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64" r:id="rId3"/>
    <p:sldId id="276" r:id="rId4"/>
    <p:sldId id="277" r:id="rId5"/>
    <p:sldId id="281" r:id="rId6"/>
    <p:sldId id="283" r:id="rId7"/>
    <p:sldId id="284" r:id="rId8"/>
    <p:sldId id="282" r:id="rId9"/>
    <p:sldId id="285" r:id="rId10"/>
    <p:sldId id="286" r:id="rId11"/>
    <p:sldId id="287" r:id="rId12"/>
    <p:sldId id="288" r:id="rId13"/>
    <p:sldId id="290" r:id="rId14"/>
    <p:sldId id="289" r:id="rId15"/>
    <p:sldId id="291" r:id="rId16"/>
    <p:sldId id="292" r:id="rId17"/>
    <p:sldId id="293" r:id="rId18"/>
    <p:sldId id="294" r:id="rId19"/>
    <p:sldId id="295" r:id="rId20"/>
    <p:sldId id="29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6" d="100"/>
          <a:sy n="76" d="100"/>
        </p:scale>
        <p:origin x="498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11/8/2015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Tam Nguyen – nctam@tma.com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expression (regex) is a sequence of characters that forms a search pattern</a:t>
            </a:r>
          </a:p>
          <a:p>
            <a:r>
              <a:rPr lang="en-US" dirty="0" err="1" smtClean="0"/>
              <a:t>Metacharacters</a:t>
            </a:r>
            <a:r>
              <a:rPr lang="en-US" dirty="0" smtClean="0"/>
              <a:t>: is a character that has a special meaning to a computer program. A few </a:t>
            </a:r>
            <a:r>
              <a:rPr lang="en-US" dirty="0" err="1" smtClean="0"/>
              <a:t>metacharacter</a:t>
            </a:r>
            <a:r>
              <a:rPr lang="en-US" dirty="0" smtClean="0"/>
              <a:t> supported by Java: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\d 	: Represents a digit.</a:t>
            </a:r>
          </a:p>
          <a:p>
            <a:pPr lvl="1"/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76685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expression (regex) is a sequence of characters that forms a search pattern</a:t>
            </a:r>
          </a:p>
          <a:p>
            <a:r>
              <a:rPr lang="en-US" dirty="0" err="1" smtClean="0"/>
              <a:t>Metacharacters</a:t>
            </a:r>
            <a:r>
              <a:rPr lang="en-US" dirty="0" smtClean="0"/>
              <a:t>: is a character that has a special meaning to a computer program. A few </a:t>
            </a:r>
            <a:r>
              <a:rPr lang="en-US" dirty="0" err="1" smtClean="0"/>
              <a:t>metacharacter</a:t>
            </a:r>
            <a:r>
              <a:rPr lang="en-US" dirty="0" smtClean="0"/>
              <a:t> supported by Java:</a:t>
            </a:r>
            <a:endParaRPr lang="en-US" dirty="0"/>
          </a:p>
          <a:p>
            <a:pPr lvl="1"/>
            <a:r>
              <a:rPr lang="en-US" dirty="0" smtClean="0"/>
              <a:t>\d  and </a:t>
            </a:r>
            <a:r>
              <a:rPr lang="en-US" dirty="0"/>
              <a:t>\D</a:t>
            </a:r>
            <a:r>
              <a:rPr lang="en-US" dirty="0" smtClean="0"/>
              <a:t> 	: Represents a digit and non-digit.</a:t>
            </a:r>
          </a:p>
          <a:p>
            <a:pPr lvl="1"/>
            <a:r>
              <a:rPr lang="en-US" dirty="0" smtClean="0"/>
              <a:t>\s  </a:t>
            </a:r>
            <a:r>
              <a:rPr lang="en-US" dirty="0"/>
              <a:t>and </a:t>
            </a:r>
            <a:r>
              <a:rPr lang="en-US" dirty="0" smtClean="0"/>
              <a:t>\S </a:t>
            </a:r>
            <a:r>
              <a:rPr lang="en-US" dirty="0"/>
              <a:t>	: Represents a </a:t>
            </a:r>
            <a:r>
              <a:rPr lang="en-US" dirty="0" smtClean="0"/>
              <a:t>whitespace </a:t>
            </a:r>
            <a:r>
              <a:rPr lang="en-US" dirty="0"/>
              <a:t>and </a:t>
            </a:r>
            <a:r>
              <a:rPr lang="en-US" dirty="0" smtClean="0"/>
              <a:t>non-whitespace.</a:t>
            </a:r>
          </a:p>
          <a:p>
            <a:pPr lvl="1"/>
            <a:r>
              <a:rPr lang="en-US" dirty="0" smtClean="0"/>
              <a:t>\w  </a:t>
            </a:r>
            <a:r>
              <a:rPr lang="en-US" dirty="0"/>
              <a:t>and </a:t>
            </a:r>
            <a:r>
              <a:rPr lang="en-US" dirty="0" smtClean="0"/>
              <a:t>\W </a:t>
            </a:r>
            <a:r>
              <a:rPr lang="en-US" dirty="0"/>
              <a:t>	: Represents a </a:t>
            </a:r>
            <a:r>
              <a:rPr lang="en-US" dirty="0" smtClean="0"/>
              <a:t>word </a:t>
            </a:r>
            <a:r>
              <a:rPr lang="en-US" dirty="0"/>
              <a:t>and </a:t>
            </a:r>
            <a:r>
              <a:rPr lang="en-US" dirty="0" smtClean="0"/>
              <a:t>non-word</a:t>
            </a:r>
            <a:endParaRPr lang="en-US" dirty="0"/>
          </a:p>
          <a:p>
            <a:pPr lvl="1"/>
            <a:r>
              <a:rPr lang="en-US" dirty="0" smtClean="0"/>
              <a:t>.		: Represent any character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1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escapes	\x</a:t>
            </a:r>
          </a:p>
          <a:p>
            <a:r>
              <a:rPr lang="en-US" dirty="0" smtClean="0"/>
              <a:t>Grouping		[…]</a:t>
            </a:r>
          </a:p>
          <a:p>
            <a:r>
              <a:rPr lang="en-US" dirty="0" smtClean="0"/>
              <a:t>Range		a-z</a:t>
            </a:r>
          </a:p>
          <a:p>
            <a:r>
              <a:rPr lang="en-US" dirty="0" smtClean="0"/>
              <a:t>Union			[a-e][</a:t>
            </a:r>
            <a:r>
              <a:rPr lang="en-US" dirty="0" err="1" smtClean="0"/>
              <a:t>i</a:t>
            </a:r>
            <a:r>
              <a:rPr lang="en-US" dirty="0" smtClean="0"/>
              <a:t>-u]</a:t>
            </a:r>
          </a:p>
          <a:p>
            <a:r>
              <a:rPr lang="en-US" dirty="0" err="1" smtClean="0"/>
              <a:t>Intersecion</a:t>
            </a:r>
            <a:r>
              <a:rPr lang="en-US" dirty="0" smtClean="0"/>
              <a:t>		[a-z&amp;&amp;[</a:t>
            </a:r>
            <a:r>
              <a:rPr lang="en-US" dirty="0" err="1" smtClean="0"/>
              <a:t>pzeiuo</a:t>
            </a:r>
            <a:r>
              <a:rPr lang="en-US" dirty="0" smtClean="0"/>
              <a:t>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specify the number of </a:t>
            </a:r>
            <a:r>
              <a:rPr lang="en-US" dirty="0" err="1" smtClean="0"/>
              <a:t>occurences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X?		X, once or not at all</a:t>
            </a:r>
          </a:p>
          <a:p>
            <a:pPr lvl="1"/>
            <a:r>
              <a:rPr lang="en-US" dirty="0" smtClean="0"/>
              <a:t>X*		X, zero or more times</a:t>
            </a:r>
          </a:p>
          <a:p>
            <a:pPr lvl="1"/>
            <a:r>
              <a:rPr lang="en-US" dirty="0" smtClean="0"/>
              <a:t>X+		X, one or more times</a:t>
            </a:r>
          </a:p>
          <a:p>
            <a:pPr lvl="1"/>
            <a:r>
              <a:rPr lang="en-US" dirty="0" smtClean="0"/>
              <a:t>X{n}		X, exactly n times</a:t>
            </a:r>
          </a:p>
          <a:p>
            <a:pPr lvl="1"/>
            <a:r>
              <a:rPr lang="en-US" dirty="0" smtClean="0"/>
              <a:t>X{n,}	X, at least n times</a:t>
            </a:r>
          </a:p>
          <a:p>
            <a:pPr lvl="1"/>
            <a:r>
              <a:rPr lang="en-US" dirty="0" smtClean="0"/>
              <a:t>X{</a:t>
            </a:r>
            <a:r>
              <a:rPr lang="en-US" dirty="0" err="1" smtClean="0"/>
              <a:t>n,m</a:t>
            </a:r>
            <a:r>
              <a:rPr lang="en-US" dirty="0" smtClean="0"/>
              <a:t>}	X, at least n but not more than m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RegEx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Classes that help in implementing </a:t>
            </a:r>
            <a:r>
              <a:rPr lang="en-US" dirty="0" err="1" smtClean="0"/>
              <a:t>RegEx</a:t>
            </a:r>
            <a:r>
              <a:rPr lang="en-US" dirty="0" smtClean="0"/>
              <a:t> in Java are:</a:t>
            </a:r>
          </a:p>
          <a:p>
            <a:pPr lvl="1"/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Matcher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Pattern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regex must first be compiled into an instance of this class.</a:t>
            </a:r>
          </a:p>
          <a:p>
            <a:r>
              <a:rPr lang="en-US" dirty="0" smtClean="0"/>
              <a:t>The resulting pattern can then be used to create a Matcher object that can match arbitrary character sequences the regex.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4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Matches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Matcher object is created from a pattern by invoking the pattern’s matcher method</a:t>
            </a:r>
          </a:p>
          <a:p>
            <a:r>
              <a:rPr lang="en-US" dirty="0" smtClean="0"/>
              <a:t>Once created, a matcher can be used to perform three different kinds of match operations:</a:t>
            </a:r>
          </a:p>
          <a:p>
            <a:pPr lvl="1"/>
            <a:r>
              <a:rPr lang="en-US" dirty="0" smtClean="0"/>
              <a:t>Matches</a:t>
            </a:r>
          </a:p>
          <a:p>
            <a:pPr lvl="1"/>
            <a:r>
              <a:rPr lang="en-US" dirty="0" err="1" smtClean="0"/>
              <a:t>LookingAt</a:t>
            </a:r>
            <a:endParaRPr lang="en-US" dirty="0" smtClean="0"/>
          </a:p>
          <a:p>
            <a:pPr lvl="1"/>
            <a:r>
              <a:rPr lang="en-US" dirty="0" smtClean="0"/>
              <a:t>Find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5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Pattern p = </a:t>
            </a:r>
            <a:r>
              <a:rPr lang="en-US" dirty="0" err="1" smtClean="0"/>
              <a:t>Pattern.compile</a:t>
            </a:r>
            <a:r>
              <a:rPr lang="en-US" dirty="0" smtClean="0"/>
              <a:t>(“a*b”);</a:t>
            </a:r>
          </a:p>
          <a:p>
            <a:pPr marL="0" indent="0">
              <a:buNone/>
            </a:pPr>
            <a:r>
              <a:rPr lang="en-US" dirty="0" smtClean="0"/>
              <a:t>Matcher m = </a:t>
            </a:r>
            <a:r>
              <a:rPr lang="en-US" dirty="0" err="1" smtClean="0"/>
              <a:t>p.matcher</a:t>
            </a:r>
            <a:r>
              <a:rPr lang="en-US" dirty="0" smtClean="0"/>
              <a:t>(“</a:t>
            </a:r>
            <a:r>
              <a:rPr lang="en-US" dirty="0" err="1" smtClean="0"/>
              <a:t>aaaababaab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Output options”</a:t>
            </a:r>
          </a:p>
          <a:p>
            <a:pPr>
              <a:buFontTx/>
              <a:buChar char="-"/>
            </a:pPr>
            <a:r>
              <a:rPr lang="en-US" dirty="0" smtClean="0"/>
              <a:t>start()	returns the start index of the previous match.</a:t>
            </a:r>
          </a:p>
          <a:p>
            <a:pPr>
              <a:buFontTx/>
              <a:buChar char="-"/>
            </a:pPr>
            <a:r>
              <a:rPr lang="en-US" dirty="0"/>
              <a:t>e</a:t>
            </a:r>
            <a:r>
              <a:rPr lang="en-US" dirty="0" smtClean="0"/>
              <a:t>nd() return the offset after the character matched.</a:t>
            </a:r>
          </a:p>
          <a:p>
            <a:pPr>
              <a:buFontTx/>
              <a:buChar char="-"/>
            </a:pPr>
            <a:r>
              <a:rPr lang="en-US" dirty="0"/>
              <a:t>g</a:t>
            </a:r>
            <a:r>
              <a:rPr lang="en-US" dirty="0" smtClean="0"/>
              <a:t>roup() return the input subsequence matched by the previous match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0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scanner</a:t>
            </a:r>
          </a:p>
          <a:p>
            <a:pPr marL="0" indent="0">
              <a:buNone/>
            </a:pPr>
            <a:r>
              <a:rPr lang="en-US" dirty="0"/>
              <a:t>Scanner in = new Scanner(System.in);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("Enter a string");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err="1"/>
              <a:t>in.nextLine</a:t>
            </a:r>
            <a:r>
              <a:rPr lang="en-US" dirty="0" smtClean="0"/>
              <a:t>();</a:t>
            </a:r>
            <a:r>
              <a:rPr lang="en-US" dirty="0"/>
              <a:t> </a:t>
            </a:r>
            <a:r>
              <a:rPr lang="en-US" dirty="0" smtClean="0"/>
              <a:t> //</a:t>
            </a:r>
            <a:endParaRPr lang="en-US" dirty="0"/>
          </a:p>
          <a:p>
            <a:r>
              <a:rPr lang="en-US" dirty="0" err="1" smtClean="0"/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5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Tokernizer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a string into “tokens” based on </a:t>
            </a:r>
            <a:r>
              <a:rPr lang="en-US" dirty="0" err="1"/>
              <a:t>delimitersEx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StringTokenizer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new </a:t>
            </a:r>
            <a:r>
              <a:rPr lang="en-US" dirty="0" err="1"/>
              <a:t>StringTokenizer</a:t>
            </a:r>
            <a:r>
              <a:rPr lang="en-US" dirty="0"/>
              <a:t>("this is a test");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st.hasMoreTokens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st.nextToken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94812" y="3733800"/>
            <a:ext cx="16002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this</a:t>
            </a:r>
            <a:endParaRPr lang="en-US" dirty="0"/>
          </a:p>
          <a:p>
            <a:r>
              <a:rPr lang="en-US" dirty="0" smtClean="0"/>
              <a:t>is</a:t>
            </a:r>
            <a:endParaRPr lang="en-US" dirty="0"/>
          </a:p>
          <a:p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9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 smtClean="0"/>
          </a:p>
          <a:p>
            <a:r>
              <a:rPr lang="en-US" dirty="0" smtClean="0"/>
              <a:t>Operations on String</a:t>
            </a:r>
            <a:endParaRPr lang="en-US" dirty="0" smtClean="0"/>
          </a:p>
          <a:p>
            <a:r>
              <a:rPr lang="en-US" dirty="0" smtClean="0"/>
              <a:t>Regular expression</a:t>
            </a:r>
          </a:p>
          <a:p>
            <a:r>
              <a:rPr lang="en-US" dirty="0" smtClean="0"/>
              <a:t>Scanning input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Tokernizer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is a sequence of </a:t>
            </a:r>
            <a:r>
              <a:rPr lang="en-US" dirty="0" smtClean="0"/>
              <a:t>characters</a:t>
            </a:r>
          </a:p>
          <a:p>
            <a:r>
              <a:rPr lang="en-US" dirty="0"/>
              <a:t>Once a String object is created it cannot be changed. Stings are Immutable.</a:t>
            </a:r>
          </a:p>
          <a:p>
            <a:r>
              <a:rPr lang="en-US" dirty="0"/>
              <a:t>To get changeable strings use the class called </a:t>
            </a:r>
            <a:r>
              <a:rPr lang="en-US" dirty="0" err="1" smtClean="0"/>
              <a:t>StringBuffer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literal</a:t>
            </a:r>
          </a:p>
          <a:p>
            <a:pPr marL="0" indent="0">
              <a:buNone/>
            </a:pPr>
            <a:r>
              <a:rPr lang="en-US" dirty="0" smtClean="0"/>
              <a:t>EX: String </a:t>
            </a:r>
            <a:r>
              <a:rPr lang="en-US" dirty="0"/>
              <a:t>s ="hello" </a:t>
            </a:r>
            <a:r>
              <a:rPr lang="en-US" dirty="0"/>
              <a:t>;</a:t>
            </a:r>
          </a:p>
          <a:p>
            <a:r>
              <a:rPr lang="en-US" dirty="0" smtClean="0"/>
              <a:t>Using new</a:t>
            </a:r>
          </a:p>
          <a:p>
            <a:pPr marL="0" indent="0">
              <a:buNone/>
            </a:pPr>
            <a:r>
              <a:rPr lang="en-US" dirty="0"/>
              <a:t>String s = new String("hello")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String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3015397"/>
            <a:ext cx="10157354" cy="3156803"/>
          </a:xfrm>
        </p:spPr>
        <p:txBody>
          <a:bodyPr/>
          <a:lstStyle/>
          <a:p>
            <a:r>
              <a:rPr lang="en-US" dirty="0" smtClean="0"/>
              <a:t>Create a String without “new” operator:</a:t>
            </a:r>
          </a:p>
          <a:p>
            <a:pPr lvl="1"/>
            <a:r>
              <a:rPr lang="en-US" dirty="0" smtClean="0"/>
              <a:t>Java looks into String pool, try to find object with same string value.</a:t>
            </a:r>
          </a:p>
          <a:p>
            <a:r>
              <a:rPr lang="en-US" dirty="0" smtClean="0"/>
              <a:t>If object exits =&gt; new variable points to existing object</a:t>
            </a:r>
          </a:p>
          <a:p>
            <a:r>
              <a:rPr lang="en-US" dirty="0" smtClean="0"/>
              <a:t>If object does not exist =&gt; new object is created.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0012" y="1828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s1 = “Hello”;</a:t>
            </a:r>
          </a:p>
          <a:p>
            <a:r>
              <a:rPr lang="en-US" dirty="0" smtClean="0"/>
              <a:t>String s2 = “Hello”;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/>
              <a:t>String Creation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12" y="18288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s1 = “Hello”;</a:t>
            </a:r>
          </a:p>
          <a:p>
            <a:r>
              <a:rPr lang="en-US" dirty="0" smtClean="0"/>
              <a:t>String s2 = “Hello”;</a:t>
            </a:r>
          </a:p>
          <a:p>
            <a:r>
              <a:rPr lang="en-US" dirty="0" smtClean="0"/>
              <a:t>String s3 = new String(“Hello”);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3432857"/>
            <a:ext cx="9144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4420906"/>
            <a:ext cx="9144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08812" y="2209800"/>
            <a:ext cx="33528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08812" y="168857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</a:t>
            </a:r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50854" y="2895600"/>
            <a:ext cx="22098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011" y="2404156"/>
            <a:ext cx="219364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String pool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503612" y="4304743"/>
            <a:ext cx="4572000" cy="34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3503612" y="3663690"/>
            <a:ext cx="4572000" cy="466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50854" y="5789485"/>
            <a:ext cx="219364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97854" y="5841183"/>
            <a:ext cx="9144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 flipV="1">
            <a:off x="3412254" y="6020318"/>
            <a:ext cx="4038600" cy="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2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of String class: many methods for String manipulation:</a:t>
            </a:r>
          </a:p>
          <a:p>
            <a:pPr lvl="1"/>
            <a:r>
              <a:rPr lang="en-US" dirty="0" smtClean="0"/>
              <a:t>Length();		// get length of string</a:t>
            </a:r>
          </a:p>
          <a:p>
            <a:pPr lvl="1"/>
            <a:r>
              <a:rPr lang="en-US" dirty="0" err="1" smtClean="0"/>
              <a:t>toLowerCase</a:t>
            </a:r>
            <a:r>
              <a:rPr lang="en-US" dirty="0" smtClean="0"/>
              <a:t>()	// convert to lower case</a:t>
            </a:r>
          </a:p>
          <a:p>
            <a:pPr lvl="1"/>
            <a:r>
              <a:rPr lang="en-US" dirty="0" err="1" smtClean="0"/>
              <a:t>toUpperCase</a:t>
            </a:r>
            <a:r>
              <a:rPr lang="en-US" dirty="0" smtClean="0"/>
              <a:t>()	// convert to upper case</a:t>
            </a:r>
          </a:p>
          <a:p>
            <a:pPr lvl="1"/>
            <a:r>
              <a:rPr lang="en-US" dirty="0" err="1" smtClean="0"/>
              <a:t>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		// the character at position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Contains(…)		// String contains another string?</a:t>
            </a:r>
          </a:p>
          <a:p>
            <a:pPr lvl="1"/>
            <a:r>
              <a:rPr lang="en-US" dirty="0" err="1" smtClean="0"/>
              <a:t>startsWith</a:t>
            </a:r>
            <a:r>
              <a:rPr lang="en-US" dirty="0" smtClean="0"/>
              <a:t>(…)		// String stats with some prefix?</a:t>
            </a:r>
          </a:p>
          <a:p>
            <a:pPr lvl="1"/>
            <a:r>
              <a:rPr lang="en-US" dirty="0" err="1" smtClean="0"/>
              <a:t>indexOf</a:t>
            </a:r>
            <a:r>
              <a:rPr lang="en-US" dirty="0" smtClean="0"/>
              <a:t>(…)		// What is the position of a character?</a:t>
            </a:r>
          </a:p>
          <a:p>
            <a:pPr lvl="1"/>
            <a:r>
              <a:rPr lang="en-US" dirty="0" smtClean="0"/>
              <a:t>……………..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Plus “+” operator</a:t>
            </a:r>
          </a:p>
          <a:p>
            <a:pPr marL="0" indent="0">
              <a:buNone/>
            </a:pPr>
            <a:r>
              <a:rPr lang="en-US" dirty="0" smtClean="0"/>
              <a:t>Ex: String </a:t>
            </a:r>
            <a:r>
              <a:rPr lang="en-US" dirty="0" err="1" smtClean="0"/>
              <a:t>str</a:t>
            </a:r>
            <a:r>
              <a:rPr lang="en-US" dirty="0" smtClean="0"/>
              <a:t> = word1 + word2;</a:t>
            </a:r>
          </a:p>
          <a:p>
            <a:pPr marL="0" indent="0">
              <a:buNone/>
            </a:pPr>
            <a:r>
              <a:rPr lang="en-US" dirty="0" smtClean="0"/>
              <a:t>Ex: String str1 += str2;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concat</a:t>
            </a:r>
            <a:r>
              <a:rPr lang="en-US" dirty="0" smtClean="0"/>
              <a:t> method</a:t>
            </a:r>
          </a:p>
          <a:p>
            <a:pPr marL="0" indent="0">
              <a:buNone/>
            </a:pPr>
            <a:r>
              <a:rPr lang="en-US" dirty="0" smtClean="0"/>
              <a:t>Ex: String word1.concat(word2);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2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StringBuffer</a:t>
            </a:r>
            <a:r>
              <a:rPr lang="en-US" dirty="0"/>
              <a:t> is like a String, but can be modified.</a:t>
            </a:r>
          </a:p>
          <a:p>
            <a:r>
              <a:rPr lang="en-US" dirty="0"/>
              <a:t>The length and content of the </a:t>
            </a:r>
            <a:r>
              <a:rPr lang="en-US" dirty="0" err="1"/>
              <a:t>StringBuffer</a:t>
            </a:r>
            <a:r>
              <a:rPr lang="en-US" dirty="0"/>
              <a:t> sequence can be changed through certain method calls.</a:t>
            </a:r>
          </a:p>
          <a:p>
            <a:r>
              <a:rPr lang="en-US" dirty="0" err="1"/>
              <a:t>StringBuffer</a:t>
            </a:r>
            <a:r>
              <a:rPr lang="en-US" dirty="0"/>
              <a:t> defines three constructors:</a:t>
            </a:r>
          </a:p>
          <a:p>
            <a:pPr>
              <a:buFontTx/>
              <a:buNone/>
            </a:pPr>
            <a:endParaRPr lang="en-US" dirty="0"/>
          </a:p>
          <a:p>
            <a:pPr lvl="1"/>
            <a:r>
              <a:rPr lang="en-US" dirty="0" err="1"/>
              <a:t>StringBuffer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StringBuffer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  <a:p>
            <a:pPr lvl="1"/>
            <a:r>
              <a:rPr lang="en-US" dirty="0" err="1"/>
              <a:t>StringBuffer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516</Words>
  <Application>Microsoft Office PowerPoint</Application>
  <PresentationFormat>Custom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Books 16x9</vt:lpstr>
      <vt:lpstr>String</vt:lpstr>
      <vt:lpstr>Agenda</vt:lpstr>
      <vt:lpstr>String</vt:lpstr>
      <vt:lpstr>Creating Strings</vt:lpstr>
      <vt:lpstr>Understanding String Creation</vt:lpstr>
      <vt:lpstr>Understanding String Creation</vt:lpstr>
      <vt:lpstr>String operations</vt:lpstr>
      <vt:lpstr>String concatenation</vt:lpstr>
      <vt:lpstr>StringBuffer</vt:lpstr>
      <vt:lpstr>Regular Expression</vt:lpstr>
      <vt:lpstr>Regular Expression</vt:lpstr>
      <vt:lpstr>Structure of a RegEx</vt:lpstr>
      <vt:lpstr>Quantifiers</vt:lpstr>
      <vt:lpstr>Writing RegEx in Java</vt:lpstr>
      <vt:lpstr>The Pattern Class </vt:lpstr>
      <vt:lpstr>The Matches Class</vt:lpstr>
      <vt:lpstr>Implementing the Classes</vt:lpstr>
      <vt:lpstr>Scanning input</vt:lpstr>
      <vt:lpstr>String Tokernizer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2015-11-08T03:26:49Z</dcterms:created>
  <dcterms:modified xsi:type="dcterms:W3CDTF">2015-11-08T06:11:40Z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