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2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9D6C-C83A-0887-4CF8-1F7FE9772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088A7-ED7E-6A9B-D22D-7423671A5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2A79C-6477-5163-893B-5FB3C724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95CB-C564-47B7-8F02-A95E23C91040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C154E-2349-9B43-53B5-2A41845D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8822F-FC62-91C7-E8D7-150AFF06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17DD-3215-433D-BCA9-217CF6B69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66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EEE0-DFF2-3057-ABB1-F58560A3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152EB-70B7-D388-9BE1-49ED4A1FD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CEEEB-DE7F-549E-295D-C5D9A48E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95CB-C564-47B7-8F02-A95E23C91040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1E0A5-0EAC-49DE-DDCE-548DA5F6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390BD-D553-BE07-53EF-293565EC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17DD-3215-433D-BCA9-217CF6B69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89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AA0A5-9C49-B702-BC9F-71C2D60FA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47880-126E-84CB-AA33-B22CD7D88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53AFC-9246-135A-6EA6-D832A025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95CB-C564-47B7-8F02-A95E23C91040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7D58F-A163-400A-7368-A3631CFD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F5B00-0466-DDA4-063E-7E0C535C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17DD-3215-433D-BCA9-217CF6B69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14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D141-D7E2-CE78-9C83-99C72DC1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655D-C429-5C51-E943-AA237E959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BCF32-C3C6-5DE1-E666-82F992BB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95CB-C564-47B7-8F02-A95E23C91040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5708D-7650-024D-7CCE-E99F893A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70347-6760-349B-0FFE-4E0BF7F2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17DD-3215-433D-BCA9-217CF6B69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30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BF23-0C3D-0699-3A84-DAE38DC7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30805-9357-7291-BA8A-29453E36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BEF8B-81A4-1158-0D91-99A9944D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95CB-C564-47B7-8F02-A95E23C91040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C04BE-D69D-E8BD-7775-3EDBFE1F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44C63-A85A-B63A-9F25-0F3DC08F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17DD-3215-433D-BCA9-217CF6B69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29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9749-7E3F-BBCC-A0F6-A272FC2F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6BD7E-2CBE-7B1F-5F0D-214E4643D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3863D-2965-EA45-774B-A6AC8210E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DD99C-8567-74E5-008F-841AE273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95CB-C564-47B7-8F02-A95E23C91040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0F356-F26B-FFDD-9393-E5E9F674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A44F-8131-5D11-CF83-D85E264E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17DD-3215-433D-BCA9-217CF6B69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49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34CF-465A-16F6-5B4E-43700520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C1D8-F1D9-F448-1AE8-399B4CFDC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AE0F8-F226-8B27-5B5B-D03348F3E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A4404-0B01-5C0B-B232-B0C7BAAD7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34E5B-B69A-C07B-8794-57299B6AA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B7F3C-E6BE-BB2B-E184-DA283813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95CB-C564-47B7-8F02-A95E23C91040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6995F-6ED7-468A-1929-07553AC1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B3AAD-85EC-074B-5FA9-4F79EEE8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17DD-3215-433D-BCA9-217CF6B69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92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7FDA-194F-FAAB-71A6-698F5993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71E28-6907-10F0-908C-10FA2776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95CB-C564-47B7-8F02-A95E23C91040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58C84-7C6A-49A8-BC0E-8AD67FC2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885BE-602E-CCAE-0F74-0F2F5FE3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17DD-3215-433D-BCA9-217CF6B69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13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DDDD6-4577-4CB5-97D6-28B5E4B6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95CB-C564-47B7-8F02-A95E23C91040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C703C-2F4B-AADB-4C96-E812651A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62374-3F22-8781-2178-57FFCF60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17DD-3215-433D-BCA9-217CF6B69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1955-3DDC-24EA-E8A0-86EB3461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3080-D135-2082-B41F-A28C73C8D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86D5B-529A-47C2-82B2-A26C7E13C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55FA9-D174-EBBB-FD52-398C704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95CB-C564-47B7-8F02-A95E23C91040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22AAF-821B-9311-F4A9-30173C47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A41DC-6EE7-6B8E-FC5E-C133A00A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17DD-3215-433D-BCA9-217CF6B69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84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ACB3-0C5D-4A3C-315B-4F92C504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F0FBF-9579-3BEA-EA25-EBB25A257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1E4A1-D2B6-C963-30D9-B28C666AF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48D64-8AC4-5391-99D7-BC15F8EF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95CB-C564-47B7-8F02-A95E23C91040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8563C-5112-7500-E080-3C027901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A1F11-EF9D-089A-1CB6-8E91F5B8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017DD-3215-433D-BCA9-217CF6B69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20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7DC2F-FEE6-9403-09BB-E57DD3F5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B9C4D-097C-BE90-0AF8-6CA78BFC3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4DE14-53AA-1C17-C867-F8E2F6709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995CB-C564-47B7-8F02-A95E23C91040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56EC2-E9D6-D17E-49E7-14A3BF26E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5E467-82FE-2E4A-153D-E11719C04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017DD-3215-433D-BCA9-217CF6B69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02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6704B-8429-C5D7-CF95-F53C4031C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249C2D1-1586-3664-EFBE-30E00231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design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E9668B-A9BA-CF0F-EC34-87FA9A93CFFF}"/>
              </a:ext>
            </a:extLst>
          </p:cNvPr>
          <p:cNvSpPr/>
          <p:nvPr/>
        </p:nvSpPr>
        <p:spPr>
          <a:xfrm>
            <a:off x="119743" y="5147172"/>
            <a:ext cx="818351" cy="303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sz="1200" b="1" dirty="0"/>
              <a:t>Тукхум</a:t>
            </a:r>
            <a:endParaRPr lang="en-GB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074135-BA03-2DA4-5E6A-9EBC508C84DE}"/>
              </a:ext>
            </a:extLst>
          </p:cNvPr>
          <p:cNvSpPr/>
          <p:nvPr/>
        </p:nvSpPr>
        <p:spPr>
          <a:xfrm>
            <a:off x="119743" y="5494567"/>
            <a:ext cx="818351" cy="303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sz="1200" b="1" dirty="0"/>
              <a:t>Тейп</a:t>
            </a:r>
            <a:endParaRPr lang="en-GB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0D708-38C8-9B66-6F59-0E5F49773A93}"/>
              </a:ext>
            </a:extLst>
          </p:cNvPr>
          <p:cNvSpPr/>
          <p:nvPr/>
        </p:nvSpPr>
        <p:spPr>
          <a:xfrm>
            <a:off x="119743" y="5841962"/>
            <a:ext cx="818351" cy="303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sz="1200" b="1" dirty="0"/>
              <a:t>Гар</a:t>
            </a:r>
            <a:endParaRPr lang="en-GB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3B00B8-692D-2946-03E7-333EA58D6790}"/>
              </a:ext>
            </a:extLst>
          </p:cNvPr>
          <p:cNvSpPr/>
          <p:nvPr/>
        </p:nvSpPr>
        <p:spPr>
          <a:xfrm>
            <a:off x="119743" y="6189356"/>
            <a:ext cx="818351" cy="303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Cyrl-AZ" sz="1200" b="1" dirty="0"/>
              <a:t>Некъи</a:t>
            </a:r>
            <a:endParaRPr lang="en-GB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70D52F-24DB-0DDD-480E-4777A0C0EF07}"/>
              </a:ext>
            </a:extLst>
          </p:cNvPr>
          <p:cNvSpPr/>
          <p:nvPr/>
        </p:nvSpPr>
        <p:spPr>
          <a:xfrm>
            <a:off x="2988769" y="1538928"/>
            <a:ext cx="1168615" cy="303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P1</a:t>
            </a:r>
            <a:endParaRPr lang="en-GB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AC3312-F174-558B-F6E4-5E88EAF44EB3}"/>
              </a:ext>
            </a:extLst>
          </p:cNvPr>
          <p:cNvSpPr/>
          <p:nvPr/>
        </p:nvSpPr>
        <p:spPr>
          <a:xfrm>
            <a:off x="6747221" y="1538928"/>
            <a:ext cx="1168615" cy="303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P2</a:t>
            </a:r>
            <a:endParaRPr lang="en-GB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D89EA-FC66-D612-1E9E-070434709193}"/>
              </a:ext>
            </a:extLst>
          </p:cNvPr>
          <p:cNvSpPr/>
          <p:nvPr/>
        </p:nvSpPr>
        <p:spPr>
          <a:xfrm>
            <a:off x="10185185" y="1538928"/>
            <a:ext cx="1168615" cy="303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P3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B638F4-AF26-60DE-4BAD-B6569FEB4FC2}"/>
              </a:ext>
            </a:extLst>
          </p:cNvPr>
          <p:cNvSpPr/>
          <p:nvPr/>
        </p:nvSpPr>
        <p:spPr>
          <a:xfrm>
            <a:off x="2155051" y="2125830"/>
            <a:ext cx="1168615" cy="303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P1.1</a:t>
            </a:r>
            <a:endParaRPr lang="en-GB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47770B-2733-FCB8-9E10-2BDAAC1B0253}"/>
              </a:ext>
            </a:extLst>
          </p:cNvPr>
          <p:cNvSpPr/>
          <p:nvPr/>
        </p:nvSpPr>
        <p:spPr>
          <a:xfrm>
            <a:off x="3951194" y="2125830"/>
            <a:ext cx="1168615" cy="303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P1.2</a:t>
            </a:r>
            <a:endParaRPr lang="en-GB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F7C94A-D08E-9486-CBCF-6151360A720D}"/>
              </a:ext>
            </a:extLst>
          </p:cNvPr>
          <p:cNvSpPr/>
          <p:nvPr/>
        </p:nvSpPr>
        <p:spPr>
          <a:xfrm>
            <a:off x="1501908" y="2864490"/>
            <a:ext cx="1168615" cy="303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P1.1.1</a:t>
            </a:r>
            <a:endParaRPr lang="en-GB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778E5B-9441-192C-2F18-1825E210EAC5}"/>
              </a:ext>
            </a:extLst>
          </p:cNvPr>
          <p:cNvSpPr/>
          <p:nvPr/>
        </p:nvSpPr>
        <p:spPr>
          <a:xfrm>
            <a:off x="2782579" y="2864490"/>
            <a:ext cx="1168615" cy="303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P1.1.2</a:t>
            </a:r>
            <a:endParaRPr lang="en-GB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A318E-5C06-141B-D589-BE5858B131EB}"/>
              </a:ext>
            </a:extLst>
          </p:cNvPr>
          <p:cNvSpPr/>
          <p:nvPr/>
        </p:nvSpPr>
        <p:spPr>
          <a:xfrm>
            <a:off x="4505406" y="2864490"/>
            <a:ext cx="1168615" cy="303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P1.2.1</a:t>
            </a:r>
            <a:endParaRPr lang="en-GB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092BEC-E8C2-62FB-B4CE-999B5AB98AFE}"/>
              </a:ext>
            </a:extLst>
          </p:cNvPr>
          <p:cNvSpPr/>
          <p:nvPr/>
        </p:nvSpPr>
        <p:spPr>
          <a:xfrm>
            <a:off x="5903256" y="2125830"/>
            <a:ext cx="1168615" cy="303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P2.1</a:t>
            </a:r>
            <a:endParaRPr lang="en-GB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B96AB5-139D-3A05-BD55-23C56D9D4DAC}"/>
              </a:ext>
            </a:extLst>
          </p:cNvPr>
          <p:cNvSpPr/>
          <p:nvPr/>
        </p:nvSpPr>
        <p:spPr>
          <a:xfrm>
            <a:off x="7699399" y="2125830"/>
            <a:ext cx="1168615" cy="303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P2.2</a:t>
            </a:r>
            <a:endParaRPr lang="en-GB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FECB37-E9F7-8D79-9B23-9F0F5736B5D2}"/>
              </a:ext>
            </a:extLst>
          </p:cNvPr>
          <p:cNvSpPr/>
          <p:nvPr/>
        </p:nvSpPr>
        <p:spPr>
          <a:xfrm>
            <a:off x="10185185" y="2125830"/>
            <a:ext cx="1168615" cy="303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P3.1</a:t>
            </a:r>
            <a:endParaRPr lang="en-GB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0AA76A-5167-A740-A485-65190639609E}"/>
              </a:ext>
            </a:extLst>
          </p:cNvPr>
          <p:cNvSpPr/>
          <p:nvPr/>
        </p:nvSpPr>
        <p:spPr>
          <a:xfrm>
            <a:off x="9521477" y="2864490"/>
            <a:ext cx="1168615" cy="303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P3.1.1</a:t>
            </a:r>
            <a:endParaRPr lang="en-GB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937644-3B2A-EE43-BF83-E06743FE6FA2}"/>
              </a:ext>
            </a:extLst>
          </p:cNvPr>
          <p:cNvSpPr/>
          <p:nvPr/>
        </p:nvSpPr>
        <p:spPr>
          <a:xfrm>
            <a:off x="10903642" y="2864490"/>
            <a:ext cx="1168615" cy="303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P3.1.2</a:t>
            </a:r>
            <a:endParaRPr lang="en-GB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D2B7D5-B221-6D72-ECAD-6428BC244CCF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2739359" y="1842447"/>
            <a:ext cx="833718" cy="28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ADE267-783C-0DB4-9B74-417B3E0A1C09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3573077" y="1842447"/>
            <a:ext cx="962425" cy="28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960867-40D3-B31E-8214-A0A83E492223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2086216" y="2429349"/>
            <a:ext cx="653143" cy="43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7EDCEC-CC99-5893-F11D-E1CF753093C1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2739359" y="2429349"/>
            <a:ext cx="627528" cy="43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6243B7-952C-7CC7-F189-697E46D1B792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4535502" y="2429349"/>
            <a:ext cx="554212" cy="43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F3C7C4-543B-BFA1-B6B0-937F0688142C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6487564" y="1842447"/>
            <a:ext cx="843965" cy="28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6956C0-1B68-0674-D631-F77A62418435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7331529" y="1842447"/>
            <a:ext cx="952178" cy="28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DB55D86-53C9-04B7-4834-3CFFB8CD2EBE}"/>
              </a:ext>
            </a:extLst>
          </p:cNvPr>
          <p:cNvSpPr txBox="1"/>
          <p:nvPr/>
        </p:nvSpPr>
        <p:spPr>
          <a:xfrm>
            <a:off x="1501908" y="3880146"/>
            <a:ext cx="6880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Cyrl-AZ" sz="1200" dirty="0"/>
              <a:t>Правила:</a:t>
            </a: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/>
              <a:t>Если</a:t>
            </a:r>
            <a:r>
              <a:rPr lang="en-GB" sz="1200" dirty="0"/>
              <a:t> у </a:t>
            </a:r>
            <a:r>
              <a:rPr lang="en-GB" sz="1200" dirty="0" err="1"/>
              <a:t>человека</a:t>
            </a:r>
            <a:r>
              <a:rPr lang="en-GB" sz="1200" dirty="0"/>
              <a:t> </a:t>
            </a:r>
            <a:r>
              <a:rPr lang="en-GB" sz="1200" dirty="0" err="1"/>
              <a:t>есть</a:t>
            </a:r>
            <a:r>
              <a:rPr lang="en-GB" sz="1200" dirty="0"/>
              <a:t> </a:t>
            </a:r>
            <a:r>
              <a:rPr lang="en-GB" sz="1200" dirty="0" err="1"/>
              <a:t>отец</a:t>
            </a:r>
            <a:r>
              <a:rPr lang="en-GB" sz="1200" dirty="0"/>
              <a:t>, </a:t>
            </a:r>
            <a:r>
              <a:rPr lang="en-GB" sz="1200" dirty="0" err="1"/>
              <a:t>то</a:t>
            </a:r>
            <a:r>
              <a:rPr lang="en-GB" sz="1200" dirty="0"/>
              <a:t> </a:t>
            </a:r>
            <a:r>
              <a:rPr lang="en-GB" sz="1200" dirty="0" err="1"/>
              <a:t>он</a:t>
            </a:r>
            <a:r>
              <a:rPr lang="en-GB" sz="1200" dirty="0"/>
              <a:t> </a:t>
            </a:r>
            <a:r>
              <a:rPr lang="en-GB" sz="1200" dirty="0" err="1"/>
              <a:t>унаследывает</a:t>
            </a:r>
            <a:r>
              <a:rPr lang="en-GB" sz="1200" dirty="0"/>
              <a:t> </a:t>
            </a:r>
            <a:r>
              <a:rPr lang="en-GB" sz="1200" dirty="0" err="1"/>
              <a:t>его</a:t>
            </a:r>
            <a:r>
              <a:rPr lang="en-GB" sz="1200" dirty="0"/>
              <a:t> </a:t>
            </a:r>
            <a:r>
              <a:rPr lang="en-GB" sz="1200" dirty="0" err="1"/>
              <a:t>тейп</a:t>
            </a:r>
            <a:r>
              <a:rPr lang="en-GB" sz="1200" dirty="0"/>
              <a:t> и </a:t>
            </a:r>
            <a:r>
              <a:rPr lang="en-GB" sz="1200" dirty="0" err="1"/>
              <a:t>тэг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9751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6F62F-245F-C9D7-441B-0B77C8C36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80B4EE7-415A-68D0-2188-0F0D713A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48A57F6B-803C-768C-37F1-724968496A58}"/>
              </a:ext>
            </a:extLst>
          </p:cNvPr>
          <p:cNvSpPr/>
          <p:nvPr/>
        </p:nvSpPr>
        <p:spPr>
          <a:xfrm>
            <a:off x="510988" y="2360396"/>
            <a:ext cx="1102659" cy="950258"/>
          </a:xfrm>
          <a:prstGeom prst="ca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Postgre</a:t>
            </a:r>
            <a:br>
              <a:rPr lang="en-GB" sz="1200" dirty="0"/>
            </a:br>
            <a:r>
              <a:rPr lang="en-GB" sz="1200" dirty="0"/>
              <a:t>SQL</a:t>
            </a:r>
          </a:p>
        </p:txBody>
      </p:sp>
      <p:pic>
        <p:nvPicPr>
          <p:cNvPr id="1026" name="Picture 2" descr="Docker, logo, logos icon - Free download on Iconfinder">
            <a:extLst>
              <a:ext uri="{FF2B5EF4-FFF2-40B4-BE49-F238E27FC236}">
                <a16:creationId xmlns:a16="http://schemas.microsoft.com/office/drawing/2014/main" id="{DC5D0889-C57F-C6A7-B039-FC482B808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82" y="1642782"/>
            <a:ext cx="354106" cy="35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4CF2D3-B886-5286-E242-660516DC1A1F}"/>
              </a:ext>
            </a:extLst>
          </p:cNvPr>
          <p:cNvSpPr/>
          <p:nvPr/>
        </p:nvSpPr>
        <p:spPr>
          <a:xfrm>
            <a:off x="2142565" y="2330824"/>
            <a:ext cx="2626659" cy="10094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Back-end</a:t>
            </a:r>
            <a:r>
              <a:rPr lang="en-GB" sz="1200" dirty="0"/>
              <a:t>: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Python</a:t>
            </a:r>
            <a:br>
              <a:rPr lang="en-GB" sz="1200" dirty="0"/>
            </a:br>
            <a:r>
              <a:rPr lang="en-GB" sz="1200" dirty="0" err="1"/>
              <a:t>FastAPI</a:t>
            </a:r>
            <a:r>
              <a:rPr lang="en-GB" sz="1200" dirty="0"/>
              <a:t> + </a:t>
            </a:r>
            <a:r>
              <a:rPr lang="en-GB" sz="1200" dirty="0" err="1"/>
              <a:t>Pydantic</a:t>
            </a:r>
            <a:r>
              <a:rPr lang="en-GB" sz="1200" dirty="0"/>
              <a:t> + Alembic + </a:t>
            </a:r>
            <a:r>
              <a:rPr lang="en-GB" sz="1200" dirty="0" err="1"/>
              <a:t>SQLAlchemy</a:t>
            </a:r>
            <a:endParaRPr lang="en-GB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7741F5-EF3B-51A4-E4AF-D0ACA47541AD}"/>
              </a:ext>
            </a:extLst>
          </p:cNvPr>
          <p:cNvSpPr/>
          <p:nvPr/>
        </p:nvSpPr>
        <p:spPr>
          <a:xfrm>
            <a:off x="5378824" y="2330824"/>
            <a:ext cx="2626659" cy="10094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Front-end</a:t>
            </a:r>
            <a:r>
              <a:rPr lang="en-GB" sz="1200" dirty="0"/>
              <a:t>: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React</a:t>
            </a:r>
            <a:br>
              <a:rPr lang="en-GB" sz="1200" dirty="0"/>
            </a:br>
            <a:r>
              <a:rPr lang="en-GB" sz="1200" dirty="0"/>
              <a:t>Tailwind CSS, Typescript, Redux Toolkit, RTK Query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A78EE6-7BCE-1370-8D8A-D1DF9735C31E}"/>
              </a:ext>
            </a:extLst>
          </p:cNvPr>
          <p:cNvSpPr/>
          <p:nvPr/>
        </p:nvSpPr>
        <p:spPr>
          <a:xfrm>
            <a:off x="268941" y="1819836"/>
            <a:ext cx="8041341" cy="184673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Docker compose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E3937-7282-7383-C9BE-76767A534E39}"/>
              </a:ext>
            </a:extLst>
          </p:cNvPr>
          <p:cNvSpPr/>
          <p:nvPr/>
        </p:nvSpPr>
        <p:spPr>
          <a:xfrm>
            <a:off x="4536141" y="2330824"/>
            <a:ext cx="233083" cy="10094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200" b="1" dirty="0"/>
              <a:t>Swagger</a:t>
            </a:r>
            <a:endParaRPr lang="en-GB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9A93E4-04DB-1440-58D9-2DF678DCF921}"/>
              </a:ext>
            </a:extLst>
          </p:cNvPr>
          <p:cNvCxnSpPr>
            <a:cxnSpLocks/>
          </p:cNvCxnSpPr>
          <p:nvPr/>
        </p:nvCxnSpPr>
        <p:spPr>
          <a:xfrm flipV="1">
            <a:off x="1613647" y="2832942"/>
            <a:ext cx="528918" cy="5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DBF7BA-DD57-224E-9159-A06884B50638}"/>
              </a:ext>
            </a:extLst>
          </p:cNvPr>
          <p:cNvCxnSpPr>
            <a:cxnSpLocks/>
          </p:cNvCxnSpPr>
          <p:nvPr/>
        </p:nvCxnSpPr>
        <p:spPr>
          <a:xfrm>
            <a:off x="4769224" y="2835525"/>
            <a:ext cx="609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71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8EAD3-A0DD-1C1D-AA17-6F21EF77A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EA2C95-8483-8094-6C90-1C8CB6B017F2}"/>
              </a:ext>
            </a:extLst>
          </p:cNvPr>
          <p:cNvGraphicFramePr>
            <a:graphicFrameLocks noGrp="1"/>
          </p:cNvGraphicFramePr>
          <p:nvPr/>
        </p:nvGraphicFramePr>
        <p:xfrm>
          <a:off x="1172029" y="1850614"/>
          <a:ext cx="1267012" cy="1950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3321768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people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94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530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First_name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821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err="1"/>
                        <a:t>Father_id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39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err="1"/>
                        <a:t>Teip_id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710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119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err="1"/>
                        <a:t>Nek_name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0692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err="1"/>
                        <a:t>Gar_name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7347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2152BF-DAA3-923C-2267-217D3546C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66982"/>
              </p:ext>
            </p:extLst>
          </p:nvPr>
        </p:nvGraphicFramePr>
        <p:xfrm>
          <a:off x="3233911" y="1850614"/>
          <a:ext cx="1267012" cy="1219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3321768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Teips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94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530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821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err="1"/>
                        <a:t>Tukhum_id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39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74456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D0E053-0A48-CEB9-87E0-FBC487B32251}"/>
              </a:ext>
            </a:extLst>
          </p:cNvPr>
          <p:cNvGraphicFramePr>
            <a:graphicFrameLocks noGrp="1"/>
          </p:cNvGraphicFramePr>
          <p:nvPr/>
        </p:nvGraphicFramePr>
        <p:xfrm>
          <a:off x="5295793" y="1850614"/>
          <a:ext cx="1267012" cy="975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3321768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Tukhums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94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530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821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391063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37828A4-B352-6254-9073-628BF225ED6C}"/>
              </a:ext>
            </a:extLst>
          </p:cNvPr>
          <p:cNvCxnSpPr>
            <a:cxnSpLocks/>
          </p:cNvCxnSpPr>
          <p:nvPr/>
        </p:nvCxnSpPr>
        <p:spPr>
          <a:xfrm flipV="1">
            <a:off x="2439041" y="2227729"/>
            <a:ext cx="794870" cy="753036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D7D1121-774C-706D-ED26-B49D6BAD7E5D}"/>
              </a:ext>
            </a:extLst>
          </p:cNvPr>
          <p:cNvCxnSpPr>
            <a:cxnSpLocks/>
          </p:cNvCxnSpPr>
          <p:nvPr/>
        </p:nvCxnSpPr>
        <p:spPr>
          <a:xfrm flipV="1">
            <a:off x="4506899" y="2227729"/>
            <a:ext cx="782918" cy="47632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C7E68F95-5421-CE75-DC7F-68012D2E50AB}"/>
              </a:ext>
            </a:extLst>
          </p:cNvPr>
          <p:cNvSpPr/>
          <p:nvPr/>
        </p:nvSpPr>
        <p:spPr>
          <a:xfrm>
            <a:off x="1031582" y="2227729"/>
            <a:ext cx="134471" cy="519953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A1558C2-2306-220B-D49E-4B57D3C6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 v:latest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C9263249-1067-23E6-078D-1E815CBC5B2E}"/>
              </a:ext>
            </a:extLst>
          </p:cNvPr>
          <p:cNvSpPr/>
          <p:nvPr/>
        </p:nvSpPr>
        <p:spPr>
          <a:xfrm>
            <a:off x="663387" y="4411062"/>
            <a:ext cx="2700298" cy="753036"/>
          </a:xfrm>
          <a:prstGeom prst="wedgeRectCallout">
            <a:avLst>
              <a:gd name="adj1" fmla="val -15189"/>
              <a:gd name="adj2" fmla="val -11675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Два </a:t>
            </a:r>
            <a:r>
              <a:rPr lang="en-GB" sz="1200" dirty="0"/>
              <a:t>“</a:t>
            </a:r>
            <a:r>
              <a:rPr lang="ru-RU" sz="1200" dirty="0"/>
              <a:t>тэга</a:t>
            </a:r>
            <a:r>
              <a:rPr lang="en-GB" sz="1200" dirty="0"/>
              <a:t>”</a:t>
            </a:r>
            <a:r>
              <a:rPr lang="ru-RU" sz="1200" dirty="0"/>
              <a:t>: некъи и гар, которые можно по желанию добавлять каждому человеку</a:t>
            </a:r>
            <a:endParaRPr lang="en-GB" sz="12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8B3BA60-CAD4-4FA9-FBE8-9C2F486E4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14046"/>
              </p:ext>
            </p:extLst>
          </p:nvPr>
        </p:nvGraphicFramePr>
        <p:xfrm>
          <a:off x="10009307" y="3180976"/>
          <a:ext cx="1267012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3321768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Villages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94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530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821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39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Latitude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727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Longitude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406726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FD9F81-E5E5-086C-348F-41F500D7C5D9}"/>
              </a:ext>
            </a:extLst>
          </p:cNvPr>
          <p:cNvCxnSpPr/>
          <p:nvPr/>
        </p:nvCxnSpPr>
        <p:spPr>
          <a:xfrm>
            <a:off x="9208461" y="2980765"/>
            <a:ext cx="794870" cy="5767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D2C8346-7A55-3EC7-6974-A6115DC1F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653020"/>
              </p:ext>
            </p:extLst>
          </p:nvPr>
        </p:nvGraphicFramePr>
        <p:xfrm>
          <a:off x="8338884" y="4078045"/>
          <a:ext cx="1267012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3321768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Mountains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94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530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821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39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Latitude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727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Longitude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406726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5829EF-1BF8-B45B-6C9E-13FDE02BF813}"/>
              </a:ext>
            </a:extLst>
          </p:cNvPr>
          <p:cNvCxnSpPr>
            <a:cxnSpLocks/>
          </p:cNvCxnSpPr>
          <p:nvPr/>
        </p:nvCxnSpPr>
        <p:spPr>
          <a:xfrm>
            <a:off x="9208461" y="3224605"/>
            <a:ext cx="201706" cy="1186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5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E2F9-A3CE-FAB0-79CC-5A9B7166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Garbage</a:t>
            </a:r>
          </a:p>
        </p:txBody>
      </p:sp>
    </p:spTree>
    <p:extLst>
      <p:ext uri="{BB962C8B-B14F-4D97-AF65-F5344CB8AC3E}">
        <p14:creationId xmlns:p14="http://schemas.microsoft.com/office/powerpoint/2010/main" val="117727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C5C491D-2D64-FFCC-A25F-47CAF1609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301674"/>
              </p:ext>
            </p:extLst>
          </p:nvPr>
        </p:nvGraphicFramePr>
        <p:xfrm>
          <a:off x="1172029" y="1850614"/>
          <a:ext cx="1267012" cy="1950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3321768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people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94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530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First_name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821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err="1"/>
                        <a:t>Father_id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39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err="1"/>
                        <a:t>Teip_id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710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119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err="1"/>
                        <a:t>Nek_name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0692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err="1"/>
                        <a:t>Gar_name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7347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B65267-B2A4-61AD-A8A0-1DE3778C2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924025"/>
              </p:ext>
            </p:extLst>
          </p:nvPr>
        </p:nvGraphicFramePr>
        <p:xfrm>
          <a:off x="3233911" y="1850614"/>
          <a:ext cx="1267012" cy="1950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3321768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Teips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94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530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821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err="1"/>
                        <a:t>Tukhum_id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39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Village_id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710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Mountain_id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73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Gar_name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646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74456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FD4994-987A-C860-333D-44878B517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07874"/>
              </p:ext>
            </p:extLst>
          </p:nvPr>
        </p:nvGraphicFramePr>
        <p:xfrm>
          <a:off x="5295793" y="1850614"/>
          <a:ext cx="1267012" cy="975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3321768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Tukhums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94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530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821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391063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5C067A7-FC79-AB3F-32C8-B9C669F769F7}"/>
              </a:ext>
            </a:extLst>
          </p:cNvPr>
          <p:cNvCxnSpPr>
            <a:cxnSpLocks/>
          </p:cNvCxnSpPr>
          <p:nvPr/>
        </p:nvCxnSpPr>
        <p:spPr>
          <a:xfrm flipV="1">
            <a:off x="2439041" y="2227729"/>
            <a:ext cx="794870" cy="753036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711F845-8011-BBC3-15A4-4BD2F5C4EDC4}"/>
              </a:ext>
            </a:extLst>
          </p:cNvPr>
          <p:cNvCxnSpPr>
            <a:cxnSpLocks/>
          </p:cNvCxnSpPr>
          <p:nvPr/>
        </p:nvCxnSpPr>
        <p:spPr>
          <a:xfrm flipV="1">
            <a:off x="4506899" y="2227729"/>
            <a:ext cx="782918" cy="47632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9E8656A4-409E-A49E-C4E8-7B38CB08D323}"/>
              </a:ext>
            </a:extLst>
          </p:cNvPr>
          <p:cNvSpPr/>
          <p:nvPr/>
        </p:nvSpPr>
        <p:spPr>
          <a:xfrm>
            <a:off x="1031582" y="2227729"/>
            <a:ext cx="134471" cy="519953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54A71A5-8339-5DE2-0692-151E3417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 v1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7DA1BB6-8A52-8247-6DF5-C91B49936947}"/>
              </a:ext>
            </a:extLst>
          </p:cNvPr>
          <p:cNvSpPr/>
          <p:nvPr/>
        </p:nvSpPr>
        <p:spPr>
          <a:xfrm>
            <a:off x="663387" y="4411062"/>
            <a:ext cx="2700298" cy="753036"/>
          </a:xfrm>
          <a:prstGeom prst="wedgeRectCallout">
            <a:avLst>
              <a:gd name="adj1" fmla="val -15189"/>
              <a:gd name="adj2" fmla="val -11675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Два </a:t>
            </a:r>
            <a:r>
              <a:rPr lang="en-GB" sz="1200" dirty="0"/>
              <a:t>“</a:t>
            </a:r>
            <a:r>
              <a:rPr lang="ru-RU" sz="1200" dirty="0"/>
              <a:t>тэга</a:t>
            </a:r>
            <a:r>
              <a:rPr lang="en-GB" sz="1200" dirty="0"/>
              <a:t>”</a:t>
            </a:r>
            <a:r>
              <a:rPr lang="ru-RU" sz="1200" dirty="0"/>
              <a:t>: некъи и гар, которые можно по желанию добавлять каждому человеку</a:t>
            </a:r>
            <a:endParaRPr lang="en-GB" sz="12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261917E-F614-D8F0-8A48-68C78847C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19311"/>
              </p:ext>
            </p:extLst>
          </p:nvPr>
        </p:nvGraphicFramePr>
        <p:xfrm>
          <a:off x="5295793" y="3180976"/>
          <a:ext cx="1267012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3321768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Villages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94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530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821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39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Latitude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727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Longitude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406726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F2F32A-887B-D880-DC9C-7E4883C35CB3}"/>
              </a:ext>
            </a:extLst>
          </p:cNvPr>
          <p:cNvCxnSpPr/>
          <p:nvPr/>
        </p:nvCxnSpPr>
        <p:spPr>
          <a:xfrm>
            <a:off x="4494947" y="2980765"/>
            <a:ext cx="794870" cy="5767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FDA393F-948C-6D0E-1411-5791A7623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11591"/>
              </p:ext>
            </p:extLst>
          </p:nvPr>
        </p:nvGraphicFramePr>
        <p:xfrm>
          <a:off x="3625370" y="4078045"/>
          <a:ext cx="1267012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67012">
                  <a:extLst>
                    <a:ext uri="{9D8B030D-6E8A-4147-A177-3AD203B41FA5}">
                      <a16:colId xmlns:a16="http://schemas.microsoft.com/office/drawing/2014/main" val="3321768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Mountains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94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530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821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39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Latitude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727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Longitude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406726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01F1A9-823A-1424-9D47-82216F7A0ABA}"/>
              </a:ext>
            </a:extLst>
          </p:cNvPr>
          <p:cNvCxnSpPr>
            <a:cxnSpLocks/>
          </p:cNvCxnSpPr>
          <p:nvPr/>
        </p:nvCxnSpPr>
        <p:spPr>
          <a:xfrm>
            <a:off x="4494947" y="3224605"/>
            <a:ext cx="201706" cy="1186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09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203</Words>
  <Application>Microsoft Office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High level design</vt:lpstr>
      <vt:lpstr>Architecture</vt:lpstr>
      <vt:lpstr>Data model v:latest</vt:lpstr>
      <vt:lpstr>Garbage</vt:lpstr>
      <vt:lpstr>Data model v1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Aslan Shamsutdin</dc:creator>
  <cp:lastModifiedBy>Aslan Shamsutdin</cp:lastModifiedBy>
  <cp:revision>18</cp:revision>
  <dcterms:created xsi:type="dcterms:W3CDTF">2024-02-20T16:53:03Z</dcterms:created>
  <dcterms:modified xsi:type="dcterms:W3CDTF">2024-02-20T19:42:17Z</dcterms:modified>
</cp:coreProperties>
</file>