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8"/>
    <p:restoredTop sz="93584"/>
  </p:normalViewPr>
  <p:slideViewPr>
    <p:cSldViewPr snapToGrid="0" snapToObjects="1">
      <p:cViewPr varScale="1">
        <p:scale>
          <a:sx n="103" d="100"/>
          <a:sy n="103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610-CAAC-0F43-A4E9-01B0B5117EF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2E8-F3D4-B145-992E-94889E21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610-CAAC-0F43-A4E9-01B0B5117EF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2E8-F3D4-B145-992E-94889E21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610-CAAC-0F43-A4E9-01B0B5117EF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2E8-F3D4-B145-992E-94889E21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610-CAAC-0F43-A4E9-01B0B5117EF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2E8-F3D4-B145-992E-94889E21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610-CAAC-0F43-A4E9-01B0B5117EF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2E8-F3D4-B145-992E-94889E21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610-CAAC-0F43-A4E9-01B0B5117EF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2E8-F3D4-B145-992E-94889E21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610-CAAC-0F43-A4E9-01B0B5117EF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2E8-F3D4-B145-992E-94889E21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2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610-CAAC-0F43-A4E9-01B0B5117EF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2E8-F3D4-B145-992E-94889E21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610-CAAC-0F43-A4E9-01B0B5117EF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2E8-F3D4-B145-992E-94889E21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610-CAAC-0F43-A4E9-01B0B5117EF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2E8-F3D4-B145-992E-94889E21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8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610-CAAC-0F43-A4E9-01B0B5117EF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22E8-F3D4-B145-992E-94889E21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6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6A610-CAAC-0F43-A4E9-01B0B5117EF2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722E8-F3D4-B145-992E-94889E21A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3" t="7413" r="7842" b="7842"/>
          <a:stretch/>
        </p:blipFill>
        <p:spPr>
          <a:xfrm>
            <a:off x="3304130" y="1062681"/>
            <a:ext cx="5555666" cy="4708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4856" y="3150972"/>
            <a:ext cx="1043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Embryo 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Digital 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Atlas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9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Villoutreix</dc:creator>
  <cp:lastModifiedBy>Paul Villoutreix</cp:lastModifiedBy>
  <cp:revision>1</cp:revision>
  <dcterms:created xsi:type="dcterms:W3CDTF">2017-04-23T16:19:16Z</dcterms:created>
  <dcterms:modified xsi:type="dcterms:W3CDTF">2017-04-23T16:24:28Z</dcterms:modified>
</cp:coreProperties>
</file>