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48" r:id="rId1"/>
  </p:sldMasterIdLst>
  <p:notesMasterIdLst>
    <p:notesMasterId r:id="rId22"/>
  </p:notesMasterIdLst>
  <p:handoutMasterIdLst>
    <p:handoutMasterId r:id="rId23"/>
  </p:handoutMasterIdLst>
  <p:sldIdLst>
    <p:sldId id="256" r:id="rId2"/>
    <p:sldId id="257" r:id="rId3"/>
    <p:sldId id="258" r:id="rId4"/>
    <p:sldId id="259" r:id="rId5"/>
    <p:sldId id="274" r:id="rId6"/>
    <p:sldId id="275" r:id="rId7"/>
    <p:sldId id="276" r:id="rId8"/>
    <p:sldId id="277" r:id="rId9"/>
    <p:sldId id="278" r:id="rId10"/>
    <p:sldId id="279" r:id="rId11"/>
    <p:sldId id="280" r:id="rId12"/>
    <p:sldId id="281" r:id="rId13"/>
    <p:sldId id="282" r:id="rId14"/>
    <p:sldId id="285" r:id="rId15"/>
    <p:sldId id="283" r:id="rId16"/>
    <p:sldId id="284" r:id="rId17"/>
    <p:sldId id="286" r:id="rId18"/>
    <p:sldId id="260" r:id="rId19"/>
    <p:sldId id="287" r:id="rId20"/>
    <p:sldId id="288" r:id="rId2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50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0C6549-E541-4279-A5D9-60253ADF8B8F}" type="datetimeFigureOut">
              <a:rPr lang="en-US" smtClean="0"/>
              <a:t>12/5/2022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SVTH: PHẠM CHÍ THÀNH</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DC4D8E-B8F6-432B-BA79-38CD8F2EF169}" type="slidenum">
              <a:rPr lang="en-US" smtClean="0"/>
              <a:t>‹#›</a:t>
            </a:fld>
            <a:endParaRPr lang="en-US"/>
          </a:p>
        </p:txBody>
      </p:sp>
    </p:spTree>
    <p:extLst>
      <p:ext uri="{BB962C8B-B14F-4D97-AF65-F5344CB8AC3E}">
        <p14:creationId xmlns:p14="http://schemas.microsoft.com/office/powerpoint/2010/main" val="424655455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4CF786-2074-402A-8CE1-4DDC4AA93CBD}"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SVTH: PHẠM CHÍ THÀNH</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6C51F4-A12E-403E-B011-35FBAA1432DB}" type="slidenum">
              <a:rPr lang="en-US" smtClean="0"/>
              <a:t>‹#›</a:t>
            </a:fld>
            <a:endParaRPr lang="en-US"/>
          </a:p>
        </p:txBody>
      </p:sp>
    </p:spTree>
    <p:extLst>
      <p:ext uri="{BB962C8B-B14F-4D97-AF65-F5344CB8AC3E}">
        <p14:creationId xmlns:p14="http://schemas.microsoft.com/office/powerpoint/2010/main" val="419916121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75880-FB98-68A6-252E-CDC143735E54}"/>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dirty="0"/>
              <a:t>Click to edit Master title style</a:t>
            </a:r>
            <a:endParaRPr lang="vi-VN" dirty="0"/>
          </a:p>
        </p:txBody>
      </p:sp>
      <p:sp>
        <p:nvSpPr>
          <p:cNvPr id="3" name="Subtitle 2">
            <a:extLst>
              <a:ext uri="{FF2B5EF4-FFF2-40B4-BE49-F238E27FC236}">
                <a16:creationId xmlns:a16="http://schemas.microsoft.com/office/drawing/2014/main" id="{99A49A38-6DF5-E3EE-8538-1BA673E70C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vi-VN" dirty="0"/>
          </a:p>
        </p:txBody>
      </p:sp>
      <p:sp>
        <p:nvSpPr>
          <p:cNvPr id="6" name="Slide Number Placeholder 5">
            <a:extLst>
              <a:ext uri="{FF2B5EF4-FFF2-40B4-BE49-F238E27FC236}">
                <a16:creationId xmlns:a16="http://schemas.microsoft.com/office/drawing/2014/main" id="{4F15E8BE-3F8F-2C58-0989-68C9898C0B5B}"/>
              </a:ext>
            </a:extLst>
          </p:cNvPr>
          <p:cNvSpPr>
            <a:spLocks noGrp="1"/>
          </p:cNvSpPr>
          <p:nvPr>
            <p:ph type="sldNum" sz="quarter" idx="12"/>
          </p:nvPr>
        </p:nvSpPr>
        <p:spPr/>
        <p:txBody>
          <a:bodyPr/>
          <a:lstStyle/>
          <a:p>
            <a:fld id="{C8A7BED0-0A41-47D8-BC7F-407DDB6791A4}" type="slidenum">
              <a:rPr lang="vi-VN" smtClean="0"/>
              <a:t>‹#›</a:t>
            </a:fld>
            <a:endParaRPr lang="vi-VN"/>
          </a:p>
        </p:txBody>
      </p:sp>
    </p:spTree>
    <p:extLst>
      <p:ext uri="{BB962C8B-B14F-4D97-AF65-F5344CB8AC3E}">
        <p14:creationId xmlns:p14="http://schemas.microsoft.com/office/powerpoint/2010/main" val="309280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C0E9-F932-3841-57DC-C640B5A0CBC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70DB4937-1CC5-0E81-91CE-4397A0143B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9063E96-2418-0835-60E3-C1B0F761D76E}"/>
              </a:ext>
            </a:extLst>
          </p:cNvPr>
          <p:cNvSpPr>
            <a:spLocks noGrp="1"/>
          </p:cNvSpPr>
          <p:nvPr>
            <p:ph type="dt" sz="half" idx="10"/>
          </p:nvPr>
        </p:nvSpPr>
        <p:spPr/>
        <p:txBody>
          <a:bodyPr/>
          <a:lstStyle/>
          <a:p>
            <a:r>
              <a:rPr lang="en-US" smtClean="0"/>
              <a:t>SVTH: Phạm Chí Thành</a:t>
            </a:r>
            <a:endParaRPr lang="vi-VN"/>
          </a:p>
        </p:txBody>
      </p:sp>
      <p:sp>
        <p:nvSpPr>
          <p:cNvPr id="5" name="Footer Placeholder 4">
            <a:extLst>
              <a:ext uri="{FF2B5EF4-FFF2-40B4-BE49-F238E27FC236}">
                <a16:creationId xmlns:a16="http://schemas.microsoft.com/office/drawing/2014/main" id="{32EB0F0C-BD19-B91F-264B-DB5AB52254D0}"/>
              </a:ext>
            </a:extLst>
          </p:cNvPr>
          <p:cNvSpPr>
            <a:spLocks noGrp="1"/>
          </p:cNvSpPr>
          <p:nvPr>
            <p:ph type="ftr" sz="quarter" idx="11"/>
          </p:nvPr>
        </p:nvSpPr>
        <p:spPr/>
        <p:txBody>
          <a:bodyPr/>
          <a:lstStyle/>
          <a:p>
            <a:r>
              <a:rPr lang="vi-VN" smtClean="0"/>
              <a:t>Đồ Án Chuyên Ngành</a:t>
            </a:r>
            <a:endParaRPr lang="vi-VN"/>
          </a:p>
        </p:txBody>
      </p:sp>
      <p:sp>
        <p:nvSpPr>
          <p:cNvPr id="6" name="Slide Number Placeholder 5">
            <a:extLst>
              <a:ext uri="{FF2B5EF4-FFF2-40B4-BE49-F238E27FC236}">
                <a16:creationId xmlns:a16="http://schemas.microsoft.com/office/drawing/2014/main" id="{9C092BE7-E58A-75BB-66FA-C00BEA0D4C14}"/>
              </a:ext>
            </a:extLst>
          </p:cNvPr>
          <p:cNvSpPr>
            <a:spLocks noGrp="1"/>
          </p:cNvSpPr>
          <p:nvPr>
            <p:ph type="sldNum" sz="quarter" idx="12"/>
          </p:nvPr>
        </p:nvSpPr>
        <p:spPr/>
        <p:txBody>
          <a:bodyPr/>
          <a:lstStyle/>
          <a:p>
            <a:fld id="{C8A7BED0-0A41-47D8-BC7F-407DDB6791A4}" type="slidenum">
              <a:rPr lang="vi-VN" smtClean="0"/>
              <a:t>‹#›</a:t>
            </a:fld>
            <a:endParaRPr lang="vi-VN"/>
          </a:p>
        </p:txBody>
      </p:sp>
    </p:spTree>
    <p:extLst>
      <p:ext uri="{BB962C8B-B14F-4D97-AF65-F5344CB8AC3E}">
        <p14:creationId xmlns:p14="http://schemas.microsoft.com/office/powerpoint/2010/main" val="315695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1E8287-05A5-9090-A63D-F7476C94D238}"/>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1802590-B59A-D36A-3CB2-9432EA4116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9B955001-6217-6968-332A-CC53B03C7EEE}"/>
              </a:ext>
            </a:extLst>
          </p:cNvPr>
          <p:cNvSpPr>
            <a:spLocks noGrp="1"/>
          </p:cNvSpPr>
          <p:nvPr>
            <p:ph type="dt" sz="half" idx="10"/>
          </p:nvPr>
        </p:nvSpPr>
        <p:spPr/>
        <p:txBody>
          <a:bodyPr/>
          <a:lstStyle/>
          <a:p>
            <a:r>
              <a:rPr lang="en-US" smtClean="0"/>
              <a:t>SVTH: Phạm Chí Thành</a:t>
            </a:r>
            <a:endParaRPr lang="vi-VN"/>
          </a:p>
        </p:txBody>
      </p:sp>
      <p:sp>
        <p:nvSpPr>
          <p:cNvPr id="5" name="Footer Placeholder 4">
            <a:extLst>
              <a:ext uri="{FF2B5EF4-FFF2-40B4-BE49-F238E27FC236}">
                <a16:creationId xmlns:a16="http://schemas.microsoft.com/office/drawing/2014/main" id="{A6E97E29-C819-632E-DBD2-16C4311075AA}"/>
              </a:ext>
            </a:extLst>
          </p:cNvPr>
          <p:cNvSpPr>
            <a:spLocks noGrp="1"/>
          </p:cNvSpPr>
          <p:nvPr>
            <p:ph type="ftr" sz="quarter" idx="11"/>
          </p:nvPr>
        </p:nvSpPr>
        <p:spPr/>
        <p:txBody>
          <a:bodyPr/>
          <a:lstStyle/>
          <a:p>
            <a:r>
              <a:rPr lang="vi-VN" smtClean="0"/>
              <a:t>Đồ Án Chuyên Ngành</a:t>
            </a:r>
            <a:endParaRPr lang="vi-VN"/>
          </a:p>
        </p:txBody>
      </p:sp>
      <p:sp>
        <p:nvSpPr>
          <p:cNvPr id="6" name="Slide Number Placeholder 5">
            <a:extLst>
              <a:ext uri="{FF2B5EF4-FFF2-40B4-BE49-F238E27FC236}">
                <a16:creationId xmlns:a16="http://schemas.microsoft.com/office/drawing/2014/main" id="{29C2A7F7-FA16-9CA1-A580-FB6944568BF7}"/>
              </a:ext>
            </a:extLst>
          </p:cNvPr>
          <p:cNvSpPr>
            <a:spLocks noGrp="1"/>
          </p:cNvSpPr>
          <p:nvPr>
            <p:ph type="sldNum" sz="quarter" idx="12"/>
          </p:nvPr>
        </p:nvSpPr>
        <p:spPr/>
        <p:txBody>
          <a:bodyPr/>
          <a:lstStyle/>
          <a:p>
            <a:fld id="{C8A7BED0-0A41-47D8-BC7F-407DDB6791A4}" type="slidenum">
              <a:rPr lang="vi-VN" smtClean="0"/>
              <a:t>‹#›</a:t>
            </a:fld>
            <a:endParaRPr lang="vi-VN"/>
          </a:p>
        </p:txBody>
      </p:sp>
    </p:spTree>
    <p:extLst>
      <p:ext uri="{BB962C8B-B14F-4D97-AF65-F5344CB8AC3E}">
        <p14:creationId xmlns:p14="http://schemas.microsoft.com/office/powerpoint/2010/main" val="169597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BB6D-3396-F5CA-BE15-D6970DB799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74DC5765-37D8-2358-BE89-D35B3D2F27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E908441-8EE8-91CF-3B07-C2C865DB8766}"/>
              </a:ext>
            </a:extLst>
          </p:cNvPr>
          <p:cNvSpPr>
            <a:spLocks noGrp="1"/>
          </p:cNvSpPr>
          <p:nvPr>
            <p:ph type="dt" sz="half" idx="10"/>
          </p:nvPr>
        </p:nvSpPr>
        <p:spPr/>
        <p:txBody>
          <a:bodyPr/>
          <a:lstStyle/>
          <a:p>
            <a:r>
              <a:rPr lang="en-US" smtClean="0"/>
              <a:t>SVTH: Phạm Chí Thành</a:t>
            </a:r>
            <a:endParaRPr lang="vi-VN"/>
          </a:p>
        </p:txBody>
      </p:sp>
      <p:sp>
        <p:nvSpPr>
          <p:cNvPr id="5" name="Footer Placeholder 4">
            <a:extLst>
              <a:ext uri="{FF2B5EF4-FFF2-40B4-BE49-F238E27FC236}">
                <a16:creationId xmlns:a16="http://schemas.microsoft.com/office/drawing/2014/main" id="{4C8A63CC-A6A3-D1F6-5EDE-4F2968AF0CB6}"/>
              </a:ext>
            </a:extLst>
          </p:cNvPr>
          <p:cNvSpPr>
            <a:spLocks noGrp="1"/>
          </p:cNvSpPr>
          <p:nvPr>
            <p:ph type="ftr" sz="quarter" idx="11"/>
          </p:nvPr>
        </p:nvSpPr>
        <p:spPr/>
        <p:txBody>
          <a:bodyPr/>
          <a:lstStyle/>
          <a:p>
            <a:r>
              <a:rPr lang="vi-VN" smtClean="0"/>
              <a:t>Đồ Án Chuyên Ngành</a:t>
            </a:r>
            <a:endParaRPr lang="vi-VN"/>
          </a:p>
        </p:txBody>
      </p:sp>
      <p:sp>
        <p:nvSpPr>
          <p:cNvPr id="6" name="Slide Number Placeholder 5">
            <a:extLst>
              <a:ext uri="{FF2B5EF4-FFF2-40B4-BE49-F238E27FC236}">
                <a16:creationId xmlns:a16="http://schemas.microsoft.com/office/drawing/2014/main" id="{8D2523C5-08A5-78DE-B773-FD11A59015AE}"/>
              </a:ext>
            </a:extLst>
          </p:cNvPr>
          <p:cNvSpPr>
            <a:spLocks noGrp="1"/>
          </p:cNvSpPr>
          <p:nvPr>
            <p:ph type="sldNum" sz="quarter" idx="12"/>
          </p:nvPr>
        </p:nvSpPr>
        <p:spPr/>
        <p:txBody>
          <a:bodyPr/>
          <a:lstStyle/>
          <a:p>
            <a:fld id="{C8A7BED0-0A41-47D8-BC7F-407DDB6791A4}" type="slidenum">
              <a:rPr lang="vi-VN" smtClean="0"/>
              <a:t>‹#›</a:t>
            </a:fld>
            <a:endParaRPr lang="vi-VN"/>
          </a:p>
        </p:txBody>
      </p:sp>
    </p:spTree>
    <p:extLst>
      <p:ext uri="{BB962C8B-B14F-4D97-AF65-F5344CB8AC3E}">
        <p14:creationId xmlns:p14="http://schemas.microsoft.com/office/powerpoint/2010/main" val="36444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9ED7-78B5-7724-B8F5-03C28D00A6F4}"/>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18CBFE8B-C90D-9A84-49B2-F1E01A2313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4224D1-3CD4-40FE-DB0B-27D710D7CFD7}"/>
              </a:ext>
            </a:extLst>
          </p:cNvPr>
          <p:cNvSpPr>
            <a:spLocks noGrp="1"/>
          </p:cNvSpPr>
          <p:nvPr>
            <p:ph type="dt" sz="half" idx="10"/>
          </p:nvPr>
        </p:nvSpPr>
        <p:spPr/>
        <p:txBody>
          <a:bodyPr/>
          <a:lstStyle/>
          <a:p>
            <a:r>
              <a:rPr lang="en-US" smtClean="0"/>
              <a:t>SVTH: Phạm Chí Thành</a:t>
            </a:r>
            <a:endParaRPr lang="vi-VN"/>
          </a:p>
        </p:txBody>
      </p:sp>
      <p:sp>
        <p:nvSpPr>
          <p:cNvPr id="5" name="Footer Placeholder 4">
            <a:extLst>
              <a:ext uri="{FF2B5EF4-FFF2-40B4-BE49-F238E27FC236}">
                <a16:creationId xmlns:a16="http://schemas.microsoft.com/office/drawing/2014/main" id="{606FD79D-6C00-0C40-8CDA-F6783973C15B}"/>
              </a:ext>
            </a:extLst>
          </p:cNvPr>
          <p:cNvSpPr>
            <a:spLocks noGrp="1"/>
          </p:cNvSpPr>
          <p:nvPr>
            <p:ph type="ftr" sz="quarter" idx="11"/>
          </p:nvPr>
        </p:nvSpPr>
        <p:spPr/>
        <p:txBody>
          <a:bodyPr/>
          <a:lstStyle/>
          <a:p>
            <a:r>
              <a:rPr lang="vi-VN" smtClean="0"/>
              <a:t>Đồ Án Chuyên Ngành</a:t>
            </a:r>
            <a:endParaRPr lang="vi-VN"/>
          </a:p>
        </p:txBody>
      </p:sp>
      <p:sp>
        <p:nvSpPr>
          <p:cNvPr id="6" name="Slide Number Placeholder 5">
            <a:extLst>
              <a:ext uri="{FF2B5EF4-FFF2-40B4-BE49-F238E27FC236}">
                <a16:creationId xmlns:a16="http://schemas.microsoft.com/office/drawing/2014/main" id="{978F4483-A54F-8FD6-B6C1-EB252AD8130E}"/>
              </a:ext>
            </a:extLst>
          </p:cNvPr>
          <p:cNvSpPr>
            <a:spLocks noGrp="1"/>
          </p:cNvSpPr>
          <p:nvPr>
            <p:ph type="sldNum" sz="quarter" idx="12"/>
          </p:nvPr>
        </p:nvSpPr>
        <p:spPr/>
        <p:txBody>
          <a:bodyPr/>
          <a:lstStyle/>
          <a:p>
            <a:fld id="{C8A7BED0-0A41-47D8-BC7F-407DDB6791A4}" type="slidenum">
              <a:rPr lang="vi-VN" smtClean="0"/>
              <a:t>‹#›</a:t>
            </a:fld>
            <a:endParaRPr lang="vi-VN"/>
          </a:p>
        </p:txBody>
      </p:sp>
    </p:spTree>
    <p:extLst>
      <p:ext uri="{BB962C8B-B14F-4D97-AF65-F5344CB8AC3E}">
        <p14:creationId xmlns:p14="http://schemas.microsoft.com/office/powerpoint/2010/main" val="331712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E793-72D8-ED03-A2B9-149654C4378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A8AA27A8-F4FD-5165-3F27-9F332B6CDA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F7631FBD-F0F8-5EB2-1002-5888CFF156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CC1C2794-4AF2-5DBB-5099-A3A8EC3A38F5}"/>
              </a:ext>
            </a:extLst>
          </p:cNvPr>
          <p:cNvSpPr>
            <a:spLocks noGrp="1"/>
          </p:cNvSpPr>
          <p:nvPr>
            <p:ph type="dt" sz="half" idx="10"/>
          </p:nvPr>
        </p:nvSpPr>
        <p:spPr/>
        <p:txBody>
          <a:bodyPr/>
          <a:lstStyle/>
          <a:p>
            <a:r>
              <a:rPr lang="en-US" smtClean="0"/>
              <a:t>SVTH: Phạm Chí Thành</a:t>
            </a:r>
            <a:endParaRPr lang="vi-VN"/>
          </a:p>
        </p:txBody>
      </p:sp>
      <p:sp>
        <p:nvSpPr>
          <p:cNvPr id="6" name="Footer Placeholder 5">
            <a:extLst>
              <a:ext uri="{FF2B5EF4-FFF2-40B4-BE49-F238E27FC236}">
                <a16:creationId xmlns:a16="http://schemas.microsoft.com/office/drawing/2014/main" id="{22B320EE-B109-4C86-0E13-F8AEF97BBBDD}"/>
              </a:ext>
            </a:extLst>
          </p:cNvPr>
          <p:cNvSpPr>
            <a:spLocks noGrp="1"/>
          </p:cNvSpPr>
          <p:nvPr>
            <p:ph type="ftr" sz="quarter" idx="11"/>
          </p:nvPr>
        </p:nvSpPr>
        <p:spPr/>
        <p:txBody>
          <a:bodyPr/>
          <a:lstStyle/>
          <a:p>
            <a:r>
              <a:rPr lang="vi-VN" smtClean="0"/>
              <a:t>Đồ Án Chuyên Ngành</a:t>
            </a:r>
            <a:endParaRPr lang="vi-VN"/>
          </a:p>
        </p:txBody>
      </p:sp>
      <p:sp>
        <p:nvSpPr>
          <p:cNvPr id="7" name="Slide Number Placeholder 6">
            <a:extLst>
              <a:ext uri="{FF2B5EF4-FFF2-40B4-BE49-F238E27FC236}">
                <a16:creationId xmlns:a16="http://schemas.microsoft.com/office/drawing/2014/main" id="{B96AD491-FAAE-4D5B-5208-C2D9B5469590}"/>
              </a:ext>
            </a:extLst>
          </p:cNvPr>
          <p:cNvSpPr>
            <a:spLocks noGrp="1"/>
          </p:cNvSpPr>
          <p:nvPr>
            <p:ph type="sldNum" sz="quarter" idx="12"/>
          </p:nvPr>
        </p:nvSpPr>
        <p:spPr/>
        <p:txBody>
          <a:bodyPr/>
          <a:lstStyle/>
          <a:p>
            <a:fld id="{C8A7BED0-0A41-47D8-BC7F-407DDB6791A4}" type="slidenum">
              <a:rPr lang="vi-VN" smtClean="0"/>
              <a:t>‹#›</a:t>
            </a:fld>
            <a:endParaRPr lang="vi-VN"/>
          </a:p>
        </p:txBody>
      </p:sp>
    </p:spTree>
    <p:extLst>
      <p:ext uri="{BB962C8B-B14F-4D97-AF65-F5344CB8AC3E}">
        <p14:creationId xmlns:p14="http://schemas.microsoft.com/office/powerpoint/2010/main" val="296967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1142A-F1AF-F1D8-82A9-14A8E21B062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78C7363B-8052-CB6F-FA03-487C6C1586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E31167-7C5B-79EA-E1F6-718D950978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2F2253B7-122B-43CC-E2B6-5452B83A7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03C189-F52B-EB07-909D-80E077B73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F1655D86-AFCB-269C-E73D-249A3AC423B4}"/>
              </a:ext>
            </a:extLst>
          </p:cNvPr>
          <p:cNvSpPr>
            <a:spLocks noGrp="1"/>
          </p:cNvSpPr>
          <p:nvPr>
            <p:ph type="dt" sz="half" idx="10"/>
          </p:nvPr>
        </p:nvSpPr>
        <p:spPr/>
        <p:txBody>
          <a:bodyPr/>
          <a:lstStyle/>
          <a:p>
            <a:r>
              <a:rPr lang="en-US" smtClean="0"/>
              <a:t>SVTH: Phạm Chí Thành</a:t>
            </a:r>
            <a:endParaRPr lang="vi-VN"/>
          </a:p>
        </p:txBody>
      </p:sp>
      <p:sp>
        <p:nvSpPr>
          <p:cNvPr id="8" name="Footer Placeholder 7">
            <a:extLst>
              <a:ext uri="{FF2B5EF4-FFF2-40B4-BE49-F238E27FC236}">
                <a16:creationId xmlns:a16="http://schemas.microsoft.com/office/drawing/2014/main" id="{FF759626-0705-0CE8-7CF3-338EA07FD328}"/>
              </a:ext>
            </a:extLst>
          </p:cNvPr>
          <p:cNvSpPr>
            <a:spLocks noGrp="1"/>
          </p:cNvSpPr>
          <p:nvPr>
            <p:ph type="ftr" sz="quarter" idx="11"/>
          </p:nvPr>
        </p:nvSpPr>
        <p:spPr/>
        <p:txBody>
          <a:bodyPr/>
          <a:lstStyle/>
          <a:p>
            <a:r>
              <a:rPr lang="vi-VN" smtClean="0"/>
              <a:t>Đồ Án Chuyên Ngành</a:t>
            </a:r>
            <a:endParaRPr lang="vi-VN"/>
          </a:p>
        </p:txBody>
      </p:sp>
      <p:sp>
        <p:nvSpPr>
          <p:cNvPr id="9" name="Slide Number Placeholder 8">
            <a:extLst>
              <a:ext uri="{FF2B5EF4-FFF2-40B4-BE49-F238E27FC236}">
                <a16:creationId xmlns:a16="http://schemas.microsoft.com/office/drawing/2014/main" id="{783C7BB9-CF45-22F5-8282-F4F8A1780078}"/>
              </a:ext>
            </a:extLst>
          </p:cNvPr>
          <p:cNvSpPr>
            <a:spLocks noGrp="1"/>
          </p:cNvSpPr>
          <p:nvPr>
            <p:ph type="sldNum" sz="quarter" idx="12"/>
          </p:nvPr>
        </p:nvSpPr>
        <p:spPr/>
        <p:txBody>
          <a:bodyPr/>
          <a:lstStyle/>
          <a:p>
            <a:fld id="{C8A7BED0-0A41-47D8-BC7F-407DDB6791A4}" type="slidenum">
              <a:rPr lang="vi-VN" smtClean="0"/>
              <a:t>‹#›</a:t>
            </a:fld>
            <a:endParaRPr lang="vi-VN"/>
          </a:p>
        </p:txBody>
      </p:sp>
    </p:spTree>
    <p:extLst>
      <p:ext uri="{BB962C8B-B14F-4D97-AF65-F5344CB8AC3E}">
        <p14:creationId xmlns:p14="http://schemas.microsoft.com/office/powerpoint/2010/main" val="380920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9E4C-CC83-C1AD-F776-BD6DE8EE97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D3F453C8-E900-7425-D0FE-17EA4C15DD0E}"/>
              </a:ext>
            </a:extLst>
          </p:cNvPr>
          <p:cNvSpPr>
            <a:spLocks noGrp="1"/>
          </p:cNvSpPr>
          <p:nvPr>
            <p:ph type="dt" sz="half" idx="10"/>
          </p:nvPr>
        </p:nvSpPr>
        <p:spPr/>
        <p:txBody>
          <a:bodyPr/>
          <a:lstStyle/>
          <a:p>
            <a:r>
              <a:rPr lang="en-US" smtClean="0"/>
              <a:t>SVTH: Phạm Chí Thành</a:t>
            </a:r>
            <a:endParaRPr lang="vi-VN"/>
          </a:p>
        </p:txBody>
      </p:sp>
      <p:sp>
        <p:nvSpPr>
          <p:cNvPr id="4" name="Footer Placeholder 3">
            <a:extLst>
              <a:ext uri="{FF2B5EF4-FFF2-40B4-BE49-F238E27FC236}">
                <a16:creationId xmlns:a16="http://schemas.microsoft.com/office/drawing/2014/main" id="{90330AB4-9AB8-2C6E-1CFD-1F3C178D4F9D}"/>
              </a:ext>
            </a:extLst>
          </p:cNvPr>
          <p:cNvSpPr>
            <a:spLocks noGrp="1"/>
          </p:cNvSpPr>
          <p:nvPr>
            <p:ph type="ftr" sz="quarter" idx="11"/>
          </p:nvPr>
        </p:nvSpPr>
        <p:spPr/>
        <p:txBody>
          <a:bodyPr/>
          <a:lstStyle/>
          <a:p>
            <a:r>
              <a:rPr lang="vi-VN" smtClean="0"/>
              <a:t>Đồ Án Chuyên Ngành</a:t>
            </a:r>
            <a:endParaRPr lang="vi-VN"/>
          </a:p>
        </p:txBody>
      </p:sp>
      <p:sp>
        <p:nvSpPr>
          <p:cNvPr id="5" name="Slide Number Placeholder 4">
            <a:extLst>
              <a:ext uri="{FF2B5EF4-FFF2-40B4-BE49-F238E27FC236}">
                <a16:creationId xmlns:a16="http://schemas.microsoft.com/office/drawing/2014/main" id="{4C6F935C-4BE4-96BD-D518-D7892B5C7DAB}"/>
              </a:ext>
            </a:extLst>
          </p:cNvPr>
          <p:cNvSpPr>
            <a:spLocks noGrp="1"/>
          </p:cNvSpPr>
          <p:nvPr>
            <p:ph type="sldNum" sz="quarter" idx="12"/>
          </p:nvPr>
        </p:nvSpPr>
        <p:spPr/>
        <p:txBody>
          <a:bodyPr/>
          <a:lstStyle/>
          <a:p>
            <a:fld id="{C8A7BED0-0A41-47D8-BC7F-407DDB6791A4}" type="slidenum">
              <a:rPr lang="vi-VN" smtClean="0"/>
              <a:t>‹#›</a:t>
            </a:fld>
            <a:endParaRPr lang="vi-VN"/>
          </a:p>
        </p:txBody>
      </p:sp>
    </p:spTree>
    <p:extLst>
      <p:ext uri="{BB962C8B-B14F-4D97-AF65-F5344CB8AC3E}">
        <p14:creationId xmlns:p14="http://schemas.microsoft.com/office/powerpoint/2010/main" val="1289695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CB233-F3B7-84DC-327F-8431F76CA710}"/>
              </a:ext>
            </a:extLst>
          </p:cNvPr>
          <p:cNvSpPr>
            <a:spLocks noGrp="1"/>
          </p:cNvSpPr>
          <p:nvPr>
            <p:ph type="dt" sz="half" idx="10"/>
          </p:nvPr>
        </p:nvSpPr>
        <p:spPr/>
        <p:txBody>
          <a:bodyPr/>
          <a:lstStyle/>
          <a:p>
            <a:r>
              <a:rPr lang="en-US" smtClean="0"/>
              <a:t>SVTH: Phạm Chí Thành</a:t>
            </a:r>
            <a:endParaRPr lang="vi-VN"/>
          </a:p>
        </p:txBody>
      </p:sp>
      <p:sp>
        <p:nvSpPr>
          <p:cNvPr id="3" name="Footer Placeholder 2">
            <a:extLst>
              <a:ext uri="{FF2B5EF4-FFF2-40B4-BE49-F238E27FC236}">
                <a16:creationId xmlns:a16="http://schemas.microsoft.com/office/drawing/2014/main" id="{BE66FA1A-6B3A-C8C9-03C1-6BAEB55973FE}"/>
              </a:ext>
            </a:extLst>
          </p:cNvPr>
          <p:cNvSpPr>
            <a:spLocks noGrp="1"/>
          </p:cNvSpPr>
          <p:nvPr>
            <p:ph type="ftr" sz="quarter" idx="11"/>
          </p:nvPr>
        </p:nvSpPr>
        <p:spPr/>
        <p:txBody>
          <a:bodyPr/>
          <a:lstStyle/>
          <a:p>
            <a:r>
              <a:rPr lang="vi-VN" smtClean="0"/>
              <a:t>Đồ Án Chuyên Ngành</a:t>
            </a:r>
            <a:endParaRPr lang="vi-VN"/>
          </a:p>
        </p:txBody>
      </p:sp>
      <p:sp>
        <p:nvSpPr>
          <p:cNvPr id="4" name="Slide Number Placeholder 3">
            <a:extLst>
              <a:ext uri="{FF2B5EF4-FFF2-40B4-BE49-F238E27FC236}">
                <a16:creationId xmlns:a16="http://schemas.microsoft.com/office/drawing/2014/main" id="{E773DBFC-0F47-4251-5D27-E426A7714189}"/>
              </a:ext>
            </a:extLst>
          </p:cNvPr>
          <p:cNvSpPr>
            <a:spLocks noGrp="1"/>
          </p:cNvSpPr>
          <p:nvPr>
            <p:ph type="sldNum" sz="quarter" idx="12"/>
          </p:nvPr>
        </p:nvSpPr>
        <p:spPr/>
        <p:txBody>
          <a:bodyPr/>
          <a:lstStyle/>
          <a:p>
            <a:fld id="{C8A7BED0-0A41-47D8-BC7F-407DDB6791A4}" type="slidenum">
              <a:rPr lang="vi-VN" smtClean="0"/>
              <a:t>‹#›</a:t>
            </a:fld>
            <a:endParaRPr lang="vi-VN"/>
          </a:p>
        </p:txBody>
      </p:sp>
    </p:spTree>
    <p:extLst>
      <p:ext uri="{BB962C8B-B14F-4D97-AF65-F5344CB8AC3E}">
        <p14:creationId xmlns:p14="http://schemas.microsoft.com/office/powerpoint/2010/main" val="43841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D54D-4C32-644D-AB11-5C6BABF0EC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89785324-7BC7-BB1D-C635-DCD7CA766F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0F163DE3-D824-D37A-47F8-6BBCA16B7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0A748-5C1E-BEE7-E472-B9EB0BDCB0EF}"/>
              </a:ext>
            </a:extLst>
          </p:cNvPr>
          <p:cNvSpPr>
            <a:spLocks noGrp="1"/>
          </p:cNvSpPr>
          <p:nvPr>
            <p:ph type="dt" sz="half" idx="10"/>
          </p:nvPr>
        </p:nvSpPr>
        <p:spPr/>
        <p:txBody>
          <a:bodyPr/>
          <a:lstStyle/>
          <a:p>
            <a:r>
              <a:rPr lang="en-US" smtClean="0"/>
              <a:t>SVTH: Phạm Chí Thành</a:t>
            </a:r>
            <a:endParaRPr lang="vi-VN"/>
          </a:p>
        </p:txBody>
      </p:sp>
      <p:sp>
        <p:nvSpPr>
          <p:cNvPr id="6" name="Footer Placeholder 5">
            <a:extLst>
              <a:ext uri="{FF2B5EF4-FFF2-40B4-BE49-F238E27FC236}">
                <a16:creationId xmlns:a16="http://schemas.microsoft.com/office/drawing/2014/main" id="{F88F4190-753D-867E-C89E-6B1A14314E55}"/>
              </a:ext>
            </a:extLst>
          </p:cNvPr>
          <p:cNvSpPr>
            <a:spLocks noGrp="1"/>
          </p:cNvSpPr>
          <p:nvPr>
            <p:ph type="ftr" sz="quarter" idx="11"/>
          </p:nvPr>
        </p:nvSpPr>
        <p:spPr/>
        <p:txBody>
          <a:bodyPr/>
          <a:lstStyle/>
          <a:p>
            <a:r>
              <a:rPr lang="vi-VN" smtClean="0"/>
              <a:t>Đồ Án Chuyên Ngành</a:t>
            </a:r>
            <a:endParaRPr lang="vi-VN"/>
          </a:p>
        </p:txBody>
      </p:sp>
      <p:sp>
        <p:nvSpPr>
          <p:cNvPr id="7" name="Slide Number Placeholder 6">
            <a:extLst>
              <a:ext uri="{FF2B5EF4-FFF2-40B4-BE49-F238E27FC236}">
                <a16:creationId xmlns:a16="http://schemas.microsoft.com/office/drawing/2014/main" id="{BCC78BE0-4F2C-3D68-57B8-6A18C7180061}"/>
              </a:ext>
            </a:extLst>
          </p:cNvPr>
          <p:cNvSpPr>
            <a:spLocks noGrp="1"/>
          </p:cNvSpPr>
          <p:nvPr>
            <p:ph type="sldNum" sz="quarter" idx="12"/>
          </p:nvPr>
        </p:nvSpPr>
        <p:spPr/>
        <p:txBody>
          <a:bodyPr/>
          <a:lstStyle/>
          <a:p>
            <a:fld id="{C8A7BED0-0A41-47D8-BC7F-407DDB6791A4}" type="slidenum">
              <a:rPr lang="vi-VN" smtClean="0"/>
              <a:t>‹#›</a:t>
            </a:fld>
            <a:endParaRPr lang="vi-VN"/>
          </a:p>
        </p:txBody>
      </p:sp>
    </p:spTree>
    <p:extLst>
      <p:ext uri="{BB962C8B-B14F-4D97-AF65-F5344CB8AC3E}">
        <p14:creationId xmlns:p14="http://schemas.microsoft.com/office/powerpoint/2010/main" val="634101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4109-882F-B323-2370-B1ADAE5B3C4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58F3546F-B1FE-864D-E5D5-C52BF1EF1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BFB57AC4-B990-D353-2B94-C6F167F79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E7D8BA-304F-AB45-7462-D25E429EC8F2}"/>
              </a:ext>
            </a:extLst>
          </p:cNvPr>
          <p:cNvSpPr>
            <a:spLocks noGrp="1"/>
          </p:cNvSpPr>
          <p:nvPr>
            <p:ph type="dt" sz="half" idx="10"/>
          </p:nvPr>
        </p:nvSpPr>
        <p:spPr/>
        <p:txBody>
          <a:bodyPr/>
          <a:lstStyle/>
          <a:p>
            <a:r>
              <a:rPr lang="en-US" smtClean="0"/>
              <a:t>SVTH: Phạm Chí Thành</a:t>
            </a:r>
            <a:endParaRPr lang="vi-VN"/>
          </a:p>
        </p:txBody>
      </p:sp>
      <p:sp>
        <p:nvSpPr>
          <p:cNvPr id="6" name="Footer Placeholder 5">
            <a:extLst>
              <a:ext uri="{FF2B5EF4-FFF2-40B4-BE49-F238E27FC236}">
                <a16:creationId xmlns:a16="http://schemas.microsoft.com/office/drawing/2014/main" id="{7F2DE793-9046-4372-EC67-C5229CF3D907}"/>
              </a:ext>
            </a:extLst>
          </p:cNvPr>
          <p:cNvSpPr>
            <a:spLocks noGrp="1"/>
          </p:cNvSpPr>
          <p:nvPr>
            <p:ph type="ftr" sz="quarter" idx="11"/>
          </p:nvPr>
        </p:nvSpPr>
        <p:spPr/>
        <p:txBody>
          <a:bodyPr/>
          <a:lstStyle/>
          <a:p>
            <a:r>
              <a:rPr lang="vi-VN" smtClean="0"/>
              <a:t>Đồ Án Chuyên Ngành</a:t>
            </a:r>
            <a:endParaRPr lang="vi-VN"/>
          </a:p>
        </p:txBody>
      </p:sp>
      <p:sp>
        <p:nvSpPr>
          <p:cNvPr id="7" name="Slide Number Placeholder 6">
            <a:extLst>
              <a:ext uri="{FF2B5EF4-FFF2-40B4-BE49-F238E27FC236}">
                <a16:creationId xmlns:a16="http://schemas.microsoft.com/office/drawing/2014/main" id="{A95F8E87-8BCE-B27D-19BF-9CC33473E76F}"/>
              </a:ext>
            </a:extLst>
          </p:cNvPr>
          <p:cNvSpPr>
            <a:spLocks noGrp="1"/>
          </p:cNvSpPr>
          <p:nvPr>
            <p:ph type="sldNum" sz="quarter" idx="12"/>
          </p:nvPr>
        </p:nvSpPr>
        <p:spPr/>
        <p:txBody>
          <a:bodyPr/>
          <a:lstStyle/>
          <a:p>
            <a:fld id="{C8A7BED0-0A41-47D8-BC7F-407DDB6791A4}" type="slidenum">
              <a:rPr lang="vi-VN" smtClean="0"/>
              <a:t>‹#›</a:t>
            </a:fld>
            <a:endParaRPr lang="vi-VN"/>
          </a:p>
        </p:txBody>
      </p:sp>
    </p:spTree>
    <p:extLst>
      <p:ext uri="{BB962C8B-B14F-4D97-AF65-F5344CB8AC3E}">
        <p14:creationId xmlns:p14="http://schemas.microsoft.com/office/powerpoint/2010/main" val="31012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2584B5-0580-1360-1EA4-CB8DC146AD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a:extLst>
              <a:ext uri="{FF2B5EF4-FFF2-40B4-BE49-F238E27FC236}">
                <a16:creationId xmlns:a16="http://schemas.microsoft.com/office/drawing/2014/main" id="{08B3ECD7-5021-29F0-1A5B-C0AB6A1F4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SVTH: Phạm Chí Thành</a:t>
            </a:r>
            <a:endParaRPr lang="en-US" dirty="0" smtClean="0"/>
          </a:p>
        </p:txBody>
      </p:sp>
      <p:sp>
        <p:nvSpPr>
          <p:cNvPr id="5" name="Footer Placeholder 4">
            <a:extLst>
              <a:ext uri="{FF2B5EF4-FFF2-40B4-BE49-F238E27FC236}">
                <a16:creationId xmlns:a16="http://schemas.microsoft.com/office/drawing/2014/main" id="{26782803-0276-985C-50F6-C2C8D2478D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Đồ Án Chuyên Ngành</a:t>
            </a:r>
            <a:endParaRPr lang="vi-VN"/>
          </a:p>
        </p:txBody>
      </p:sp>
      <p:sp>
        <p:nvSpPr>
          <p:cNvPr id="6" name="Slide Number Placeholder 5">
            <a:extLst>
              <a:ext uri="{FF2B5EF4-FFF2-40B4-BE49-F238E27FC236}">
                <a16:creationId xmlns:a16="http://schemas.microsoft.com/office/drawing/2014/main" id="{D79CBEB4-A88A-7405-3A06-853C758DA6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7BED0-0A41-47D8-BC7F-407DDB6791A4}" type="slidenum">
              <a:rPr lang="vi-VN" smtClean="0"/>
              <a:t>‹#›</a:t>
            </a:fld>
            <a:endParaRPr lang="vi-VN"/>
          </a:p>
        </p:txBody>
      </p:sp>
      <p:cxnSp>
        <p:nvCxnSpPr>
          <p:cNvPr id="8" name="Straight Connector 7">
            <a:extLst>
              <a:ext uri="{FF2B5EF4-FFF2-40B4-BE49-F238E27FC236}">
                <a16:creationId xmlns:a16="http://schemas.microsoft.com/office/drawing/2014/main" id="{16C57D36-54D3-1E5E-2EE2-4975430AB3B2}"/>
              </a:ext>
            </a:extLst>
          </p:cNvPr>
          <p:cNvCxnSpPr>
            <a:cxnSpLocks/>
          </p:cNvCxnSpPr>
          <p:nvPr userDrawn="1"/>
        </p:nvCxnSpPr>
        <p:spPr>
          <a:xfrm flipV="1">
            <a:off x="1895383" y="502919"/>
            <a:ext cx="9458417" cy="29742"/>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9" name="Straight Connector 8">
            <a:extLst>
              <a:ext uri="{FF2B5EF4-FFF2-40B4-BE49-F238E27FC236}">
                <a16:creationId xmlns:a16="http://schemas.microsoft.com/office/drawing/2014/main" id="{D12208E2-87A4-4475-E648-07152EF8F0CA}"/>
              </a:ext>
            </a:extLst>
          </p:cNvPr>
          <p:cNvCxnSpPr>
            <a:cxnSpLocks/>
          </p:cNvCxnSpPr>
          <p:nvPr userDrawn="1"/>
        </p:nvCxnSpPr>
        <p:spPr>
          <a:xfrm flipH="1">
            <a:off x="1651247" y="0"/>
            <a:ext cx="452761" cy="1291193"/>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58495ED4-1124-549F-4E01-91DEA85F2D63}"/>
              </a:ext>
            </a:extLst>
          </p:cNvPr>
          <p:cNvCxnSpPr/>
          <p:nvPr userDrawn="1"/>
        </p:nvCxnSpPr>
        <p:spPr>
          <a:xfrm>
            <a:off x="0" y="1291193"/>
            <a:ext cx="10439400" cy="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18" name="TextBox 17">
            <a:extLst>
              <a:ext uri="{FF2B5EF4-FFF2-40B4-BE49-F238E27FC236}">
                <a16:creationId xmlns:a16="http://schemas.microsoft.com/office/drawing/2014/main" id="{A566299A-7FC3-F645-D386-467C27607BD7}"/>
              </a:ext>
            </a:extLst>
          </p:cNvPr>
          <p:cNvSpPr txBox="1"/>
          <p:nvPr userDrawn="1"/>
        </p:nvSpPr>
        <p:spPr>
          <a:xfrm>
            <a:off x="2104008" y="41254"/>
            <a:ext cx="6215109" cy="461665"/>
          </a:xfrm>
          <a:prstGeom prst="rect">
            <a:avLst/>
          </a:prstGeom>
          <a:noFill/>
        </p:spPr>
        <p:txBody>
          <a:bodyPr wrap="square" rtlCol="0">
            <a:spAutoFit/>
          </a:bodyPr>
          <a:lstStyle/>
          <a:p>
            <a:r>
              <a:rPr lang="en-US" sz="2400" dirty="0">
                <a:solidFill>
                  <a:srgbClr val="FF0000"/>
                </a:solidFill>
                <a:latin typeface="+mj-lt"/>
              </a:rPr>
              <a:t>TỔNG LIÊN ĐOÀN LAO ĐỘNG VIỆT NAM</a:t>
            </a:r>
            <a:endParaRPr lang="vi-VN" sz="2400" dirty="0">
              <a:solidFill>
                <a:srgbClr val="FF0000"/>
              </a:solidFill>
              <a:latin typeface="+mj-lt"/>
            </a:endParaRPr>
          </a:p>
        </p:txBody>
      </p:sp>
      <p:sp>
        <p:nvSpPr>
          <p:cNvPr id="19" name="TextBox 18">
            <a:extLst>
              <a:ext uri="{FF2B5EF4-FFF2-40B4-BE49-F238E27FC236}">
                <a16:creationId xmlns:a16="http://schemas.microsoft.com/office/drawing/2014/main" id="{212594A2-1E60-8114-E0C0-CD694EB0E114}"/>
              </a:ext>
            </a:extLst>
          </p:cNvPr>
          <p:cNvSpPr txBox="1"/>
          <p:nvPr userDrawn="1"/>
        </p:nvSpPr>
        <p:spPr>
          <a:xfrm>
            <a:off x="1994517" y="705516"/>
            <a:ext cx="7894468" cy="523220"/>
          </a:xfrm>
          <a:prstGeom prst="rect">
            <a:avLst/>
          </a:prstGeom>
          <a:noFill/>
        </p:spPr>
        <p:txBody>
          <a:bodyPr wrap="square" rtlCol="0">
            <a:spAutoFit/>
          </a:bodyPr>
          <a:lstStyle/>
          <a:p>
            <a:r>
              <a:rPr lang="en-US" sz="2800" b="1" dirty="0">
                <a:solidFill>
                  <a:srgbClr val="FF0000"/>
                </a:solidFill>
                <a:latin typeface="+mj-lt"/>
              </a:rPr>
              <a:t>TRƯỜNG ĐẠI HỌC TÔN ĐỨC THẮNG</a:t>
            </a:r>
            <a:endParaRPr lang="vi-VN" sz="2800" b="1" dirty="0">
              <a:solidFill>
                <a:srgbClr val="FF0000"/>
              </a:solidFill>
              <a:latin typeface="+mj-lt"/>
            </a:endParaRPr>
          </a:p>
        </p:txBody>
      </p:sp>
      <p:cxnSp>
        <p:nvCxnSpPr>
          <p:cNvPr id="20" name="Straight Connector 19">
            <a:extLst>
              <a:ext uri="{FF2B5EF4-FFF2-40B4-BE49-F238E27FC236}">
                <a16:creationId xmlns:a16="http://schemas.microsoft.com/office/drawing/2014/main" id="{998F4EBF-509B-B243-DE7E-C3E4DE1FC56D}"/>
              </a:ext>
            </a:extLst>
          </p:cNvPr>
          <p:cNvCxnSpPr>
            <a:cxnSpLocks/>
          </p:cNvCxnSpPr>
          <p:nvPr userDrawn="1"/>
        </p:nvCxnSpPr>
        <p:spPr>
          <a:xfrm>
            <a:off x="2104008" y="5410"/>
            <a:ext cx="9818703" cy="5411"/>
          </a:xfrm>
          <a:prstGeom prst="line">
            <a:avLst/>
          </a:prstGeom>
          <a:ln w="19050"/>
        </p:spPr>
        <p:style>
          <a:lnRef idx="1">
            <a:schemeClr val="accent6"/>
          </a:lnRef>
          <a:fillRef idx="0">
            <a:schemeClr val="accent6"/>
          </a:fillRef>
          <a:effectRef idx="0">
            <a:schemeClr val="accent6"/>
          </a:effectRef>
          <a:fontRef idx="minor">
            <a:schemeClr val="tx1"/>
          </a:fontRef>
        </p:style>
      </p:cxnSp>
      <p:pic>
        <p:nvPicPr>
          <p:cNvPr id="1026" name="Picture 2" descr="Tải logo TDTU file vector, AI, EPS, SVG, PNG">
            <a:extLst>
              <a:ext uri="{FF2B5EF4-FFF2-40B4-BE49-F238E27FC236}">
                <a16:creationId xmlns:a16="http://schemas.microsoft.com/office/drawing/2014/main" id="{26AA4E06-ADFD-1301-722E-83B27071679F}"/>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64977" y="0"/>
            <a:ext cx="1237695" cy="1237695"/>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4AF10559-0E0C-0E03-18C7-38423B2FB550}"/>
              </a:ext>
            </a:extLst>
          </p:cNvPr>
          <p:cNvCxnSpPr>
            <a:cxnSpLocks/>
          </p:cNvCxnSpPr>
          <p:nvPr userDrawn="1"/>
        </p:nvCxnSpPr>
        <p:spPr>
          <a:xfrm flipH="1">
            <a:off x="10439400" y="10821"/>
            <a:ext cx="1483311" cy="1280372"/>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9" name="Straight Connector 28">
            <a:extLst>
              <a:ext uri="{FF2B5EF4-FFF2-40B4-BE49-F238E27FC236}">
                <a16:creationId xmlns:a16="http://schemas.microsoft.com/office/drawing/2014/main" id="{822177CE-50DD-D8DB-14EB-71D73337B970}"/>
              </a:ext>
            </a:extLst>
          </p:cNvPr>
          <p:cNvCxnSpPr>
            <a:cxnSpLocks/>
          </p:cNvCxnSpPr>
          <p:nvPr userDrawn="1"/>
        </p:nvCxnSpPr>
        <p:spPr>
          <a:xfrm>
            <a:off x="152400" y="1443593"/>
            <a:ext cx="0" cy="5196904"/>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ECC693B4-4766-AFFC-17D6-D2CFDA9DFC74}"/>
              </a:ext>
            </a:extLst>
          </p:cNvPr>
          <p:cNvCxnSpPr/>
          <p:nvPr userDrawn="1"/>
        </p:nvCxnSpPr>
        <p:spPr>
          <a:xfrm>
            <a:off x="-8138" y="6200129"/>
            <a:ext cx="10439400" cy="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30" name="Oval 29">
            <a:extLst>
              <a:ext uri="{FF2B5EF4-FFF2-40B4-BE49-F238E27FC236}">
                <a16:creationId xmlns:a16="http://schemas.microsoft.com/office/drawing/2014/main" id="{D499F26C-8042-0D88-83E2-6B8150466813}"/>
              </a:ext>
            </a:extLst>
          </p:cNvPr>
          <p:cNvSpPr/>
          <p:nvPr userDrawn="1"/>
        </p:nvSpPr>
        <p:spPr>
          <a:xfrm>
            <a:off x="11472169" y="6077293"/>
            <a:ext cx="677662" cy="644182"/>
          </a:xfrm>
          <a:prstGeom prst="ellips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Oval 32">
            <a:extLst>
              <a:ext uri="{FF2B5EF4-FFF2-40B4-BE49-F238E27FC236}">
                <a16:creationId xmlns:a16="http://schemas.microsoft.com/office/drawing/2014/main" id="{35FFCC66-9B3E-FAD9-5C86-D0788C0A3B10}"/>
              </a:ext>
            </a:extLst>
          </p:cNvPr>
          <p:cNvSpPr/>
          <p:nvPr userDrawn="1"/>
        </p:nvSpPr>
        <p:spPr>
          <a:xfrm>
            <a:off x="10842224" y="5634058"/>
            <a:ext cx="677662" cy="644182"/>
          </a:xfrm>
          <a:prstGeom prst="ellipse">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Oval 33">
            <a:extLst>
              <a:ext uri="{FF2B5EF4-FFF2-40B4-BE49-F238E27FC236}">
                <a16:creationId xmlns:a16="http://schemas.microsoft.com/office/drawing/2014/main" id="{FA2DB1D3-7248-A25C-D8FA-32A515929179}"/>
              </a:ext>
            </a:extLst>
          </p:cNvPr>
          <p:cNvSpPr/>
          <p:nvPr userDrawn="1"/>
        </p:nvSpPr>
        <p:spPr>
          <a:xfrm>
            <a:off x="11527654" y="5211494"/>
            <a:ext cx="677662" cy="644182"/>
          </a:xfrm>
          <a:prstGeom prst="ellipse">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499234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626E97-D30D-5804-5018-429CCF3EBDC9}"/>
              </a:ext>
            </a:extLst>
          </p:cNvPr>
          <p:cNvSpPr txBox="1"/>
          <p:nvPr/>
        </p:nvSpPr>
        <p:spPr>
          <a:xfrm>
            <a:off x="685800" y="1638300"/>
            <a:ext cx="10448925" cy="1077218"/>
          </a:xfrm>
          <a:prstGeom prst="rect">
            <a:avLst/>
          </a:prstGeom>
          <a:noFill/>
        </p:spPr>
        <p:txBody>
          <a:bodyPr wrap="square" rtlCol="0">
            <a:spAutoFit/>
          </a:bodyPr>
          <a:lstStyle/>
          <a:p>
            <a:pPr algn="ctr"/>
            <a:r>
              <a:rPr lang="en-US" sz="3200" b="1" dirty="0">
                <a:solidFill>
                  <a:schemeClr val="accent6">
                    <a:lumMod val="75000"/>
                  </a:schemeClr>
                </a:solidFill>
                <a:latin typeface="+mj-lt"/>
              </a:rPr>
              <a:t>BÁO CÁO ĐỒ ÁN </a:t>
            </a:r>
            <a:r>
              <a:rPr lang="en-US" sz="3200" b="1" dirty="0" smtClean="0">
                <a:solidFill>
                  <a:schemeClr val="accent6">
                    <a:lumMod val="75000"/>
                  </a:schemeClr>
                </a:solidFill>
                <a:latin typeface="+mj-lt"/>
              </a:rPr>
              <a:t>CHUYÊN NGÀNH HỌC KÌ I </a:t>
            </a:r>
            <a:endParaRPr lang="en-US" sz="3200" b="1" dirty="0" smtClean="0">
              <a:solidFill>
                <a:schemeClr val="accent6">
                  <a:lumMod val="75000"/>
                </a:schemeClr>
              </a:solidFill>
              <a:latin typeface="+mj-lt"/>
            </a:endParaRPr>
          </a:p>
          <a:p>
            <a:pPr algn="ctr"/>
            <a:r>
              <a:rPr lang="en-US" sz="3200" b="1" dirty="0" smtClean="0">
                <a:solidFill>
                  <a:schemeClr val="accent6">
                    <a:lumMod val="75000"/>
                  </a:schemeClr>
                </a:solidFill>
                <a:latin typeface="+mj-lt"/>
              </a:rPr>
              <a:t>NĂM </a:t>
            </a:r>
            <a:r>
              <a:rPr lang="en-US" sz="3200" b="1" dirty="0">
                <a:solidFill>
                  <a:schemeClr val="accent6">
                    <a:lumMod val="75000"/>
                  </a:schemeClr>
                </a:solidFill>
                <a:latin typeface="+mj-lt"/>
              </a:rPr>
              <a:t>HỌC 2021 - 2022</a:t>
            </a:r>
            <a:endParaRPr lang="vi-VN" sz="3200" b="1" dirty="0">
              <a:solidFill>
                <a:schemeClr val="accent6">
                  <a:lumMod val="75000"/>
                </a:schemeClr>
              </a:solidFill>
              <a:latin typeface="+mj-lt"/>
            </a:endParaRPr>
          </a:p>
        </p:txBody>
      </p:sp>
      <p:sp>
        <p:nvSpPr>
          <p:cNvPr id="5" name="TextBox 4">
            <a:extLst>
              <a:ext uri="{FF2B5EF4-FFF2-40B4-BE49-F238E27FC236}">
                <a16:creationId xmlns:a16="http://schemas.microsoft.com/office/drawing/2014/main" id="{08BC8EDF-84C9-63D9-9BE9-84F4569694E7}"/>
              </a:ext>
            </a:extLst>
          </p:cNvPr>
          <p:cNvSpPr txBox="1"/>
          <p:nvPr/>
        </p:nvSpPr>
        <p:spPr>
          <a:xfrm>
            <a:off x="685799" y="2838480"/>
            <a:ext cx="10448925" cy="584775"/>
          </a:xfrm>
          <a:prstGeom prst="rect">
            <a:avLst/>
          </a:prstGeom>
          <a:noFill/>
        </p:spPr>
        <p:txBody>
          <a:bodyPr wrap="square" rtlCol="0">
            <a:spAutoFit/>
          </a:bodyPr>
          <a:lstStyle/>
          <a:p>
            <a:pPr algn="ctr"/>
            <a:r>
              <a:rPr lang="en-US" sz="3200" b="1" dirty="0" smtClean="0">
                <a:solidFill>
                  <a:schemeClr val="accent6">
                    <a:lumMod val="75000"/>
                  </a:schemeClr>
                </a:solidFill>
                <a:latin typeface="+mj-lt"/>
              </a:rPr>
              <a:t>XỬ LÍ ẢNH PHÁT HIỆN NGỦ GẬT CHO TÀI XẾ</a:t>
            </a:r>
            <a:endParaRPr lang="vi-VN" sz="3200" b="1" dirty="0">
              <a:solidFill>
                <a:schemeClr val="accent6">
                  <a:lumMod val="75000"/>
                </a:schemeClr>
              </a:solidFill>
              <a:latin typeface="+mj-lt"/>
            </a:endParaRPr>
          </a:p>
        </p:txBody>
      </p:sp>
      <p:sp>
        <p:nvSpPr>
          <p:cNvPr id="6" name="TextBox 5">
            <a:extLst>
              <a:ext uri="{FF2B5EF4-FFF2-40B4-BE49-F238E27FC236}">
                <a16:creationId xmlns:a16="http://schemas.microsoft.com/office/drawing/2014/main" id="{C9D27990-9575-A3FA-9868-151C248D053E}"/>
              </a:ext>
            </a:extLst>
          </p:cNvPr>
          <p:cNvSpPr txBox="1"/>
          <p:nvPr/>
        </p:nvSpPr>
        <p:spPr>
          <a:xfrm>
            <a:off x="6752493" y="4130993"/>
            <a:ext cx="4734658" cy="1384995"/>
          </a:xfrm>
          <a:prstGeom prst="rect">
            <a:avLst/>
          </a:prstGeom>
          <a:noFill/>
        </p:spPr>
        <p:txBody>
          <a:bodyPr wrap="square" rtlCol="0">
            <a:spAutoFit/>
          </a:bodyPr>
          <a:lstStyle/>
          <a:p>
            <a:r>
              <a:rPr lang="en-US" sz="2800" dirty="0">
                <a:solidFill>
                  <a:srgbClr val="FF0000"/>
                </a:solidFill>
                <a:latin typeface="+mj-lt"/>
              </a:rPr>
              <a:t>GVHD</a:t>
            </a:r>
            <a:r>
              <a:rPr lang="en-US" sz="2800">
                <a:solidFill>
                  <a:srgbClr val="FF0000"/>
                </a:solidFill>
                <a:latin typeface="+mj-lt"/>
              </a:rPr>
              <a:t>: </a:t>
            </a:r>
            <a:r>
              <a:rPr lang="en-US" sz="2800" smtClean="0">
                <a:solidFill>
                  <a:srgbClr val="FF0000"/>
                </a:solidFill>
                <a:latin typeface="+mj-lt"/>
              </a:rPr>
              <a:t>ThS. </a:t>
            </a:r>
            <a:r>
              <a:rPr lang="en-US" sz="2800" dirty="0" err="1" smtClean="0">
                <a:solidFill>
                  <a:srgbClr val="FF0000"/>
                </a:solidFill>
                <a:latin typeface="+mj-lt"/>
              </a:rPr>
              <a:t>Trần</a:t>
            </a:r>
            <a:r>
              <a:rPr lang="en-US" sz="2800" dirty="0" smtClean="0">
                <a:solidFill>
                  <a:srgbClr val="FF0000"/>
                </a:solidFill>
                <a:latin typeface="+mj-lt"/>
              </a:rPr>
              <a:t> </a:t>
            </a:r>
            <a:r>
              <a:rPr lang="en-US" sz="2800" dirty="0" err="1" smtClean="0">
                <a:solidFill>
                  <a:srgbClr val="FF0000"/>
                </a:solidFill>
                <a:latin typeface="+mj-lt"/>
              </a:rPr>
              <a:t>Thành</a:t>
            </a:r>
            <a:r>
              <a:rPr lang="en-US" sz="2800" dirty="0" smtClean="0">
                <a:solidFill>
                  <a:srgbClr val="FF0000"/>
                </a:solidFill>
                <a:latin typeface="+mj-lt"/>
              </a:rPr>
              <a:t> Nam</a:t>
            </a:r>
            <a:endParaRPr lang="en-US" sz="2800" dirty="0">
              <a:solidFill>
                <a:srgbClr val="FF0000"/>
              </a:solidFill>
              <a:latin typeface="+mj-lt"/>
            </a:endParaRPr>
          </a:p>
          <a:p>
            <a:r>
              <a:rPr lang="en-US" sz="2800" dirty="0">
                <a:solidFill>
                  <a:srgbClr val="FF0000"/>
                </a:solidFill>
                <a:latin typeface="+mj-lt"/>
              </a:rPr>
              <a:t>SVTH: </a:t>
            </a:r>
            <a:r>
              <a:rPr lang="en-US" sz="2800" dirty="0" err="1">
                <a:solidFill>
                  <a:srgbClr val="FF0000"/>
                </a:solidFill>
                <a:latin typeface="+mj-lt"/>
              </a:rPr>
              <a:t>Phạm</a:t>
            </a:r>
            <a:r>
              <a:rPr lang="en-US" sz="2800" dirty="0">
                <a:solidFill>
                  <a:srgbClr val="FF0000"/>
                </a:solidFill>
                <a:latin typeface="+mj-lt"/>
              </a:rPr>
              <a:t> </a:t>
            </a:r>
            <a:r>
              <a:rPr lang="en-US" sz="2800" dirty="0" err="1">
                <a:solidFill>
                  <a:srgbClr val="FF0000"/>
                </a:solidFill>
                <a:latin typeface="+mj-lt"/>
              </a:rPr>
              <a:t>Chí</a:t>
            </a:r>
            <a:r>
              <a:rPr lang="en-US" sz="2800" dirty="0">
                <a:solidFill>
                  <a:srgbClr val="FF0000"/>
                </a:solidFill>
                <a:latin typeface="+mj-lt"/>
              </a:rPr>
              <a:t> </a:t>
            </a:r>
            <a:r>
              <a:rPr lang="en-US" sz="2800" dirty="0" err="1">
                <a:solidFill>
                  <a:srgbClr val="FF0000"/>
                </a:solidFill>
                <a:latin typeface="+mj-lt"/>
              </a:rPr>
              <a:t>Thành</a:t>
            </a:r>
            <a:r>
              <a:rPr lang="en-US" sz="2800" dirty="0">
                <a:solidFill>
                  <a:srgbClr val="FF0000"/>
                </a:solidFill>
                <a:latin typeface="+mj-lt"/>
              </a:rPr>
              <a:t> MSSV: 41901040</a:t>
            </a:r>
            <a:endParaRPr lang="vi-VN" sz="2800" dirty="0">
              <a:solidFill>
                <a:srgbClr val="FF0000"/>
              </a:solidFill>
              <a:latin typeface="+mj-lt"/>
            </a:endParaRPr>
          </a:p>
        </p:txBody>
      </p:sp>
      <p:sp>
        <p:nvSpPr>
          <p:cNvPr id="8" name="Slide Number Placeholder 7"/>
          <p:cNvSpPr>
            <a:spLocks noGrp="1"/>
          </p:cNvSpPr>
          <p:nvPr>
            <p:ph type="sldNum" sz="quarter" idx="12"/>
          </p:nvPr>
        </p:nvSpPr>
        <p:spPr/>
        <p:txBody>
          <a:bodyPr/>
          <a:lstStyle/>
          <a:p>
            <a:fld id="{C8A7BED0-0A41-47D8-BC7F-407DDB6791A4}" type="slidenum">
              <a:rPr lang="vi-VN" smtClean="0"/>
              <a:t>1</a:t>
            </a:fld>
            <a:endParaRPr lang="vi-VN"/>
          </a:p>
        </p:txBody>
      </p:sp>
    </p:spTree>
    <p:extLst>
      <p:ext uri="{BB962C8B-B14F-4D97-AF65-F5344CB8AC3E}">
        <p14:creationId xmlns:p14="http://schemas.microsoft.com/office/powerpoint/2010/main" val="1273318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561747" y="1473394"/>
            <a:ext cx="3643177" cy="487506"/>
          </a:xfrm>
          <a:prstGeom prst="rect">
            <a:avLst/>
          </a:prstGeom>
        </p:spPr>
        <p:txBody>
          <a:bodyPr wrap="none">
            <a:spAutoFit/>
          </a:bodyPr>
          <a:lstStyle/>
          <a:p>
            <a:pPr lvl="2">
              <a:lnSpc>
                <a:spcPct val="107000"/>
              </a:lnSpc>
              <a:spcAft>
                <a:spcPts val="800"/>
              </a:spcAft>
            </a:pPr>
            <a:r>
              <a:rPr lang="en-US" sz="2400" b="1" dirty="0" smtClean="0">
                <a:solidFill>
                  <a:srgbClr val="FF0000"/>
                </a:solidFill>
                <a:latin typeface="Times New Roman" panose="02020603050405020304" pitchFamily="18" charset="0"/>
                <a:ea typeface="Calibri" panose="020F0502020204030204" pitchFamily="34" charset="0"/>
              </a:rPr>
              <a:t>TỈ LỆ MẮT (EAR)</a:t>
            </a:r>
            <a:endParaRPr lang="en-US" sz="2400" b="1" dirty="0">
              <a:solidFill>
                <a:srgbClr val="FF0000"/>
              </a:solidFill>
              <a:effectLst/>
              <a:latin typeface="Times New Roman" panose="02020603050405020304" pitchFamily="18" charset="0"/>
              <a:ea typeface="Calibri" panose="020F0502020204030204" pitchFamily="34" charset="0"/>
            </a:endParaRPr>
          </a:p>
        </p:txBody>
      </p:sp>
      <p:pic>
        <p:nvPicPr>
          <p:cNvPr id="100" name="Picture 99"/>
          <p:cNvPicPr>
            <a:picLocks noChangeAspect="1"/>
          </p:cNvPicPr>
          <p:nvPr/>
        </p:nvPicPr>
        <p:blipFill>
          <a:blip r:embed="rId2"/>
          <a:stretch>
            <a:fillRect/>
          </a:stretch>
        </p:blipFill>
        <p:spPr>
          <a:xfrm>
            <a:off x="6966563" y="2244189"/>
            <a:ext cx="5134680" cy="1209944"/>
          </a:xfrm>
          <a:prstGeom prst="rect">
            <a:avLst/>
          </a:prstGeom>
        </p:spPr>
      </p:pic>
      <p:sp>
        <p:nvSpPr>
          <p:cNvPr id="103" name="Rectangle 102"/>
          <p:cNvSpPr/>
          <p:nvPr/>
        </p:nvSpPr>
        <p:spPr>
          <a:xfrm>
            <a:off x="445477" y="2244189"/>
            <a:ext cx="6096000" cy="1200329"/>
          </a:xfrm>
          <a:prstGeom prst="rect">
            <a:avLst/>
          </a:prstGeom>
        </p:spPr>
        <p:txBody>
          <a:bodyPr>
            <a:spAutoFit/>
          </a:bodyPr>
          <a:lstStyle/>
          <a:p>
            <a:pPr marL="342900" indent="-342900">
              <a:lnSpc>
                <a:spcPct val="150000"/>
              </a:lnSpc>
              <a:buFont typeface="Wingdings" panose="05000000000000000000" pitchFamily="2" charset="2"/>
              <a:buChar char="§"/>
            </a:pPr>
            <a:r>
              <a:rPr lang="en-US" sz="2400" dirty="0" err="1">
                <a:latin typeface="Times New Roman" panose="02020603050405020304" pitchFamily="18" charset="0"/>
                <a:ea typeface="Calibri" panose="020F0502020204030204" pitchFamily="34" charset="0"/>
              </a:rPr>
              <a:t>X</a:t>
            </a:r>
            <a:r>
              <a:rPr lang="en-US" sz="2400" dirty="0" err="1" smtClean="0">
                <a:latin typeface="Times New Roman" panose="02020603050405020304" pitchFamily="18" charset="0"/>
                <a:ea typeface="Calibri" panose="020F0502020204030204" pitchFamily="34" charset="0"/>
              </a:rPr>
              <a:t>ét</a:t>
            </a:r>
            <a:r>
              <a:rPr lang="en-US" sz="2400" dirty="0" smtClean="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cụm</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điểm</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mắt</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trái</a:t>
            </a:r>
            <a:r>
              <a:rPr lang="en-US" sz="2400" dirty="0">
                <a:latin typeface="Times New Roman" panose="02020603050405020304" pitchFamily="18" charset="0"/>
                <a:ea typeface="Calibri" panose="020F0502020204030204" pitchFamily="34" charset="0"/>
              </a:rPr>
              <a:t> [37;42</a:t>
            </a:r>
            <a:r>
              <a:rPr lang="en-US" sz="2400" dirty="0" smtClean="0">
                <a:latin typeface="Times New Roman" panose="02020603050405020304" pitchFamily="18" charset="0"/>
                <a:ea typeface="Calibri" panose="020F0502020204030204" pitchFamily="34" charset="0"/>
              </a:rPr>
              <a:t>] </a:t>
            </a:r>
            <a:r>
              <a:rPr lang="en-US" sz="2400" dirty="0" err="1" smtClean="0">
                <a:latin typeface="Times New Roman" panose="02020603050405020304" pitchFamily="18" charset="0"/>
                <a:ea typeface="Calibri" panose="020F0502020204030204" pitchFamily="34" charset="0"/>
              </a:rPr>
              <a:t>và</a:t>
            </a:r>
            <a:r>
              <a:rPr lang="en-US" sz="2400" dirty="0" smtClean="0">
                <a:latin typeface="Times New Roman" panose="02020603050405020304" pitchFamily="18" charset="0"/>
                <a:ea typeface="Calibri" panose="020F0502020204030204" pitchFamily="34" charset="0"/>
              </a:rPr>
              <a:t> </a:t>
            </a:r>
            <a:r>
              <a:rPr lang="en-US" sz="2400" dirty="0" err="1" smtClean="0">
                <a:latin typeface="Times New Roman" panose="02020603050405020304" pitchFamily="18" charset="0"/>
                <a:ea typeface="Calibri" panose="020F0502020204030204" pitchFamily="34" charset="0"/>
              </a:rPr>
              <a:t>cụm</a:t>
            </a:r>
            <a:r>
              <a:rPr lang="en-US" sz="2400" dirty="0" smtClean="0">
                <a:latin typeface="Times New Roman" panose="02020603050405020304" pitchFamily="18" charset="0"/>
                <a:ea typeface="Calibri" panose="020F0502020204030204" pitchFamily="34" charset="0"/>
              </a:rPr>
              <a:t> </a:t>
            </a:r>
            <a:r>
              <a:rPr lang="en-US" sz="2400" dirty="0" err="1" smtClean="0">
                <a:latin typeface="Times New Roman" panose="02020603050405020304" pitchFamily="18" charset="0"/>
                <a:ea typeface="Calibri" panose="020F0502020204030204" pitchFamily="34" charset="0"/>
              </a:rPr>
              <a:t>điểm</a:t>
            </a:r>
            <a:r>
              <a:rPr lang="en-US" sz="2400" dirty="0" smtClean="0">
                <a:latin typeface="Times New Roman" panose="02020603050405020304" pitchFamily="18" charset="0"/>
                <a:ea typeface="Calibri" panose="020F0502020204030204" pitchFamily="34" charset="0"/>
              </a:rPr>
              <a:t> </a:t>
            </a:r>
            <a:r>
              <a:rPr lang="en-US" sz="2400" dirty="0" err="1" smtClean="0">
                <a:latin typeface="Times New Roman" panose="02020603050405020304" pitchFamily="18" charset="0"/>
                <a:ea typeface="Calibri" panose="020F0502020204030204" pitchFamily="34" charset="0"/>
              </a:rPr>
              <a:t>mắt</a:t>
            </a:r>
            <a:r>
              <a:rPr lang="en-US" sz="2400" dirty="0" smtClean="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phải</a:t>
            </a:r>
            <a:r>
              <a:rPr lang="en-US" sz="2400" dirty="0">
                <a:latin typeface="Times New Roman" panose="02020603050405020304" pitchFamily="18" charset="0"/>
                <a:ea typeface="Calibri" panose="020F0502020204030204" pitchFamily="34" charset="0"/>
              </a:rPr>
              <a:t> [43;48]. </a:t>
            </a:r>
            <a:endParaRPr lang="en-US" sz="2400" dirty="0"/>
          </a:p>
        </p:txBody>
      </p:sp>
      <mc:AlternateContent xmlns:mc="http://schemas.openxmlformats.org/markup-compatibility/2006" xmlns:a14="http://schemas.microsoft.com/office/drawing/2010/main">
        <mc:Choice Requires="a14">
          <p:sp>
            <p:nvSpPr>
              <p:cNvPr id="104" name="Rectangle 103"/>
              <p:cNvSpPr/>
              <p:nvPr/>
            </p:nvSpPr>
            <p:spPr>
              <a:xfrm>
                <a:off x="445477" y="3454133"/>
                <a:ext cx="7375737" cy="2083840"/>
              </a:xfrm>
              <a:prstGeom prst="rect">
                <a:avLst/>
              </a:prstGeom>
            </p:spPr>
            <p:txBody>
              <a:bodyPr wrap="none">
                <a:spAutoFit/>
              </a:bodyPr>
              <a:lstStyle/>
              <a:p>
                <a:pPr marL="285750" indent="-285750">
                  <a:lnSpc>
                    <a:spcPct val="150000"/>
                  </a:lnSpc>
                  <a:buFont typeface="Wingdings" panose="05000000000000000000" pitchFamily="2" charset="2"/>
                  <a:buChar char="§"/>
                </a:pPr>
                <a14:m>
                  <m:oMath xmlns:m="http://schemas.openxmlformats.org/officeDocument/2006/math">
                    <m:r>
                      <a:rPr lang="en-US" sz="2400" i="1" smtClean="0">
                        <a:latin typeface="Cambria Math" panose="02040503050406030204" pitchFamily="18" charset="0"/>
                      </a:rPr>
                      <m:t>𝐸𝐴𝑅</m:t>
                    </m:r>
                    <m:r>
                      <a:rPr lang="en-US" sz="2400" i="0">
                        <a:latin typeface="Cambria Math" panose="02040503050406030204" pitchFamily="18" charset="0"/>
                      </a:rPr>
                      <m:t>= </m:t>
                    </m:r>
                    <m:f>
                      <m:fPr>
                        <m:ctrlPr>
                          <a:rPr lang="en-US" sz="2400" i="1">
                            <a:latin typeface="Cambria Math" panose="02040503050406030204" pitchFamily="18" charset="0"/>
                          </a:rPr>
                        </m:ctrlPr>
                      </m:fPr>
                      <m:num>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2−</m:t>
                            </m:r>
                            <m:r>
                              <a:rPr lang="en-US" sz="2400" i="1">
                                <a:latin typeface="Cambria Math" panose="02040503050406030204" pitchFamily="18" charset="0"/>
                              </a:rPr>
                              <m:t>𝑝</m:t>
                            </m:r>
                            <m:r>
                              <a:rPr lang="en-US" sz="2400" i="0">
                                <a:latin typeface="Cambria Math" panose="02040503050406030204" pitchFamily="18" charset="0"/>
                              </a:rPr>
                              <m:t>6</m:t>
                            </m:r>
                          </m:e>
                        </m:d>
                        <m:r>
                          <a:rPr lang="en-US" sz="2400" i="0">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3−</m:t>
                            </m:r>
                            <m:r>
                              <a:rPr lang="en-US" sz="2400" i="1">
                                <a:latin typeface="Cambria Math" panose="02040503050406030204" pitchFamily="18" charset="0"/>
                              </a:rPr>
                              <m:t>𝑝</m:t>
                            </m:r>
                            <m:r>
                              <a:rPr lang="en-US" sz="2400" i="0">
                                <a:latin typeface="Cambria Math" panose="02040503050406030204" pitchFamily="18" charset="0"/>
                              </a:rPr>
                              <m:t>5</m:t>
                            </m:r>
                          </m:e>
                        </m:d>
                      </m:num>
                      <m:den>
                        <m:r>
                          <a:rPr lang="en-US" sz="2400" i="0">
                            <a:latin typeface="Cambria Math" panose="02040503050406030204" pitchFamily="18" charset="0"/>
                          </a:rPr>
                          <m:t>2 </m:t>
                        </m:r>
                        <m:r>
                          <a:rPr lang="en-US" sz="2400" i="1">
                            <a:latin typeface="Cambria Math" panose="02040503050406030204" pitchFamily="18" charset="0"/>
                          </a:rPr>
                          <m:t>𝑥</m:t>
                        </m:r>
                        <m:r>
                          <a:rPr lang="en-US" sz="2400" i="0">
                            <a:latin typeface="Cambria Math" panose="02040503050406030204" pitchFamily="18" charset="0"/>
                          </a:rPr>
                          <m:t> </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1−</m:t>
                            </m:r>
                            <m:r>
                              <a:rPr lang="en-US" sz="2400" i="1">
                                <a:latin typeface="Cambria Math" panose="02040503050406030204" pitchFamily="18" charset="0"/>
                              </a:rPr>
                              <m:t>𝑝</m:t>
                            </m:r>
                            <m:r>
                              <a:rPr lang="en-US" sz="2400" i="0">
                                <a:latin typeface="Cambria Math" panose="02040503050406030204" pitchFamily="18" charset="0"/>
                              </a:rPr>
                              <m:t>4</m:t>
                            </m:r>
                          </m:e>
                        </m:d>
                      </m:den>
                    </m:f>
                  </m:oMath>
                </a14:m>
                <a:endParaRPr lang="en-US" sz="2400" dirty="0" smtClean="0"/>
              </a:p>
              <a:p>
                <a:pPr marL="285750" indent="-285750">
                  <a:lnSpc>
                    <a:spcPct val="150000"/>
                  </a:lnSpc>
                  <a:buFont typeface="Wingdings" panose="05000000000000000000" pitchFamily="2" charset="2"/>
                  <a:buChar char="§"/>
                </a:pPr>
                <a:r>
                  <a:rPr lang="en-US" sz="2400" dirty="0" err="1">
                    <a:solidFill>
                      <a:srgbClr val="000000"/>
                    </a:solidFill>
                    <a:latin typeface="+mj-lt"/>
                    <a:ea typeface="Calibri" panose="020F0502020204030204" pitchFamily="34" charset="0"/>
                  </a:rPr>
                  <a:t>EyeBlink_Detect</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EARLeft_Eye</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EARRight_Eye</a:t>
                </a:r>
                <a:r>
                  <a:rPr lang="en-US" sz="2400" dirty="0" smtClean="0">
                    <a:solidFill>
                      <a:srgbClr val="000000"/>
                    </a:solidFill>
                    <a:latin typeface="+mj-lt"/>
                    <a:ea typeface="Calibri" panose="020F0502020204030204" pitchFamily="34" charset="0"/>
                  </a:rPr>
                  <a:t>) / 2</a:t>
                </a:r>
                <a:endParaRPr lang="en-US" sz="2400" dirty="0">
                  <a:solidFill>
                    <a:srgbClr val="000000"/>
                  </a:solidFill>
                  <a:latin typeface="+mj-lt"/>
                  <a:ea typeface="Calibri" panose="020F0502020204030204" pitchFamily="34" charset="0"/>
                </a:endParaRPr>
              </a:p>
              <a:p>
                <a:pPr>
                  <a:lnSpc>
                    <a:spcPct val="150000"/>
                  </a:lnSpc>
                </a:pPr>
                <a:endParaRPr lang="en-US" sz="2400" dirty="0"/>
              </a:p>
            </p:txBody>
          </p:sp>
        </mc:Choice>
        <mc:Fallback xmlns="">
          <p:sp>
            <p:nvSpPr>
              <p:cNvPr id="104" name="Rectangle 103"/>
              <p:cNvSpPr>
                <a:spLocks noRot="1" noChangeAspect="1" noMove="1" noResize="1" noEditPoints="1" noAdjustHandles="1" noChangeArrowheads="1" noChangeShapeType="1" noTextEdit="1"/>
              </p:cNvSpPr>
              <p:nvPr/>
            </p:nvSpPr>
            <p:spPr>
              <a:xfrm>
                <a:off x="445477" y="3454133"/>
                <a:ext cx="7375737" cy="2083840"/>
              </a:xfrm>
              <a:prstGeom prst="rect">
                <a:avLst/>
              </a:prstGeom>
              <a:blipFill>
                <a:blip r:embed="rId3"/>
                <a:stretch>
                  <a:fillRect l="-1074" r="-331"/>
                </a:stretch>
              </a:blipFill>
            </p:spPr>
            <p:txBody>
              <a:bodyPr/>
              <a:lstStyle/>
              <a:p>
                <a:r>
                  <a:rPr lang="en-US">
                    <a:noFill/>
                  </a:rPr>
                  <a:t> </a:t>
                </a:r>
              </a:p>
            </p:txBody>
          </p:sp>
        </mc:Fallback>
      </mc:AlternateContent>
      <p:sp>
        <p:nvSpPr>
          <p:cNvPr id="109" name="Slide Number Placeholder 108"/>
          <p:cNvSpPr>
            <a:spLocks noGrp="1"/>
          </p:cNvSpPr>
          <p:nvPr>
            <p:ph type="sldNum" sz="quarter" idx="12"/>
          </p:nvPr>
        </p:nvSpPr>
        <p:spPr/>
        <p:txBody>
          <a:bodyPr/>
          <a:lstStyle/>
          <a:p>
            <a:fld id="{C8A7BED0-0A41-47D8-BC7F-407DDB6791A4}" type="slidenum">
              <a:rPr lang="vi-VN" smtClean="0"/>
              <a:t>10</a:t>
            </a:fld>
            <a:endParaRPr lang="vi-VN"/>
          </a:p>
        </p:txBody>
      </p:sp>
      <p:sp>
        <p:nvSpPr>
          <p:cNvPr id="110" name="Date Placeholder 109"/>
          <p:cNvSpPr>
            <a:spLocks noGrp="1"/>
          </p:cNvSpPr>
          <p:nvPr>
            <p:ph type="dt" sz="half" idx="10"/>
          </p:nvPr>
        </p:nvSpPr>
        <p:spPr/>
        <p:txBody>
          <a:bodyPr/>
          <a:lstStyle/>
          <a:p>
            <a:r>
              <a:rPr lang="en-US" smtClean="0"/>
              <a:t>SVTH: Phạm Chí Thành</a:t>
            </a:r>
            <a:endParaRPr lang="vi-VN"/>
          </a:p>
        </p:txBody>
      </p:sp>
      <p:sp>
        <p:nvSpPr>
          <p:cNvPr id="111" name="Footer Placeholder 110"/>
          <p:cNvSpPr>
            <a:spLocks noGrp="1"/>
          </p:cNvSpPr>
          <p:nvPr>
            <p:ph type="ftr" sz="quarter" idx="11"/>
          </p:nvPr>
        </p:nvSpPr>
        <p:spPr/>
        <p:txBody>
          <a:bodyPr/>
          <a:lstStyle/>
          <a:p>
            <a:r>
              <a:rPr lang="vi-VN" smtClean="0"/>
              <a:t>Đồ Án Chuyên Ngành</a:t>
            </a:r>
            <a:endParaRPr lang="vi-VN"/>
          </a:p>
        </p:txBody>
      </p:sp>
    </p:spTree>
    <p:extLst>
      <p:ext uri="{BB962C8B-B14F-4D97-AF65-F5344CB8AC3E}">
        <p14:creationId xmlns:p14="http://schemas.microsoft.com/office/powerpoint/2010/main" val="1706745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9030" y="1552524"/>
            <a:ext cx="3074881" cy="460895"/>
          </a:xfrm>
          <a:prstGeom prst="rect">
            <a:avLst/>
          </a:prstGeom>
        </p:spPr>
        <p:txBody>
          <a:bodyPr wrap="none">
            <a:spAutoFit/>
          </a:bodyPr>
          <a:lstStyle/>
          <a:p>
            <a:pPr lvl="2">
              <a:lnSpc>
                <a:spcPct val="107000"/>
              </a:lnSpc>
              <a:spcAft>
                <a:spcPts val="800"/>
              </a:spcAft>
            </a:pPr>
            <a:r>
              <a:rPr lang="en-US" sz="2400" b="1" dirty="0" smtClean="0">
                <a:solidFill>
                  <a:srgbClr val="FF0000"/>
                </a:solidFill>
                <a:latin typeface="Times New Roman" panose="02020603050405020304" pitchFamily="18" charset="0"/>
                <a:ea typeface="Calibri" panose="020F0502020204030204" pitchFamily="34" charset="0"/>
              </a:rPr>
              <a:t>TỈ LỆ MIỆNG</a:t>
            </a:r>
            <a:endParaRPr lang="en-US" sz="2400" b="1" dirty="0">
              <a:solidFill>
                <a:srgbClr val="FF0000"/>
              </a:solidFill>
              <a:effectLst/>
              <a:latin typeface="Times New Roman" panose="02020603050405020304" pitchFamily="18" charset="0"/>
              <a:ea typeface="Calibri" panose="020F0502020204030204" pitchFamily="34" charset="0"/>
            </a:endParaRPr>
          </a:p>
        </p:txBody>
      </p:sp>
      <p:grpSp>
        <p:nvGrpSpPr>
          <p:cNvPr id="5" name="Group 4"/>
          <p:cNvGrpSpPr/>
          <p:nvPr/>
        </p:nvGrpSpPr>
        <p:grpSpPr>
          <a:xfrm>
            <a:off x="322409" y="2251924"/>
            <a:ext cx="4539738" cy="2270730"/>
            <a:chOff x="123374" y="82375"/>
            <a:chExt cx="2949008" cy="1425446"/>
          </a:xfrm>
        </p:grpSpPr>
        <p:grpSp>
          <p:nvGrpSpPr>
            <p:cNvPr id="6" name="Group 5"/>
            <p:cNvGrpSpPr/>
            <p:nvPr/>
          </p:nvGrpSpPr>
          <p:grpSpPr>
            <a:xfrm>
              <a:off x="478465" y="381745"/>
              <a:ext cx="2142432" cy="870375"/>
              <a:chOff x="478465" y="381745"/>
              <a:chExt cx="1878243" cy="870691"/>
            </a:xfrm>
          </p:grpSpPr>
          <p:grpSp>
            <p:nvGrpSpPr>
              <p:cNvPr id="53" name="Group 52"/>
              <p:cNvGrpSpPr/>
              <p:nvPr/>
            </p:nvGrpSpPr>
            <p:grpSpPr>
              <a:xfrm>
                <a:off x="478465" y="381745"/>
                <a:ext cx="1878243" cy="870691"/>
                <a:chOff x="478465" y="381745"/>
                <a:chExt cx="2805775" cy="870691"/>
              </a:xfrm>
            </p:grpSpPr>
            <p:cxnSp>
              <p:nvCxnSpPr>
                <p:cNvPr id="60" name="Straight Connector 59"/>
                <p:cNvCxnSpPr/>
                <p:nvPr/>
              </p:nvCxnSpPr>
              <p:spPr>
                <a:xfrm>
                  <a:off x="1227911" y="571764"/>
                  <a:ext cx="1230923"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V="1">
                  <a:off x="1227911" y="1085381"/>
                  <a:ext cx="1230923" cy="1"/>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478465" y="829772"/>
                  <a:ext cx="2805775" cy="16762"/>
                </a:xfrm>
                <a:prstGeom prst="line">
                  <a:avLst/>
                </a:prstGeom>
                <a:ln>
                  <a:solidFill>
                    <a:srgbClr val="FF0000"/>
                  </a:solidFill>
                  <a:prstDash val="dash"/>
                </a:ln>
              </p:spPr>
              <p:style>
                <a:lnRef idx="1">
                  <a:schemeClr val="dk1"/>
                </a:lnRef>
                <a:fillRef idx="0">
                  <a:schemeClr val="dk1"/>
                </a:fillRef>
                <a:effectRef idx="0">
                  <a:schemeClr val="dk1"/>
                </a:effectRef>
                <a:fontRef idx="minor">
                  <a:schemeClr val="tx1"/>
                </a:fontRef>
              </p:style>
            </p:cxnSp>
            <p:grpSp>
              <p:nvGrpSpPr>
                <p:cNvPr id="63" name="Group 62"/>
                <p:cNvGrpSpPr/>
                <p:nvPr/>
              </p:nvGrpSpPr>
              <p:grpSpPr>
                <a:xfrm>
                  <a:off x="2458833" y="571765"/>
                  <a:ext cx="448407" cy="516401"/>
                  <a:chOff x="2458833" y="571765"/>
                  <a:chExt cx="448407" cy="516401"/>
                </a:xfrm>
              </p:grpSpPr>
              <p:cxnSp>
                <p:nvCxnSpPr>
                  <p:cNvPr id="68" name="Straight Connector 67"/>
                  <p:cNvCxnSpPr/>
                  <p:nvPr/>
                </p:nvCxnSpPr>
                <p:spPr>
                  <a:xfrm>
                    <a:off x="2458833" y="571765"/>
                    <a:ext cx="448407" cy="256443"/>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V="1">
                    <a:off x="2458833" y="831723"/>
                    <a:ext cx="448407" cy="256443"/>
                  </a:xfrm>
                  <a:prstGeom prst="line">
                    <a:avLst/>
                  </a:prstGeom>
                  <a:ln>
                    <a:prstDash val="sysDash"/>
                  </a:ln>
                </p:spPr>
                <p:style>
                  <a:lnRef idx="1">
                    <a:schemeClr val="dk1"/>
                  </a:lnRef>
                  <a:fillRef idx="0">
                    <a:schemeClr val="dk1"/>
                  </a:fillRef>
                  <a:effectRef idx="0">
                    <a:schemeClr val="dk1"/>
                  </a:effectRef>
                  <a:fontRef idx="minor">
                    <a:schemeClr val="tx1"/>
                  </a:fontRef>
                </p:style>
              </p:cxnSp>
            </p:grpSp>
            <p:grpSp>
              <p:nvGrpSpPr>
                <p:cNvPr id="64" name="Group 63"/>
                <p:cNvGrpSpPr/>
                <p:nvPr/>
              </p:nvGrpSpPr>
              <p:grpSpPr>
                <a:xfrm flipH="1">
                  <a:off x="779502" y="572494"/>
                  <a:ext cx="448407" cy="512887"/>
                  <a:chOff x="779502" y="572494"/>
                  <a:chExt cx="448407" cy="512887"/>
                </a:xfrm>
              </p:grpSpPr>
              <p:cxnSp>
                <p:nvCxnSpPr>
                  <p:cNvPr id="66" name="Straight Connector 65"/>
                  <p:cNvCxnSpPr/>
                  <p:nvPr/>
                </p:nvCxnSpPr>
                <p:spPr>
                  <a:xfrm>
                    <a:off x="779502" y="572494"/>
                    <a:ext cx="448407" cy="256443"/>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V="1">
                    <a:off x="779502" y="828938"/>
                    <a:ext cx="448407" cy="256443"/>
                  </a:xfrm>
                  <a:prstGeom prst="line">
                    <a:avLst/>
                  </a:prstGeom>
                  <a:ln>
                    <a:prstDash val="sysDash"/>
                  </a:ln>
                </p:spPr>
                <p:style>
                  <a:lnRef idx="1">
                    <a:schemeClr val="dk1"/>
                  </a:lnRef>
                  <a:fillRef idx="0">
                    <a:schemeClr val="dk1"/>
                  </a:fillRef>
                  <a:effectRef idx="0">
                    <a:schemeClr val="dk1"/>
                  </a:effectRef>
                  <a:fontRef idx="minor">
                    <a:schemeClr val="tx1"/>
                  </a:fontRef>
                </p:style>
              </p:cxnSp>
            </p:grpSp>
            <p:cxnSp>
              <p:nvCxnSpPr>
                <p:cNvPr id="65" name="Straight Connector 64"/>
                <p:cNvCxnSpPr/>
                <p:nvPr/>
              </p:nvCxnSpPr>
              <p:spPr>
                <a:xfrm flipV="1">
                  <a:off x="1250798" y="381745"/>
                  <a:ext cx="5100" cy="870691"/>
                </a:xfrm>
                <a:prstGeom prst="line">
                  <a:avLst/>
                </a:prstGeom>
                <a:ln>
                  <a:solidFill>
                    <a:srgbClr val="FF0000"/>
                  </a:solidFill>
                  <a:prstDash val="dash"/>
                </a:ln>
              </p:spPr>
              <p:style>
                <a:lnRef idx="1">
                  <a:schemeClr val="dk1"/>
                </a:lnRef>
                <a:fillRef idx="0">
                  <a:schemeClr val="dk1"/>
                </a:fillRef>
                <a:effectRef idx="0">
                  <a:schemeClr val="dk1"/>
                </a:effectRef>
                <a:fontRef idx="minor">
                  <a:schemeClr val="tx1"/>
                </a:fontRef>
              </p:style>
            </p:cxnSp>
          </p:grpSp>
          <p:sp>
            <p:nvSpPr>
              <p:cNvPr id="54" name="Flowchart: Connector 53"/>
              <p:cNvSpPr/>
              <p:nvPr/>
            </p:nvSpPr>
            <p:spPr>
              <a:xfrm>
                <a:off x="966909" y="543043"/>
                <a:ext cx="45719" cy="4571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500">
                  <a:latin typeface="+mj-lt"/>
                </a:endParaRPr>
              </a:p>
            </p:txBody>
          </p:sp>
          <p:sp>
            <p:nvSpPr>
              <p:cNvPr id="55" name="Flowchart: Connector 54"/>
              <p:cNvSpPr/>
              <p:nvPr/>
            </p:nvSpPr>
            <p:spPr>
              <a:xfrm>
                <a:off x="1777236" y="549634"/>
                <a:ext cx="45719" cy="4571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500">
                  <a:latin typeface="+mj-lt"/>
                </a:endParaRPr>
              </a:p>
            </p:txBody>
          </p:sp>
          <p:sp>
            <p:nvSpPr>
              <p:cNvPr id="56" name="Flowchart: Connector 55"/>
              <p:cNvSpPr/>
              <p:nvPr/>
            </p:nvSpPr>
            <p:spPr>
              <a:xfrm>
                <a:off x="2081514" y="805244"/>
                <a:ext cx="45719" cy="4571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500">
                  <a:latin typeface="+mj-lt"/>
                </a:endParaRPr>
              </a:p>
            </p:txBody>
          </p:sp>
          <p:sp>
            <p:nvSpPr>
              <p:cNvPr id="57" name="Flowchart: Connector 56"/>
              <p:cNvSpPr/>
              <p:nvPr/>
            </p:nvSpPr>
            <p:spPr>
              <a:xfrm>
                <a:off x="664235" y="800461"/>
                <a:ext cx="45719" cy="4571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500">
                  <a:latin typeface="+mj-lt"/>
                </a:endParaRPr>
              </a:p>
            </p:txBody>
          </p:sp>
          <p:sp>
            <p:nvSpPr>
              <p:cNvPr id="58" name="Flowchart: Connector 57"/>
              <p:cNvSpPr/>
              <p:nvPr/>
            </p:nvSpPr>
            <p:spPr>
              <a:xfrm>
                <a:off x="957267" y="1062521"/>
                <a:ext cx="45719" cy="4571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500">
                  <a:latin typeface="+mj-lt"/>
                </a:endParaRPr>
              </a:p>
            </p:txBody>
          </p:sp>
          <p:sp>
            <p:nvSpPr>
              <p:cNvPr id="59" name="Flowchart: Connector 58"/>
              <p:cNvSpPr/>
              <p:nvPr/>
            </p:nvSpPr>
            <p:spPr>
              <a:xfrm>
                <a:off x="1785058" y="1058902"/>
                <a:ext cx="45719" cy="4571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500">
                  <a:latin typeface="+mj-lt"/>
                </a:endParaRPr>
              </a:p>
            </p:txBody>
          </p:sp>
        </p:grpSp>
        <p:sp>
          <p:nvSpPr>
            <p:cNvPr id="7" name="Flowchart: Connector 6"/>
            <p:cNvSpPr/>
            <p:nvPr/>
          </p:nvSpPr>
          <p:spPr>
            <a:xfrm>
              <a:off x="1485332" y="558538"/>
              <a:ext cx="45712" cy="45702"/>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500">
                <a:latin typeface="+mj-lt"/>
              </a:endParaRPr>
            </a:p>
          </p:txBody>
        </p:sp>
        <p:sp>
          <p:nvSpPr>
            <p:cNvPr id="8" name="Flowchart: Connector 7"/>
            <p:cNvSpPr/>
            <p:nvPr/>
          </p:nvSpPr>
          <p:spPr>
            <a:xfrm>
              <a:off x="1479043" y="1080612"/>
              <a:ext cx="45712" cy="45702"/>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500">
                <a:latin typeface="+mj-lt"/>
              </a:endParaRPr>
            </a:p>
          </p:txBody>
        </p:sp>
        <p:grpSp>
          <p:nvGrpSpPr>
            <p:cNvPr id="9" name="Group 8"/>
            <p:cNvGrpSpPr/>
            <p:nvPr/>
          </p:nvGrpSpPr>
          <p:grpSpPr>
            <a:xfrm>
              <a:off x="451568" y="401951"/>
              <a:ext cx="2200432" cy="449546"/>
              <a:chOff x="451568" y="401491"/>
              <a:chExt cx="2110753" cy="375082"/>
            </a:xfrm>
          </p:grpSpPr>
          <p:cxnSp>
            <p:nvCxnSpPr>
              <p:cNvPr id="50" name="Straight Connector 49"/>
              <p:cNvCxnSpPr/>
              <p:nvPr/>
            </p:nvCxnSpPr>
            <p:spPr>
              <a:xfrm flipV="1">
                <a:off x="1030054" y="402861"/>
                <a:ext cx="909137" cy="272"/>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451568" y="401491"/>
                <a:ext cx="578488" cy="356236"/>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1939191" y="406067"/>
                <a:ext cx="623130" cy="370506"/>
              </a:xfrm>
              <a:prstGeom prst="line">
                <a:avLst/>
              </a:prstGeom>
              <a:ln>
                <a:prstDash val="sysDash"/>
              </a:ln>
            </p:spPr>
            <p:style>
              <a:lnRef idx="1">
                <a:schemeClr val="dk1"/>
              </a:lnRef>
              <a:fillRef idx="0">
                <a:schemeClr val="dk1"/>
              </a:fillRef>
              <a:effectRef idx="0">
                <a:schemeClr val="dk1"/>
              </a:effectRef>
              <a:fontRef idx="minor">
                <a:schemeClr val="tx1"/>
              </a:fontRef>
            </p:style>
          </p:cxnSp>
        </p:grpSp>
        <p:grpSp>
          <p:nvGrpSpPr>
            <p:cNvPr id="10" name="Group 9"/>
            <p:cNvGrpSpPr/>
            <p:nvPr/>
          </p:nvGrpSpPr>
          <p:grpSpPr>
            <a:xfrm rot="10800000">
              <a:off x="448408" y="827192"/>
              <a:ext cx="2203592" cy="453249"/>
              <a:chOff x="448405" y="828576"/>
              <a:chExt cx="2113788" cy="378171"/>
            </a:xfrm>
          </p:grpSpPr>
          <p:cxnSp>
            <p:nvCxnSpPr>
              <p:cNvPr id="47" name="Straight Connector 46"/>
              <p:cNvCxnSpPr/>
              <p:nvPr/>
            </p:nvCxnSpPr>
            <p:spPr>
              <a:xfrm flipV="1">
                <a:off x="1083529" y="829948"/>
                <a:ext cx="909137" cy="272"/>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rot="10800000" flipV="1">
                <a:off x="448405" y="828576"/>
                <a:ext cx="635126" cy="360137"/>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1992666" y="833154"/>
                <a:ext cx="569527" cy="373593"/>
              </a:xfrm>
              <a:prstGeom prst="line">
                <a:avLst/>
              </a:prstGeom>
              <a:ln>
                <a:prstDash val="sysDash"/>
              </a:ln>
            </p:spPr>
            <p:style>
              <a:lnRef idx="1">
                <a:schemeClr val="dk1"/>
              </a:lnRef>
              <a:fillRef idx="0">
                <a:schemeClr val="dk1"/>
              </a:fillRef>
              <a:effectRef idx="0">
                <a:schemeClr val="dk1"/>
              </a:effectRef>
              <a:fontRef idx="minor">
                <a:schemeClr val="tx1"/>
              </a:fontRef>
            </p:style>
          </p:cxnSp>
        </p:grpSp>
        <p:sp>
          <p:nvSpPr>
            <p:cNvPr id="11" name="Flowchart: Connector 10"/>
            <p:cNvSpPr/>
            <p:nvPr/>
          </p:nvSpPr>
          <p:spPr>
            <a:xfrm>
              <a:off x="426314" y="806758"/>
              <a:ext cx="52150" cy="45702"/>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500">
                <a:latin typeface="+mj-lt"/>
              </a:endParaRPr>
            </a:p>
          </p:txBody>
        </p:sp>
        <p:sp>
          <p:nvSpPr>
            <p:cNvPr id="12" name="Flowchart: Connector 11"/>
            <p:cNvSpPr/>
            <p:nvPr/>
          </p:nvSpPr>
          <p:spPr>
            <a:xfrm>
              <a:off x="2620898" y="823514"/>
              <a:ext cx="52150" cy="45702"/>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500">
                <a:latin typeface="+mj-lt"/>
              </a:endParaRPr>
            </a:p>
          </p:txBody>
        </p:sp>
        <p:sp>
          <p:nvSpPr>
            <p:cNvPr id="13" name="Flowchart: Connector 12"/>
            <p:cNvSpPr/>
            <p:nvPr/>
          </p:nvSpPr>
          <p:spPr>
            <a:xfrm>
              <a:off x="690365" y="617228"/>
              <a:ext cx="52150" cy="45702"/>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500">
                <a:latin typeface="+mj-lt"/>
              </a:endParaRPr>
            </a:p>
          </p:txBody>
        </p:sp>
        <p:sp>
          <p:nvSpPr>
            <p:cNvPr id="14" name="Flowchart: Connector 13"/>
            <p:cNvSpPr/>
            <p:nvPr/>
          </p:nvSpPr>
          <p:spPr>
            <a:xfrm>
              <a:off x="690365" y="998976"/>
              <a:ext cx="52150" cy="45702"/>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500">
                <a:latin typeface="+mj-lt"/>
              </a:endParaRPr>
            </a:p>
          </p:txBody>
        </p:sp>
        <p:sp>
          <p:nvSpPr>
            <p:cNvPr id="15" name="Flowchart: Connector 14"/>
            <p:cNvSpPr/>
            <p:nvPr/>
          </p:nvSpPr>
          <p:spPr>
            <a:xfrm>
              <a:off x="1027583" y="375052"/>
              <a:ext cx="52150" cy="45702"/>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500">
                <a:latin typeface="+mj-lt"/>
              </a:endParaRPr>
            </a:p>
          </p:txBody>
        </p:sp>
        <p:sp>
          <p:nvSpPr>
            <p:cNvPr id="16" name="Flowchart: Connector 15"/>
            <p:cNvSpPr/>
            <p:nvPr/>
          </p:nvSpPr>
          <p:spPr>
            <a:xfrm>
              <a:off x="1042127" y="1252119"/>
              <a:ext cx="52150" cy="45702"/>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500">
                <a:latin typeface="+mj-lt"/>
              </a:endParaRPr>
            </a:p>
          </p:txBody>
        </p:sp>
        <p:sp>
          <p:nvSpPr>
            <p:cNvPr id="17" name="Flowchart: Connector 16"/>
            <p:cNvSpPr/>
            <p:nvPr/>
          </p:nvSpPr>
          <p:spPr>
            <a:xfrm>
              <a:off x="1475824" y="375052"/>
              <a:ext cx="52150" cy="45702"/>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500">
                <a:latin typeface="+mj-lt"/>
              </a:endParaRPr>
            </a:p>
          </p:txBody>
        </p:sp>
        <p:sp>
          <p:nvSpPr>
            <p:cNvPr id="18" name="Flowchart: Connector 17"/>
            <p:cNvSpPr/>
            <p:nvPr/>
          </p:nvSpPr>
          <p:spPr>
            <a:xfrm>
              <a:off x="1481529" y="1268561"/>
              <a:ext cx="52150" cy="45702"/>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500">
                <a:latin typeface="+mj-lt"/>
              </a:endParaRPr>
            </a:p>
          </p:txBody>
        </p:sp>
        <p:sp>
          <p:nvSpPr>
            <p:cNvPr id="19" name="Flowchart: Connector 18"/>
            <p:cNvSpPr/>
            <p:nvPr/>
          </p:nvSpPr>
          <p:spPr>
            <a:xfrm>
              <a:off x="1964495" y="1266707"/>
              <a:ext cx="52150" cy="45702"/>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500">
                <a:latin typeface="+mj-lt"/>
              </a:endParaRPr>
            </a:p>
          </p:txBody>
        </p:sp>
        <p:sp>
          <p:nvSpPr>
            <p:cNvPr id="20" name="Flowchart: Connector 19"/>
            <p:cNvSpPr/>
            <p:nvPr/>
          </p:nvSpPr>
          <p:spPr>
            <a:xfrm>
              <a:off x="1965380" y="373137"/>
              <a:ext cx="52150" cy="45702"/>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500">
                <a:latin typeface="+mj-lt"/>
              </a:endParaRPr>
            </a:p>
          </p:txBody>
        </p:sp>
        <p:sp>
          <p:nvSpPr>
            <p:cNvPr id="21" name="Flowchart: Connector 20"/>
            <p:cNvSpPr/>
            <p:nvPr/>
          </p:nvSpPr>
          <p:spPr>
            <a:xfrm>
              <a:off x="2308573" y="1029392"/>
              <a:ext cx="52150" cy="45702"/>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500">
                <a:latin typeface="+mj-lt"/>
              </a:endParaRPr>
            </a:p>
          </p:txBody>
        </p:sp>
        <p:sp>
          <p:nvSpPr>
            <p:cNvPr id="22" name="Flowchart: Connector 21"/>
            <p:cNvSpPr/>
            <p:nvPr/>
          </p:nvSpPr>
          <p:spPr>
            <a:xfrm>
              <a:off x="2306953" y="622804"/>
              <a:ext cx="52150" cy="45702"/>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500">
                <a:latin typeface="+mj-lt"/>
              </a:endParaRPr>
            </a:p>
          </p:txBody>
        </p:sp>
        <p:cxnSp>
          <p:nvCxnSpPr>
            <p:cNvPr id="23" name="Straight Connector 22"/>
            <p:cNvCxnSpPr/>
            <p:nvPr/>
          </p:nvCxnSpPr>
          <p:spPr>
            <a:xfrm flipV="1">
              <a:off x="1502803" y="398186"/>
              <a:ext cx="3894" cy="870375"/>
            </a:xfrm>
            <a:prstGeom prst="line">
              <a:avLst/>
            </a:prstGeom>
            <a:ln>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V="1">
              <a:off x="1995282" y="381745"/>
              <a:ext cx="3894" cy="870375"/>
            </a:xfrm>
            <a:prstGeom prst="line">
              <a:avLst/>
            </a:prstGeom>
            <a:ln>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flipV="1">
              <a:off x="2333405" y="699871"/>
              <a:ext cx="1243" cy="329521"/>
            </a:xfrm>
            <a:prstGeom prst="line">
              <a:avLst/>
            </a:prstGeom>
            <a:ln>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flipV="1">
              <a:off x="715197" y="641904"/>
              <a:ext cx="1243" cy="329521"/>
            </a:xfrm>
            <a:prstGeom prst="line">
              <a:avLst/>
            </a:prstGeom>
            <a:ln>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27" name="TextBox 132"/>
            <p:cNvSpPr txBox="1"/>
            <p:nvPr/>
          </p:nvSpPr>
          <p:spPr>
            <a:xfrm>
              <a:off x="123374" y="690120"/>
              <a:ext cx="451485" cy="202866"/>
            </a:xfrm>
            <a:prstGeom prst="rect">
              <a:avLst/>
            </a:prstGeom>
            <a:noFill/>
          </p:spPr>
          <p:txBody>
            <a:bodyPr wrap="square" rtlCol="0">
              <a:spAutoFit/>
            </a:bodyPr>
            <a:lstStyle/>
            <a:p>
              <a:pPr>
                <a:spcAft>
                  <a:spcPts val="0"/>
                </a:spcAft>
              </a:pPr>
              <a:r>
                <a:rPr lang="en-US" sz="1500" kern="1200">
                  <a:effectLst/>
                  <a:latin typeface="+mj-lt"/>
                  <a:ea typeface="Times New Roman" panose="02020603050405020304" pitchFamily="18" charset="0"/>
                </a:rPr>
                <a:t>49</a:t>
              </a:r>
              <a:endParaRPr lang="en-US" sz="1500">
                <a:effectLst/>
                <a:latin typeface="+mj-lt"/>
                <a:ea typeface="Times New Roman" panose="02020603050405020304" pitchFamily="18" charset="0"/>
              </a:endParaRPr>
            </a:p>
          </p:txBody>
        </p:sp>
        <p:sp>
          <p:nvSpPr>
            <p:cNvPr id="28" name="TextBox 134"/>
            <p:cNvSpPr txBox="1"/>
            <p:nvPr/>
          </p:nvSpPr>
          <p:spPr>
            <a:xfrm>
              <a:off x="521307" y="335923"/>
              <a:ext cx="450850" cy="202866"/>
            </a:xfrm>
            <a:prstGeom prst="rect">
              <a:avLst/>
            </a:prstGeom>
            <a:noFill/>
          </p:spPr>
          <p:txBody>
            <a:bodyPr wrap="square" rtlCol="0">
              <a:spAutoFit/>
            </a:bodyPr>
            <a:lstStyle/>
            <a:p>
              <a:pPr>
                <a:spcAft>
                  <a:spcPts val="0"/>
                </a:spcAft>
              </a:pPr>
              <a:r>
                <a:rPr lang="en-US" sz="1500" kern="1200" dirty="0">
                  <a:effectLst/>
                  <a:latin typeface="+mj-lt"/>
                  <a:ea typeface="Times New Roman" panose="02020603050405020304" pitchFamily="18" charset="0"/>
                </a:rPr>
                <a:t>50</a:t>
              </a:r>
              <a:endParaRPr lang="en-US" sz="1500" dirty="0">
                <a:effectLst/>
                <a:latin typeface="+mj-lt"/>
                <a:ea typeface="Times New Roman" panose="02020603050405020304" pitchFamily="18" charset="0"/>
              </a:endParaRPr>
            </a:p>
          </p:txBody>
        </p:sp>
        <p:sp>
          <p:nvSpPr>
            <p:cNvPr id="29" name="TextBox 135"/>
            <p:cNvSpPr txBox="1"/>
            <p:nvPr/>
          </p:nvSpPr>
          <p:spPr>
            <a:xfrm>
              <a:off x="493682" y="1044678"/>
              <a:ext cx="451485" cy="202866"/>
            </a:xfrm>
            <a:prstGeom prst="rect">
              <a:avLst/>
            </a:prstGeom>
            <a:noFill/>
          </p:spPr>
          <p:txBody>
            <a:bodyPr wrap="square" rtlCol="0">
              <a:spAutoFit/>
            </a:bodyPr>
            <a:lstStyle/>
            <a:p>
              <a:pPr>
                <a:spcAft>
                  <a:spcPts val="0"/>
                </a:spcAft>
              </a:pPr>
              <a:r>
                <a:rPr lang="en-US" sz="1500" kern="1200">
                  <a:effectLst/>
                  <a:latin typeface="+mj-lt"/>
                  <a:ea typeface="Times New Roman" panose="02020603050405020304" pitchFamily="18" charset="0"/>
                </a:rPr>
                <a:t>60</a:t>
              </a:r>
              <a:endParaRPr lang="en-US" sz="1500">
                <a:effectLst/>
                <a:latin typeface="+mj-lt"/>
                <a:ea typeface="Times New Roman" panose="02020603050405020304" pitchFamily="18" charset="0"/>
              </a:endParaRPr>
            </a:p>
          </p:txBody>
        </p:sp>
        <p:sp>
          <p:nvSpPr>
            <p:cNvPr id="30" name="TextBox 136"/>
            <p:cNvSpPr txBox="1"/>
            <p:nvPr/>
          </p:nvSpPr>
          <p:spPr>
            <a:xfrm>
              <a:off x="884409" y="87931"/>
              <a:ext cx="450850" cy="202866"/>
            </a:xfrm>
            <a:prstGeom prst="rect">
              <a:avLst/>
            </a:prstGeom>
            <a:noFill/>
          </p:spPr>
          <p:txBody>
            <a:bodyPr wrap="square" rtlCol="0">
              <a:spAutoFit/>
            </a:bodyPr>
            <a:lstStyle/>
            <a:p>
              <a:pPr>
                <a:spcAft>
                  <a:spcPts val="0"/>
                </a:spcAft>
              </a:pPr>
              <a:r>
                <a:rPr lang="en-US" sz="1500" kern="1200">
                  <a:effectLst/>
                  <a:latin typeface="+mj-lt"/>
                  <a:ea typeface="Times New Roman" panose="02020603050405020304" pitchFamily="18" charset="0"/>
                </a:rPr>
                <a:t>51</a:t>
              </a:r>
              <a:endParaRPr lang="en-US" sz="1500">
                <a:effectLst/>
                <a:latin typeface="+mj-lt"/>
                <a:ea typeface="Times New Roman" panose="02020603050405020304" pitchFamily="18" charset="0"/>
              </a:endParaRPr>
            </a:p>
          </p:txBody>
        </p:sp>
        <p:sp>
          <p:nvSpPr>
            <p:cNvPr id="31" name="TextBox 137"/>
            <p:cNvSpPr txBox="1"/>
            <p:nvPr/>
          </p:nvSpPr>
          <p:spPr>
            <a:xfrm>
              <a:off x="859005" y="1252120"/>
              <a:ext cx="450850" cy="202866"/>
            </a:xfrm>
            <a:prstGeom prst="rect">
              <a:avLst/>
            </a:prstGeom>
            <a:noFill/>
          </p:spPr>
          <p:txBody>
            <a:bodyPr wrap="square" rtlCol="0">
              <a:spAutoFit/>
            </a:bodyPr>
            <a:lstStyle/>
            <a:p>
              <a:pPr>
                <a:spcAft>
                  <a:spcPts val="0"/>
                </a:spcAft>
              </a:pPr>
              <a:r>
                <a:rPr lang="en-US" sz="1500" kern="1200">
                  <a:effectLst/>
                  <a:latin typeface="+mj-lt"/>
                  <a:ea typeface="Times New Roman" panose="02020603050405020304" pitchFamily="18" charset="0"/>
                </a:rPr>
                <a:t>59</a:t>
              </a:r>
              <a:endParaRPr lang="en-US" sz="1500">
                <a:effectLst/>
                <a:latin typeface="+mj-lt"/>
                <a:ea typeface="Times New Roman" panose="02020603050405020304" pitchFamily="18" charset="0"/>
              </a:endParaRPr>
            </a:p>
          </p:txBody>
        </p:sp>
        <p:sp>
          <p:nvSpPr>
            <p:cNvPr id="32" name="TextBox 138"/>
            <p:cNvSpPr txBox="1"/>
            <p:nvPr/>
          </p:nvSpPr>
          <p:spPr>
            <a:xfrm>
              <a:off x="1343546" y="82375"/>
              <a:ext cx="450215" cy="202866"/>
            </a:xfrm>
            <a:prstGeom prst="rect">
              <a:avLst/>
            </a:prstGeom>
            <a:noFill/>
          </p:spPr>
          <p:txBody>
            <a:bodyPr wrap="square" rtlCol="0">
              <a:spAutoFit/>
            </a:bodyPr>
            <a:lstStyle/>
            <a:p>
              <a:pPr>
                <a:spcAft>
                  <a:spcPts val="0"/>
                </a:spcAft>
              </a:pPr>
              <a:r>
                <a:rPr lang="en-US" sz="1500" kern="1200">
                  <a:effectLst/>
                  <a:latin typeface="+mj-lt"/>
                  <a:ea typeface="Times New Roman" panose="02020603050405020304" pitchFamily="18" charset="0"/>
                </a:rPr>
                <a:t>52</a:t>
              </a:r>
              <a:endParaRPr lang="en-US" sz="1500">
                <a:effectLst/>
                <a:latin typeface="+mj-lt"/>
                <a:ea typeface="Times New Roman" panose="02020603050405020304" pitchFamily="18" charset="0"/>
              </a:endParaRPr>
            </a:p>
          </p:txBody>
        </p:sp>
        <p:sp>
          <p:nvSpPr>
            <p:cNvPr id="33" name="TextBox 139"/>
            <p:cNvSpPr txBox="1"/>
            <p:nvPr/>
          </p:nvSpPr>
          <p:spPr>
            <a:xfrm>
              <a:off x="1342911" y="1304955"/>
              <a:ext cx="450850" cy="202866"/>
            </a:xfrm>
            <a:prstGeom prst="rect">
              <a:avLst/>
            </a:prstGeom>
            <a:noFill/>
          </p:spPr>
          <p:txBody>
            <a:bodyPr wrap="square" rtlCol="0">
              <a:spAutoFit/>
            </a:bodyPr>
            <a:lstStyle/>
            <a:p>
              <a:pPr>
                <a:spcAft>
                  <a:spcPts val="0"/>
                </a:spcAft>
              </a:pPr>
              <a:r>
                <a:rPr lang="en-US" sz="1500" kern="1200">
                  <a:effectLst/>
                  <a:latin typeface="+mj-lt"/>
                  <a:ea typeface="Times New Roman" panose="02020603050405020304" pitchFamily="18" charset="0"/>
                </a:rPr>
                <a:t>58</a:t>
              </a:r>
              <a:endParaRPr lang="en-US" sz="1500">
                <a:effectLst/>
                <a:latin typeface="+mj-lt"/>
                <a:ea typeface="Times New Roman" panose="02020603050405020304" pitchFamily="18" charset="0"/>
              </a:endParaRPr>
            </a:p>
          </p:txBody>
        </p:sp>
        <p:sp>
          <p:nvSpPr>
            <p:cNvPr id="34" name="TextBox 140"/>
            <p:cNvSpPr txBox="1"/>
            <p:nvPr/>
          </p:nvSpPr>
          <p:spPr>
            <a:xfrm>
              <a:off x="1817299" y="93747"/>
              <a:ext cx="451485" cy="202866"/>
            </a:xfrm>
            <a:prstGeom prst="rect">
              <a:avLst/>
            </a:prstGeom>
            <a:noFill/>
          </p:spPr>
          <p:txBody>
            <a:bodyPr wrap="square" rtlCol="0">
              <a:spAutoFit/>
            </a:bodyPr>
            <a:lstStyle/>
            <a:p>
              <a:pPr>
                <a:spcAft>
                  <a:spcPts val="0"/>
                </a:spcAft>
              </a:pPr>
              <a:r>
                <a:rPr lang="en-US" sz="1500" kern="1200">
                  <a:effectLst/>
                  <a:latin typeface="+mj-lt"/>
                  <a:ea typeface="Times New Roman" panose="02020603050405020304" pitchFamily="18" charset="0"/>
                </a:rPr>
                <a:t>53</a:t>
              </a:r>
              <a:endParaRPr lang="en-US" sz="1500">
                <a:effectLst/>
                <a:latin typeface="+mj-lt"/>
                <a:ea typeface="Times New Roman" panose="02020603050405020304" pitchFamily="18" charset="0"/>
              </a:endParaRPr>
            </a:p>
          </p:txBody>
        </p:sp>
        <p:sp>
          <p:nvSpPr>
            <p:cNvPr id="35" name="TextBox 141"/>
            <p:cNvSpPr txBox="1"/>
            <p:nvPr/>
          </p:nvSpPr>
          <p:spPr>
            <a:xfrm>
              <a:off x="1800412" y="1293288"/>
              <a:ext cx="451485" cy="202866"/>
            </a:xfrm>
            <a:prstGeom prst="rect">
              <a:avLst/>
            </a:prstGeom>
            <a:noFill/>
          </p:spPr>
          <p:txBody>
            <a:bodyPr wrap="square" rtlCol="0">
              <a:spAutoFit/>
            </a:bodyPr>
            <a:lstStyle/>
            <a:p>
              <a:pPr>
                <a:spcAft>
                  <a:spcPts val="0"/>
                </a:spcAft>
              </a:pPr>
              <a:r>
                <a:rPr lang="en-US" sz="1500" kern="1200">
                  <a:effectLst/>
                  <a:latin typeface="+mj-lt"/>
                  <a:ea typeface="Times New Roman" panose="02020603050405020304" pitchFamily="18" charset="0"/>
                </a:rPr>
                <a:t>57</a:t>
              </a:r>
              <a:endParaRPr lang="en-US" sz="1500">
                <a:effectLst/>
                <a:latin typeface="+mj-lt"/>
                <a:ea typeface="Times New Roman" panose="02020603050405020304" pitchFamily="18" charset="0"/>
              </a:endParaRPr>
            </a:p>
          </p:txBody>
        </p:sp>
        <p:sp>
          <p:nvSpPr>
            <p:cNvPr id="36" name="TextBox 142"/>
            <p:cNvSpPr txBox="1"/>
            <p:nvPr/>
          </p:nvSpPr>
          <p:spPr>
            <a:xfrm>
              <a:off x="2215602" y="356677"/>
              <a:ext cx="450850" cy="202866"/>
            </a:xfrm>
            <a:prstGeom prst="rect">
              <a:avLst/>
            </a:prstGeom>
            <a:noFill/>
          </p:spPr>
          <p:txBody>
            <a:bodyPr wrap="square" rtlCol="0">
              <a:spAutoFit/>
            </a:bodyPr>
            <a:lstStyle/>
            <a:p>
              <a:pPr>
                <a:spcAft>
                  <a:spcPts val="0"/>
                </a:spcAft>
              </a:pPr>
              <a:r>
                <a:rPr lang="en-US" sz="1500" kern="1200">
                  <a:effectLst/>
                  <a:latin typeface="+mj-lt"/>
                  <a:ea typeface="Times New Roman" panose="02020603050405020304" pitchFamily="18" charset="0"/>
                </a:rPr>
                <a:t>54</a:t>
              </a:r>
              <a:endParaRPr lang="en-US" sz="1500">
                <a:effectLst/>
                <a:latin typeface="+mj-lt"/>
                <a:ea typeface="Times New Roman" panose="02020603050405020304" pitchFamily="18" charset="0"/>
              </a:endParaRPr>
            </a:p>
          </p:txBody>
        </p:sp>
        <p:sp>
          <p:nvSpPr>
            <p:cNvPr id="37" name="TextBox 143"/>
            <p:cNvSpPr txBox="1"/>
            <p:nvPr/>
          </p:nvSpPr>
          <p:spPr>
            <a:xfrm>
              <a:off x="2172729" y="1065778"/>
              <a:ext cx="450850" cy="202866"/>
            </a:xfrm>
            <a:prstGeom prst="rect">
              <a:avLst/>
            </a:prstGeom>
            <a:noFill/>
          </p:spPr>
          <p:txBody>
            <a:bodyPr wrap="square" rtlCol="0">
              <a:spAutoFit/>
            </a:bodyPr>
            <a:lstStyle/>
            <a:p>
              <a:pPr>
                <a:spcAft>
                  <a:spcPts val="0"/>
                </a:spcAft>
              </a:pPr>
              <a:r>
                <a:rPr lang="en-US" sz="1500" kern="1200">
                  <a:effectLst/>
                  <a:latin typeface="+mj-lt"/>
                  <a:ea typeface="Times New Roman" panose="02020603050405020304" pitchFamily="18" charset="0"/>
                </a:rPr>
                <a:t>56</a:t>
              </a:r>
              <a:endParaRPr lang="en-US" sz="1500">
                <a:effectLst/>
                <a:latin typeface="+mj-lt"/>
                <a:ea typeface="Times New Roman" panose="02020603050405020304" pitchFamily="18" charset="0"/>
              </a:endParaRPr>
            </a:p>
          </p:txBody>
        </p:sp>
        <p:sp>
          <p:nvSpPr>
            <p:cNvPr id="38" name="TextBox 144"/>
            <p:cNvSpPr txBox="1"/>
            <p:nvPr/>
          </p:nvSpPr>
          <p:spPr>
            <a:xfrm>
              <a:off x="2620897" y="717671"/>
              <a:ext cx="451485" cy="202866"/>
            </a:xfrm>
            <a:prstGeom prst="rect">
              <a:avLst/>
            </a:prstGeom>
            <a:noFill/>
          </p:spPr>
          <p:txBody>
            <a:bodyPr wrap="square" rtlCol="0">
              <a:spAutoFit/>
            </a:bodyPr>
            <a:lstStyle/>
            <a:p>
              <a:pPr>
                <a:spcAft>
                  <a:spcPts val="0"/>
                </a:spcAft>
              </a:pPr>
              <a:r>
                <a:rPr lang="en-US" sz="1500" kern="1200">
                  <a:effectLst/>
                  <a:latin typeface="+mj-lt"/>
                  <a:ea typeface="Times New Roman" panose="02020603050405020304" pitchFamily="18" charset="0"/>
                </a:rPr>
                <a:t>55</a:t>
              </a:r>
              <a:endParaRPr lang="en-US" sz="1500">
                <a:effectLst/>
                <a:latin typeface="+mj-lt"/>
                <a:ea typeface="Times New Roman" panose="02020603050405020304" pitchFamily="18" charset="0"/>
              </a:endParaRPr>
            </a:p>
          </p:txBody>
        </p:sp>
        <p:sp>
          <p:nvSpPr>
            <p:cNvPr id="39" name="TextBox 145"/>
            <p:cNvSpPr txBox="1"/>
            <p:nvPr/>
          </p:nvSpPr>
          <p:spPr>
            <a:xfrm>
              <a:off x="655933" y="560753"/>
              <a:ext cx="451485" cy="202866"/>
            </a:xfrm>
            <a:prstGeom prst="rect">
              <a:avLst/>
            </a:prstGeom>
            <a:noFill/>
          </p:spPr>
          <p:txBody>
            <a:bodyPr wrap="square" rtlCol="0">
              <a:spAutoFit/>
            </a:bodyPr>
            <a:lstStyle/>
            <a:p>
              <a:pPr>
                <a:spcAft>
                  <a:spcPts val="0"/>
                </a:spcAft>
              </a:pPr>
              <a:r>
                <a:rPr lang="en-US" sz="1500" kern="1200">
                  <a:effectLst/>
                  <a:latin typeface="+mj-lt"/>
                  <a:ea typeface="Times New Roman" panose="02020603050405020304" pitchFamily="18" charset="0"/>
                </a:rPr>
                <a:t>61</a:t>
              </a:r>
              <a:endParaRPr lang="en-US" sz="1500">
                <a:effectLst/>
                <a:latin typeface="+mj-lt"/>
                <a:ea typeface="Times New Roman" panose="02020603050405020304" pitchFamily="18" charset="0"/>
              </a:endParaRPr>
            </a:p>
          </p:txBody>
        </p:sp>
        <p:sp>
          <p:nvSpPr>
            <p:cNvPr id="40" name="TextBox 146"/>
            <p:cNvSpPr txBox="1"/>
            <p:nvPr/>
          </p:nvSpPr>
          <p:spPr>
            <a:xfrm>
              <a:off x="981591" y="519650"/>
              <a:ext cx="349890" cy="202866"/>
            </a:xfrm>
            <a:prstGeom prst="rect">
              <a:avLst/>
            </a:prstGeom>
            <a:noFill/>
          </p:spPr>
          <p:txBody>
            <a:bodyPr wrap="square" rtlCol="0">
              <a:spAutoFit/>
            </a:bodyPr>
            <a:lstStyle/>
            <a:p>
              <a:pPr>
                <a:spcAft>
                  <a:spcPts val="0"/>
                </a:spcAft>
              </a:pPr>
              <a:r>
                <a:rPr lang="en-US" sz="1500" kern="1200">
                  <a:effectLst/>
                  <a:latin typeface="+mj-lt"/>
                  <a:ea typeface="Times New Roman" panose="02020603050405020304" pitchFamily="18" charset="0"/>
                </a:rPr>
                <a:t>62</a:t>
              </a:r>
              <a:endParaRPr lang="en-US" sz="1500">
                <a:effectLst/>
                <a:latin typeface="+mj-lt"/>
                <a:ea typeface="Times New Roman" panose="02020603050405020304" pitchFamily="18" charset="0"/>
              </a:endParaRPr>
            </a:p>
          </p:txBody>
        </p:sp>
        <p:sp>
          <p:nvSpPr>
            <p:cNvPr id="41" name="TextBox 147"/>
            <p:cNvSpPr txBox="1"/>
            <p:nvPr/>
          </p:nvSpPr>
          <p:spPr>
            <a:xfrm>
              <a:off x="972166" y="841077"/>
              <a:ext cx="450850" cy="202866"/>
            </a:xfrm>
            <a:prstGeom prst="rect">
              <a:avLst/>
            </a:prstGeom>
            <a:noFill/>
          </p:spPr>
          <p:txBody>
            <a:bodyPr wrap="square" rtlCol="0">
              <a:spAutoFit/>
            </a:bodyPr>
            <a:lstStyle/>
            <a:p>
              <a:pPr>
                <a:spcAft>
                  <a:spcPts val="0"/>
                </a:spcAft>
              </a:pPr>
              <a:r>
                <a:rPr lang="en-US" sz="1500" kern="1200">
                  <a:effectLst/>
                  <a:latin typeface="+mj-lt"/>
                  <a:ea typeface="Times New Roman" panose="02020603050405020304" pitchFamily="18" charset="0"/>
                </a:rPr>
                <a:t>68</a:t>
              </a:r>
              <a:endParaRPr lang="en-US" sz="1500">
                <a:effectLst/>
                <a:latin typeface="+mj-lt"/>
                <a:ea typeface="Times New Roman" panose="02020603050405020304" pitchFamily="18" charset="0"/>
              </a:endParaRPr>
            </a:p>
          </p:txBody>
        </p:sp>
        <p:sp>
          <p:nvSpPr>
            <p:cNvPr id="42" name="TextBox 148"/>
            <p:cNvSpPr txBox="1"/>
            <p:nvPr/>
          </p:nvSpPr>
          <p:spPr>
            <a:xfrm>
              <a:off x="1416030" y="852460"/>
              <a:ext cx="451485" cy="202866"/>
            </a:xfrm>
            <a:prstGeom prst="rect">
              <a:avLst/>
            </a:prstGeom>
            <a:noFill/>
          </p:spPr>
          <p:txBody>
            <a:bodyPr wrap="square" rtlCol="0">
              <a:spAutoFit/>
            </a:bodyPr>
            <a:lstStyle/>
            <a:p>
              <a:pPr>
                <a:spcAft>
                  <a:spcPts val="0"/>
                </a:spcAft>
              </a:pPr>
              <a:r>
                <a:rPr lang="en-US" sz="1500" kern="1200">
                  <a:effectLst/>
                  <a:latin typeface="+mj-lt"/>
                  <a:ea typeface="Times New Roman" panose="02020603050405020304" pitchFamily="18" charset="0"/>
                </a:rPr>
                <a:t>67</a:t>
              </a:r>
              <a:endParaRPr lang="en-US" sz="1500">
                <a:effectLst/>
                <a:latin typeface="+mj-lt"/>
                <a:ea typeface="Times New Roman" panose="02020603050405020304" pitchFamily="18" charset="0"/>
              </a:endParaRPr>
            </a:p>
          </p:txBody>
        </p:sp>
        <p:sp>
          <p:nvSpPr>
            <p:cNvPr id="43" name="TextBox 149"/>
            <p:cNvSpPr txBox="1"/>
            <p:nvPr/>
          </p:nvSpPr>
          <p:spPr>
            <a:xfrm>
              <a:off x="1433568" y="519662"/>
              <a:ext cx="450850" cy="202866"/>
            </a:xfrm>
            <a:prstGeom prst="rect">
              <a:avLst/>
            </a:prstGeom>
            <a:noFill/>
          </p:spPr>
          <p:txBody>
            <a:bodyPr wrap="square" rtlCol="0">
              <a:spAutoFit/>
            </a:bodyPr>
            <a:lstStyle/>
            <a:p>
              <a:pPr>
                <a:spcAft>
                  <a:spcPts val="0"/>
                </a:spcAft>
              </a:pPr>
              <a:r>
                <a:rPr lang="en-US" sz="1500" kern="1200">
                  <a:effectLst/>
                  <a:latin typeface="+mj-lt"/>
                  <a:ea typeface="Times New Roman" panose="02020603050405020304" pitchFamily="18" charset="0"/>
                </a:rPr>
                <a:t>63</a:t>
              </a:r>
              <a:endParaRPr lang="en-US" sz="1500">
                <a:effectLst/>
                <a:latin typeface="+mj-lt"/>
                <a:ea typeface="Times New Roman" panose="02020603050405020304" pitchFamily="18" charset="0"/>
              </a:endParaRPr>
            </a:p>
          </p:txBody>
        </p:sp>
        <p:sp>
          <p:nvSpPr>
            <p:cNvPr id="44" name="TextBox 150"/>
            <p:cNvSpPr txBox="1"/>
            <p:nvPr/>
          </p:nvSpPr>
          <p:spPr>
            <a:xfrm>
              <a:off x="1738682" y="529192"/>
              <a:ext cx="451485" cy="202866"/>
            </a:xfrm>
            <a:prstGeom prst="rect">
              <a:avLst/>
            </a:prstGeom>
            <a:noFill/>
          </p:spPr>
          <p:txBody>
            <a:bodyPr wrap="square" rtlCol="0">
              <a:spAutoFit/>
            </a:bodyPr>
            <a:lstStyle/>
            <a:p>
              <a:pPr>
                <a:spcAft>
                  <a:spcPts val="0"/>
                </a:spcAft>
              </a:pPr>
              <a:r>
                <a:rPr lang="en-US" sz="1500" kern="1200">
                  <a:effectLst/>
                  <a:latin typeface="+mj-lt"/>
                  <a:ea typeface="Times New Roman" panose="02020603050405020304" pitchFamily="18" charset="0"/>
                </a:rPr>
                <a:t>64</a:t>
              </a:r>
              <a:endParaRPr lang="en-US" sz="1500">
                <a:effectLst/>
                <a:latin typeface="+mj-lt"/>
                <a:ea typeface="Times New Roman" panose="02020603050405020304" pitchFamily="18" charset="0"/>
              </a:endParaRPr>
            </a:p>
          </p:txBody>
        </p:sp>
        <p:sp>
          <p:nvSpPr>
            <p:cNvPr id="45" name="TextBox 151"/>
            <p:cNvSpPr txBox="1"/>
            <p:nvPr/>
          </p:nvSpPr>
          <p:spPr>
            <a:xfrm>
              <a:off x="1721178" y="849895"/>
              <a:ext cx="450850" cy="202866"/>
            </a:xfrm>
            <a:prstGeom prst="rect">
              <a:avLst/>
            </a:prstGeom>
            <a:noFill/>
          </p:spPr>
          <p:txBody>
            <a:bodyPr wrap="square" rtlCol="0">
              <a:spAutoFit/>
            </a:bodyPr>
            <a:lstStyle/>
            <a:p>
              <a:pPr>
                <a:spcAft>
                  <a:spcPts val="0"/>
                </a:spcAft>
              </a:pPr>
              <a:r>
                <a:rPr lang="en-US" sz="1500" kern="1200">
                  <a:effectLst/>
                  <a:latin typeface="+mj-lt"/>
                  <a:ea typeface="Times New Roman" panose="02020603050405020304" pitchFamily="18" charset="0"/>
                </a:rPr>
                <a:t>66</a:t>
              </a:r>
              <a:endParaRPr lang="en-US" sz="1500">
                <a:effectLst/>
                <a:latin typeface="+mj-lt"/>
                <a:ea typeface="Times New Roman" panose="02020603050405020304" pitchFamily="18" charset="0"/>
              </a:endParaRPr>
            </a:p>
          </p:txBody>
        </p:sp>
        <p:sp>
          <p:nvSpPr>
            <p:cNvPr id="46" name="TextBox 152"/>
            <p:cNvSpPr txBox="1"/>
            <p:nvPr/>
          </p:nvSpPr>
          <p:spPr>
            <a:xfrm>
              <a:off x="2245788" y="613765"/>
              <a:ext cx="450850" cy="202866"/>
            </a:xfrm>
            <a:prstGeom prst="rect">
              <a:avLst/>
            </a:prstGeom>
            <a:noFill/>
          </p:spPr>
          <p:txBody>
            <a:bodyPr wrap="square" rtlCol="0">
              <a:spAutoFit/>
            </a:bodyPr>
            <a:lstStyle/>
            <a:p>
              <a:pPr>
                <a:spcAft>
                  <a:spcPts val="0"/>
                </a:spcAft>
              </a:pPr>
              <a:r>
                <a:rPr lang="en-US" sz="1500" kern="1200">
                  <a:effectLst/>
                  <a:latin typeface="+mj-lt"/>
                  <a:ea typeface="Times New Roman" panose="02020603050405020304" pitchFamily="18" charset="0"/>
                </a:rPr>
                <a:t>65</a:t>
              </a:r>
              <a:endParaRPr lang="en-US" sz="1500">
                <a:effectLst/>
                <a:latin typeface="+mj-lt"/>
                <a:ea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70" name="Rectangle 69"/>
              <p:cNvSpPr/>
              <p:nvPr/>
            </p:nvSpPr>
            <p:spPr>
              <a:xfrm>
                <a:off x="4582141" y="3085436"/>
                <a:ext cx="7744673" cy="7286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𝑀𝐴𝑅</m:t>
                      </m:r>
                      <m:r>
                        <a:rPr lang="en-US" sz="2000" i="0">
                          <a:latin typeface="Cambria Math" panose="02040503050406030204" pitchFamily="18" charset="0"/>
                        </a:rPr>
                        <m:t>= </m:t>
                      </m:r>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r>
                                <a:rPr lang="en-US" sz="2000" i="0">
                                  <a:latin typeface="Cambria Math" panose="02040503050406030204" pitchFamily="18" charset="0"/>
                                </a:rPr>
                                <m:t>50−60</m:t>
                              </m:r>
                            </m:e>
                          </m:d>
                          <m:r>
                            <a:rPr lang="en-US" sz="2000" i="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0">
                                  <a:latin typeface="Cambria Math" panose="02040503050406030204" pitchFamily="18" charset="0"/>
                                </a:rPr>
                                <m:t>51−59</m:t>
                              </m:r>
                            </m:e>
                          </m:d>
                          <m:r>
                            <a:rPr lang="en-US" sz="2000" i="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0">
                                  <a:latin typeface="Cambria Math" panose="02040503050406030204" pitchFamily="18" charset="0"/>
                                </a:rPr>
                                <m:t>52−58</m:t>
                              </m:r>
                            </m:e>
                          </m:d>
                          <m:r>
                            <a:rPr lang="en-US" sz="2000" i="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0">
                                  <a:latin typeface="Cambria Math" panose="02040503050406030204" pitchFamily="18" charset="0"/>
                                </a:rPr>
                                <m:t>53−57</m:t>
                              </m:r>
                            </m:e>
                          </m:d>
                          <m:r>
                            <a:rPr lang="en-US" sz="2000" i="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0">
                                  <a:latin typeface="Cambria Math" panose="02040503050406030204" pitchFamily="18" charset="0"/>
                                </a:rPr>
                                <m:t>54−56</m:t>
                              </m:r>
                            </m:e>
                          </m:d>
                        </m:num>
                        <m:den>
                          <m:r>
                            <a:rPr lang="en-US" sz="2000" i="0">
                              <a:latin typeface="Cambria Math" panose="02040503050406030204" pitchFamily="18" charset="0"/>
                            </a:rPr>
                            <m:t>2 </m:t>
                          </m:r>
                          <m:r>
                            <a:rPr lang="en-US" sz="2000" i="1">
                              <a:latin typeface="Cambria Math" panose="02040503050406030204" pitchFamily="18" charset="0"/>
                            </a:rPr>
                            <m:t>𝑥</m:t>
                          </m:r>
                          <m:r>
                            <a:rPr lang="en-US" sz="2000" i="0">
                              <a:latin typeface="Cambria Math" panose="02040503050406030204" pitchFamily="18" charset="0"/>
                            </a:rPr>
                            <m:t> </m:t>
                          </m:r>
                          <m:d>
                            <m:dPr>
                              <m:begChr m:val="|"/>
                              <m:endChr m:val="|"/>
                              <m:ctrlPr>
                                <a:rPr lang="en-US" sz="2000" i="1">
                                  <a:latin typeface="Cambria Math" panose="02040503050406030204" pitchFamily="18" charset="0"/>
                                </a:rPr>
                              </m:ctrlPr>
                            </m:dPr>
                            <m:e>
                              <m:r>
                                <a:rPr lang="en-US" sz="2000" i="0">
                                  <a:latin typeface="Cambria Math" panose="02040503050406030204" pitchFamily="18" charset="0"/>
                                </a:rPr>
                                <m:t>49−55</m:t>
                              </m:r>
                            </m:e>
                          </m:d>
                        </m:den>
                      </m:f>
                    </m:oMath>
                  </m:oMathPara>
                </a14:m>
                <a:endParaRPr lang="en-US" sz="2000" dirty="0">
                  <a:latin typeface="+mj-lt"/>
                </a:endParaRPr>
              </a:p>
            </p:txBody>
          </p:sp>
        </mc:Choice>
        <mc:Fallback xmlns="">
          <p:sp>
            <p:nvSpPr>
              <p:cNvPr id="70" name="Rectangle 69"/>
              <p:cNvSpPr>
                <a:spLocks noRot="1" noChangeAspect="1" noMove="1" noResize="1" noEditPoints="1" noAdjustHandles="1" noChangeArrowheads="1" noChangeShapeType="1" noTextEdit="1"/>
              </p:cNvSpPr>
              <p:nvPr/>
            </p:nvSpPr>
            <p:spPr>
              <a:xfrm>
                <a:off x="4582141" y="3085436"/>
                <a:ext cx="7744673" cy="728661"/>
              </a:xfrm>
              <a:prstGeom prst="rect">
                <a:avLst/>
              </a:prstGeom>
              <a:blipFill>
                <a:blip r:embed="rId2"/>
                <a:stretch>
                  <a:fillRect/>
                </a:stretch>
              </a:blipFill>
            </p:spPr>
            <p:txBody>
              <a:bodyPr/>
              <a:lstStyle/>
              <a:p>
                <a:r>
                  <a:rPr lang="en-US">
                    <a:noFill/>
                  </a:rPr>
                  <a:t> </a:t>
                </a:r>
              </a:p>
            </p:txBody>
          </p:sp>
        </mc:Fallback>
      </mc:AlternateContent>
      <p:sp>
        <p:nvSpPr>
          <p:cNvPr id="74" name="Slide Number Placeholder 73"/>
          <p:cNvSpPr>
            <a:spLocks noGrp="1"/>
          </p:cNvSpPr>
          <p:nvPr>
            <p:ph type="sldNum" sz="quarter" idx="12"/>
          </p:nvPr>
        </p:nvSpPr>
        <p:spPr/>
        <p:txBody>
          <a:bodyPr/>
          <a:lstStyle/>
          <a:p>
            <a:fld id="{C8A7BED0-0A41-47D8-BC7F-407DDB6791A4}" type="slidenum">
              <a:rPr lang="vi-VN" smtClean="0"/>
              <a:t>11</a:t>
            </a:fld>
            <a:endParaRPr lang="vi-VN"/>
          </a:p>
        </p:txBody>
      </p:sp>
      <p:sp>
        <p:nvSpPr>
          <p:cNvPr id="75" name="Date Placeholder 74"/>
          <p:cNvSpPr>
            <a:spLocks noGrp="1"/>
          </p:cNvSpPr>
          <p:nvPr>
            <p:ph type="dt" sz="half" idx="10"/>
          </p:nvPr>
        </p:nvSpPr>
        <p:spPr/>
        <p:txBody>
          <a:bodyPr/>
          <a:lstStyle/>
          <a:p>
            <a:r>
              <a:rPr lang="en-US" smtClean="0"/>
              <a:t>SVTH: Phạm Chí Thành</a:t>
            </a:r>
            <a:endParaRPr lang="vi-VN"/>
          </a:p>
        </p:txBody>
      </p:sp>
      <p:sp>
        <p:nvSpPr>
          <p:cNvPr id="76" name="Footer Placeholder 75"/>
          <p:cNvSpPr>
            <a:spLocks noGrp="1"/>
          </p:cNvSpPr>
          <p:nvPr>
            <p:ph type="ftr" sz="quarter" idx="11"/>
          </p:nvPr>
        </p:nvSpPr>
        <p:spPr/>
        <p:txBody>
          <a:bodyPr/>
          <a:lstStyle/>
          <a:p>
            <a:r>
              <a:rPr lang="vi-VN" smtClean="0"/>
              <a:t>Đồ Án Chuyên Ngành</a:t>
            </a:r>
            <a:endParaRPr lang="vi-VN"/>
          </a:p>
        </p:txBody>
      </p:sp>
    </p:spTree>
    <p:extLst>
      <p:ext uri="{BB962C8B-B14F-4D97-AF65-F5344CB8AC3E}">
        <p14:creationId xmlns:p14="http://schemas.microsoft.com/office/powerpoint/2010/main" val="3016611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5425" y="1582588"/>
            <a:ext cx="3847528" cy="461665"/>
          </a:xfrm>
          <a:prstGeom prst="rect">
            <a:avLst/>
          </a:prstGeom>
        </p:spPr>
        <p:txBody>
          <a:bodyPr wrap="none">
            <a:spAutoFit/>
          </a:bodyPr>
          <a:lstStyle/>
          <a:p>
            <a:r>
              <a:rPr lang="en-US" sz="2400" dirty="0" smtClean="0">
                <a:solidFill>
                  <a:srgbClr val="FF0000"/>
                </a:solidFill>
                <a:latin typeface="Times New Roman" panose="02020603050405020304" pitchFamily="18" charset="0"/>
                <a:ea typeface="Calibri" panose="020F0502020204030204" pitchFamily="34" charset="0"/>
              </a:rPr>
              <a:t>KHOẢNG CÁCH EUCLIDE</a:t>
            </a:r>
            <a:endParaRPr lang="en-US" sz="2400" dirty="0">
              <a:solidFill>
                <a:srgbClr val="FF0000"/>
              </a:solidFill>
            </a:endParaRPr>
          </a:p>
        </p:txBody>
      </p:sp>
      <p:sp>
        <p:nvSpPr>
          <p:cNvPr id="5" name="Rectangle 4"/>
          <p:cNvSpPr/>
          <p:nvPr/>
        </p:nvSpPr>
        <p:spPr>
          <a:xfrm>
            <a:off x="1245577" y="2292505"/>
            <a:ext cx="10096500" cy="1754326"/>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err="1" smtClean="0">
                <a:solidFill>
                  <a:srgbClr val="000000"/>
                </a:solidFill>
                <a:latin typeface="+mj-lt"/>
                <a:ea typeface="Calibri" panose="020F0502020204030204" pitchFamily="34" charset="0"/>
                <a:cs typeface="Times New Roman" panose="02020603050405020304" pitchFamily="18" charset="0"/>
              </a:rPr>
              <a:t>Khoảng</a:t>
            </a:r>
            <a:r>
              <a:rPr lang="en-US" sz="2400" dirty="0" smtClean="0">
                <a:solidFill>
                  <a:srgbClr val="000000"/>
                </a:solidFill>
                <a:latin typeface="+mj-lt"/>
                <a:ea typeface="Calibri" panose="020F0502020204030204" pitchFamily="34" charset="0"/>
                <a:cs typeface="Times New Roman" panose="02020603050405020304" pitchFamily="18" charset="0"/>
              </a:rPr>
              <a:t> </a:t>
            </a:r>
            <a:r>
              <a:rPr lang="en-US" sz="2400" dirty="0" err="1">
                <a:solidFill>
                  <a:srgbClr val="000000"/>
                </a:solidFill>
                <a:latin typeface="+mj-lt"/>
                <a:ea typeface="Calibri" panose="020F0502020204030204" pitchFamily="34" charset="0"/>
                <a:cs typeface="Times New Roman" panose="02020603050405020304" pitchFamily="18" charset="0"/>
              </a:rPr>
              <a:t>cách</a:t>
            </a:r>
            <a:r>
              <a:rPr lang="en-US" sz="2400" dirty="0">
                <a:solidFill>
                  <a:srgbClr val="000000"/>
                </a:solidFill>
                <a:latin typeface="+mj-lt"/>
                <a:ea typeface="Calibri" panose="020F0502020204030204" pitchFamily="34" charset="0"/>
                <a:cs typeface="Times New Roman" panose="02020603050405020304" pitchFamily="18" charset="0"/>
              </a:rPr>
              <a:t> </a:t>
            </a:r>
            <a:r>
              <a:rPr lang="en-US" sz="2400" dirty="0" err="1">
                <a:solidFill>
                  <a:srgbClr val="000000"/>
                </a:solidFill>
                <a:latin typeface="+mj-lt"/>
                <a:ea typeface="Calibri" panose="020F0502020204030204" pitchFamily="34" charset="0"/>
                <a:cs typeface="Times New Roman" panose="02020603050405020304" pitchFamily="18" charset="0"/>
              </a:rPr>
              <a:t>giữa</a:t>
            </a:r>
            <a:r>
              <a:rPr lang="en-US" sz="2400" dirty="0">
                <a:solidFill>
                  <a:srgbClr val="000000"/>
                </a:solidFill>
                <a:latin typeface="+mj-lt"/>
                <a:ea typeface="Calibri" panose="020F0502020204030204" pitchFamily="34" charset="0"/>
                <a:cs typeface="Times New Roman" panose="02020603050405020304" pitchFamily="18" charset="0"/>
              </a:rPr>
              <a:t> 2 </a:t>
            </a:r>
            <a:r>
              <a:rPr lang="en-US" sz="2400" dirty="0" err="1">
                <a:solidFill>
                  <a:srgbClr val="000000"/>
                </a:solidFill>
                <a:latin typeface="+mj-lt"/>
                <a:ea typeface="Calibri" panose="020F0502020204030204" pitchFamily="34" charset="0"/>
                <a:cs typeface="Times New Roman" panose="02020603050405020304" pitchFamily="18" charset="0"/>
              </a:rPr>
              <a:t>điểm</a:t>
            </a:r>
            <a:r>
              <a:rPr lang="en-US" sz="2400" dirty="0">
                <a:solidFill>
                  <a:srgbClr val="000000"/>
                </a:solidFill>
                <a:latin typeface="+mj-lt"/>
                <a:ea typeface="Calibri" panose="020F0502020204030204" pitchFamily="34" charset="0"/>
                <a:cs typeface="Times New Roman" panose="02020603050405020304" pitchFamily="18" charset="0"/>
              </a:rPr>
              <a:t> A </a:t>
            </a:r>
            <a:r>
              <a:rPr lang="en-US" sz="2400" dirty="0" err="1">
                <a:solidFill>
                  <a:srgbClr val="000000"/>
                </a:solidFill>
                <a:latin typeface="+mj-lt"/>
                <a:ea typeface="Calibri" panose="020F0502020204030204" pitchFamily="34" charset="0"/>
                <a:cs typeface="Times New Roman" panose="02020603050405020304" pitchFamily="18" charset="0"/>
              </a:rPr>
              <a:t>và</a:t>
            </a:r>
            <a:r>
              <a:rPr lang="en-US" sz="2400" dirty="0">
                <a:solidFill>
                  <a:srgbClr val="000000"/>
                </a:solidFill>
                <a:latin typeface="+mj-lt"/>
                <a:ea typeface="Calibri" panose="020F0502020204030204" pitchFamily="34" charset="0"/>
                <a:cs typeface="Times New Roman" panose="02020603050405020304" pitchFamily="18" charset="0"/>
              </a:rPr>
              <a:t> B sẽ là chiều </a:t>
            </a:r>
            <a:r>
              <a:rPr lang="en-US" sz="2400" dirty="0" err="1">
                <a:solidFill>
                  <a:srgbClr val="000000"/>
                </a:solidFill>
                <a:latin typeface="+mj-lt"/>
                <a:ea typeface="Calibri" panose="020F0502020204030204" pitchFamily="34" charset="0"/>
                <a:cs typeface="Times New Roman" panose="02020603050405020304" pitchFamily="18" charset="0"/>
              </a:rPr>
              <a:t>dài</a:t>
            </a:r>
            <a:r>
              <a:rPr lang="en-US" sz="2400" dirty="0">
                <a:solidFill>
                  <a:srgbClr val="000000"/>
                </a:solidFill>
                <a:latin typeface="+mj-lt"/>
                <a:ea typeface="Calibri" panose="020F0502020204030204" pitchFamily="34" charset="0"/>
                <a:cs typeface="Times New Roman" panose="02020603050405020304" pitchFamily="18" charset="0"/>
              </a:rPr>
              <a:t> </a:t>
            </a:r>
            <a:r>
              <a:rPr lang="en-US" sz="2400" dirty="0" err="1">
                <a:solidFill>
                  <a:srgbClr val="000000"/>
                </a:solidFill>
                <a:latin typeface="+mj-lt"/>
                <a:ea typeface="Calibri" panose="020F0502020204030204" pitchFamily="34" charset="0"/>
                <a:cs typeface="Times New Roman" panose="02020603050405020304" pitchFamily="18" charset="0"/>
              </a:rPr>
              <a:t>của</a:t>
            </a:r>
            <a:r>
              <a:rPr lang="en-US" sz="2400" dirty="0">
                <a:solidFill>
                  <a:srgbClr val="000000"/>
                </a:solidFill>
                <a:latin typeface="+mj-lt"/>
                <a:ea typeface="Calibri" panose="020F0502020204030204" pitchFamily="34" charset="0"/>
                <a:cs typeface="Times New Roman" panose="02020603050405020304" pitchFamily="18" charset="0"/>
              </a:rPr>
              <a:t> </a:t>
            </a:r>
            <a:r>
              <a:rPr lang="en-US" sz="2400" dirty="0" err="1">
                <a:solidFill>
                  <a:srgbClr val="000000"/>
                </a:solidFill>
                <a:latin typeface="+mj-lt"/>
                <a:ea typeface="Calibri" panose="020F0502020204030204" pitchFamily="34" charset="0"/>
                <a:cs typeface="Times New Roman" panose="02020603050405020304" pitchFamily="18" charset="0"/>
              </a:rPr>
              <a:t>đoạn</a:t>
            </a:r>
            <a:r>
              <a:rPr lang="en-US" sz="2400" dirty="0">
                <a:latin typeface="+mj-lt"/>
                <a:ea typeface="Calibri" panose="020F0502020204030204" pitchFamily="34" charset="0"/>
              </a:rPr>
              <a:t> </a:t>
            </a:r>
            <a:r>
              <a:rPr lang="en-US" sz="2400" dirty="0" err="1">
                <a:solidFill>
                  <a:srgbClr val="000000"/>
                </a:solidFill>
                <a:latin typeface="+mj-lt"/>
                <a:ea typeface="Calibri" panose="020F0502020204030204" pitchFamily="34" charset="0"/>
                <a:cs typeface="Times New Roman" panose="02020603050405020304" pitchFamily="18" charset="0"/>
              </a:rPr>
              <a:t>thẳng</a:t>
            </a:r>
            <a:r>
              <a:rPr lang="en-US" sz="2400" dirty="0">
                <a:solidFill>
                  <a:srgbClr val="000000"/>
                </a:solidFill>
                <a:latin typeface="+mj-lt"/>
                <a:ea typeface="Calibri" panose="020F0502020204030204" pitchFamily="34" charset="0"/>
                <a:cs typeface="Times New Roman" panose="02020603050405020304" pitchFamily="18" charset="0"/>
              </a:rPr>
              <a:t> AB </a:t>
            </a:r>
            <a:r>
              <a:rPr lang="en-US" sz="2400" dirty="0" err="1">
                <a:solidFill>
                  <a:srgbClr val="000000"/>
                </a:solidFill>
                <a:latin typeface="+mj-lt"/>
                <a:ea typeface="Calibri" panose="020F0502020204030204" pitchFamily="34" charset="0"/>
                <a:cs typeface="Times New Roman" panose="02020603050405020304" pitchFamily="18" charset="0"/>
              </a:rPr>
              <a:t>nối</a:t>
            </a:r>
            <a:r>
              <a:rPr lang="en-US" sz="2400" dirty="0">
                <a:solidFill>
                  <a:srgbClr val="000000"/>
                </a:solidFill>
                <a:latin typeface="+mj-lt"/>
                <a:ea typeface="Calibri" panose="020F0502020204030204" pitchFamily="34" charset="0"/>
                <a:cs typeface="Times New Roman" panose="02020603050405020304" pitchFamily="18" charset="0"/>
              </a:rPr>
              <a:t> 2 </a:t>
            </a:r>
            <a:r>
              <a:rPr lang="en-US" sz="2400" dirty="0" err="1">
                <a:solidFill>
                  <a:srgbClr val="000000"/>
                </a:solidFill>
                <a:latin typeface="+mj-lt"/>
                <a:ea typeface="Calibri" panose="020F0502020204030204" pitchFamily="34" charset="0"/>
                <a:cs typeface="Times New Roman" panose="02020603050405020304" pitchFamily="18" charset="0"/>
              </a:rPr>
              <a:t>điểm</a:t>
            </a:r>
            <a:r>
              <a:rPr lang="en-US" sz="2400" dirty="0">
                <a:solidFill>
                  <a:srgbClr val="000000"/>
                </a:solidFill>
                <a:latin typeface="+mj-lt"/>
                <a:ea typeface="Calibri" panose="020F0502020204030204" pitchFamily="34" charset="0"/>
                <a:cs typeface="Times New Roman" panose="02020603050405020304" pitchFamily="18" charset="0"/>
              </a:rPr>
              <a:t> này lại với </a:t>
            </a:r>
            <a:r>
              <a:rPr lang="en-US" sz="2400" dirty="0" err="1">
                <a:solidFill>
                  <a:srgbClr val="000000"/>
                </a:solidFill>
                <a:latin typeface="+mj-lt"/>
                <a:ea typeface="Calibri" panose="020F0502020204030204" pitchFamily="34" charset="0"/>
                <a:cs typeface="Times New Roman" panose="02020603050405020304" pitchFamily="18" charset="0"/>
              </a:rPr>
              <a:t>nhau</a:t>
            </a:r>
            <a:r>
              <a:rPr lang="en-US" sz="2400" dirty="0">
                <a:solidFill>
                  <a:srgbClr val="000000"/>
                </a:solidFill>
                <a:latin typeface="+mj-lt"/>
                <a:ea typeface="Calibri" panose="020F0502020204030204" pitchFamily="34" charset="0"/>
                <a:cs typeface="Times New Roman" panose="02020603050405020304" pitchFamily="18" charset="0"/>
              </a:rPr>
              <a:t>. Ta </a:t>
            </a:r>
            <a:r>
              <a:rPr lang="en-US" sz="2400" dirty="0" err="1">
                <a:solidFill>
                  <a:srgbClr val="000000"/>
                </a:solidFill>
                <a:latin typeface="+mj-lt"/>
                <a:ea typeface="Calibri" panose="020F0502020204030204" pitchFamily="34" charset="0"/>
                <a:cs typeface="Times New Roman" panose="02020603050405020304" pitchFamily="18" charset="0"/>
              </a:rPr>
              <a:t>xét</a:t>
            </a:r>
            <a:r>
              <a:rPr lang="en-US" sz="2400" dirty="0">
                <a:solidFill>
                  <a:srgbClr val="000000"/>
                </a:solidFill>
                <a:latin typeface="+mj-lt"/>
                <a:ea typeface="Calibri" panose="020F0502020204030204" pitchFamily="34" charset="0"/>
                <a:cs typeface="Times New Roman" panose="02020603050405020304" pitchFamily="18" charset="0"/>
              </a:rPr>
              <a:t> </a:t>
            </a:r>
            <a:r>
              <a:rPr lang="en-US" sz="2400" dirty="0" err="1">
                <a:solidFill>
                  <a:srgbClr val="000000"/>
                </a:solidFill>
                <a:latin typeface="+mj-lt"/>
                <a:ea typeface="Calibri" panose="020F0502020204030204" pitchFamily="34" charset="0"/>
                <a:cs typeface="Times New Roman" panose="02020603050405020304" pitchFamily="18" charset="0"/>
              </a:rPr>
              <a:t>trong</a:t>
            </a:r>
            <a:r>
              <a:rPr lang="en-US" sz="2400" dirty="0">
                <a:solidFill>
                  <a:srgbClr val="000000"/>
                </a:solidFill>
                <a:latin typeface="+mj-lt"/>
                <a:ea typeface="Calibri" panose="020F0502020204030204" pitchFamily="34" charset="0"/>
                <a:cs typeface="Times New Roman" panose="02020603050405020304" pitchFamily="18" charset="0"/>
              </a:rPr>
              <a:t> </a:t>
            </a:r>
            <a:r>
              <a:rPr lang="en-US" sz="2400" dirty="0" err="1">
                <a:solidFill>
                  <a:srgbClr val="000000"/>
                </a:solidFill>
                <a:latin typeface="+mj-lt"/>
                <a:ea typeface="Calibri" panose="020F0502020204030204" pitchFamily="34" charset="0"/>
                <a:cs typeface="Times New Roman" panose="02020603050405020304" pitchFamily="18" charset="0"/>
              </a:rPr>
              <a:t>hệ</a:t>
            </a:r>
            <a:r>
              <a:rPr lang="en-US" sz="2400" dirty="0">
                <a:solidFill>
                  <a:srgbClr val="000000"/>
                </a:solidFill>
                <a:latin typeface="+mj-lt"/>
                <a:ea typeface="Calibri" panose="020F0502020204030204" pitchFamily="34" charset="0"/>
                <a:cs typeface="Times New Roman" panose="02020603050405020304" pitchFamily="18" charset="0"/>
              </a:rPr>
              <a:t> </a:t>
            </a:r>
            <a:r>
              <a:rPr lang="en-US" sz="2400" dirty="0" err="1">
                <a:solidFill>
                  <a:srgbClr val="000000"/>
                </a:solidFill>
                <a:latin typeface="+mj-lt"/>
                <a:ea typeface="Calibri" panose="020F0502020204030204" pitchFamily="34" charset="0"/>
                <a:cs typeface="Times New Roman" panose="02020603050405020304" pitchFamily="18" charset="0"/>
              </a:rPr>
              <a:t>toạ</a:t>
            </a:r>
            <a:r>
              <a:rPr lang="en-US" sz="2400" dirty="0">
                <a:solidFill>
                  <a:srgbClr val="000000"/>
                </a:solidFill>
                <a:latin typeface="+mj-lt"/>
                <a:ea typeface="Calibri" panose="020F0502020204030204" pitchFamily="34" charset="0"/>
                <a:cs typeface="Times New Roman" panose="02020603050405020304" pitchFamily="18" charset="0"/>
              </a:rPr>
              <a:t> độ </a:t>
            </a:r>
            <a:r>
              <a:rPr lang="en-US" sz="2400" dirty="0" err="1">
                <a:solidFill>
                  <a:srgbClr val="000000"/>
                </a:solidFill>
                <a:latin typeface="+mj-lt"/>
                <a:ea typeface="Calibri" panose="020F0502020204030204" pitchFamily="34" charset="0"/>
                <a:cs typeface="Times New Roman" panose="02020603050405020304" pitchFamily="18" charset="0"/>
              </a:rPr>
              <a:t>Decartes</a:t>
            </a:r>
            <a:r>
              <a:rPr lang="en-US" sz="2400" dirty="0">
                <a:solidFill>
                  <a:srgbClr val="000000"/>
                </a:solidFill>
                <a:latin typeface="+mj-lt"/>
                <a:ea typeface="Calibri" panose="020F0502020204030204" pitchFamily="34" charset="0"/>
                <a:cs typeface="Times New Roman" panose="02020603050405020304" pitchFamily="18" charset="0"/>
              </a:rPr>
              <a:t>, nếu ta</a:t>
            </a:r>
            <a:r>
              <a:rPr lang="en-US" sz="2400" dirty="0">
                <a:latin typeface="+mj-lt"/>
                <a:ea typeface="Calibri" panose="020F0502020204030204" pitchFamily="34" charset="0"/>
              </a:rPr>
              <a:t> </a:t>
            </a:r>
            <a:r>
              <a:rPr lang="en-US" sz="2400" dirty="0">
                <a:solidFill>
                  <a:srgbClr val="000000"/>
                </a:solidFill>
                <a:latin typeface="+mj-lt"/>
                <a:ea typeface="Calibri" panose="020F0502020204030204" pitchFamily="34" charset="0"/>
                <a:cs typeface="Times New Roman" panose="02020603050405020304" pitchFamily="18" charset="0"/>
              </a:rPr>
              <a:t>có 2 </a:t>
            </a:r>
            <a:r>
              <a:rPr lang="en-US" sz="2400" dirty="0" err="1">
                <a:solidFill>
                  <a:srgbClr val="000000"/>
                </a:solidFill>
                <a:latin typeface="+mj-lt"/>
                <a:ea typeface="Calibri" panose="020F0502020204030204" pitchFamily="34" charset="0"/>
                <a:cs typeface="Times New Roman" panose="02020603050405020304" pitchFamily="18" charset="0"/>
              </a:rPr>
              <a:t>điểm</a:t>
            </a:r>
            <a:r>
              <a:rPr lang="en-US" sz="2400" dirty="0">
                <a:solidFill>
                  <a:srgbClr val="000000"/>
                </a:solidFill>
                <a:latin typeface="+mj-lt"/>
                <a:ea typeface="Calibri" panose="020F0502020204030204" pitchFamily="34" charset="0"/>
                <a:cs typeface="Times New Roman" panose="02020603050405020304" pitchFamily="18" charset="0"/>
              </a:rPr>
              <a:t> A=(A1,A2,A3,A4,…..,Ax) </a:t>
            </a:r>
            <a:r>
              <a:rPr lang="en-US" sz="2400" dirty="0" err="1">
                <a:solidFill>
                  <a:srgbClr val="000000"/>
                </a:solidFill>
                <a:latin typeface="+mj-lt"/>
                <a:ea typeface="Calibri" panose="020F0502020204030204" pitchFamily="34" charset="0"/>
                <a:cs typeface="Times New Roman" panose="02020603050405020304" pitchFamily="18" charset="0"/>
              </a:rPr>
              <a:t>tương</a:t>
            </a:r>
            <a:r>
              <a:rPr lang="en-US" sz="2400" dirty="0">
                <a:solidFill>
                  <a:srgbClr val="000000"/>
                </a:solidFill>
                <a:latin typeface="+mj-lt"/>
                <a:ea typeface="Calibri" panose="020F0502020204030204" pitchFamily="34" charset="0"/>
                <a:cs typeface="Times New Roman" panose="02020603050405020304" pitchFamily="18" charset="0"/>
              </a:rPr>
              <a:t> tự </a:t>
            </a:r>
            <a:r>
              <a:rPr lang="en-US" sz="2400" dirty="0" err="1">
                <a:solidFill>
                  <a:srgbClr val="000000"/>
                </a:solidFill>
                <a:latin typeface="+mj-lt"/>
                <a:ea typeface="Calibri" panose="020F0502020204030204" pitchFamily="34" charset="0"/>
                <a:cs typeface="Times New Roman" panose="02020603050405020304" pitchFamily="18" charset="0"/>
              </a:rPr>
              <a:t>điểm</a:t>
            </a:r>
            <a:r>
              <a:rPr lang="en-US" sz="2400" dirty="0">
                <a:solidFill>
                  <a:srgbClr val="000000"/>
                </a:solidFill>
                <a:latin typeface="+mj-lt"/>
                <a:ea typeface="Calibri" panose="020F0502020204030204" pitchFamily="34" charset="0"/>
                <a:cs typeface="Times New Roman" panose="02020603050405020304" pitchFamily="18" charset="0"/>
              </a:rPr>
              <a:t> B =(B1,B2,B3,….,</a:t>
            </a:r>
            <a:r>
              <a:rPr lang="en-US" sz="2400" dirty="0" err="1">
                <a:solidFill>
                  <a:srgbClr val="000000"/>
                </a:solidFill>
                <a:latin typeface="+mj-lt"/>
                <a:ea typeface="Calibri" panose="020F0502020204030204" pitchFamily="34" charset="0"/>
                <a:cs typeface="Times New Roman" panose="02020603050405020304" pitchFamily="18" charset="0"/>
              </a:rPr>
              <a:t>Bx</a:t>
            </a:r>
            <a:r>
              <a:rPr lang="en-US" sz="2400" dirty="0">
                <a:solidFill>
                  <a:srgbClr val="000000"/>
                </a:solidFill>
                <a:latin typeface="+mj-lt"/>
                <a:ea typeface="Calibri" panose="020F0502020204030204" pitchFamily="34" charset="0"/>
                <a:cs typeface="Times New Roman" panose="02020603050405020304" pitchFamily="18" charset="0"/>
              </a:rPr>
              <a:t>)</a:t>
            </a:r>
            <a:endParaRPr lang="en-US" sz="2400" dirty="0">
              <a:latin typeface="+mj-lt"/>
            </a:endParaRPr>
          </a:p>
        </p:txBody>
      </p:sp>
      <mc:AlternateContent xmlns:mc="http://schemas.openxmlformats.org/markup-compatibility/2006" xmlns:a14="http://schemas.microsoft.com/office/drawing/2010/main">
        <mc:Choice Requires="a14">
          <p:sp>
            <p:nvSpPr>
              <p:cNvPr id="6" name="Rectangle 5"/>
              <p:cNvSpPr/>
              <p:nvPr/>
            </p:nvSpPr>
            <p:spPr>
              <a:xfrm>
                <a:off x="1245577" y="4420545"/>
                <a:ext cx="4057521" cy="539571"/>
              </a:xfrm>
              <a:prstGeom prst="rect">
                <a:avLst/>
              </a:prstGeom>
            </p:spPr>
            <p:txBody>
              <a:bodyPr wrap="none">
                <a:spAutoFit/>
              </a:bodyPr>
              <a:lstStyle/>
              <a:p>
                <a:pPr marL="342900" indent="-342900">
                  <a:buFont typeface="Wingdings" panose="05000000000000000000" pitchFamily="2" charset="2"/>
                  <a:buChar char="§"/>
                </a:pPr>
                <a14:m>
                  <m:oMath xmlns:m="http://schemas.openxmlformats.org/officeDocument/2006/math">
                    <m:r>
                      <m:rPr>
                        <m:sty m:val="p"/>
                      </m:rPr>
                      <a:rPr lang="en-US" sz="2400">
                        <a:latin typeface="Cambria Math" panose="02040503050406030204" pitchFamily="18" charset="0"/>
                      </a:rPr>
                      <m:t>d</m:t>
                    </m:r>
                    <m:r>
                      <a:rPr lang="en-US" sz="2400" i="0">
                        <a:latin typeface="Cambria Math" panose="02040503050406030204" pitchFamily="18" charset="0"/>
                      </a:rPr>
                      <m:t> </m:t>
                    </m:r>
                    <m:d>
                      <m:dPr>
                        <m:ctrlPr>
                          <a:rPr lang="en-US" sz="2400" i="1">
                            <a:latin typeface="Cambria Math" panose="02040503050406030204" pitchFamily="18" charset="0"/>
                          </a:rPr>
                        </m:ctrlPr>
                      </m:dPr>
                      <m:e>
                        <m:r>
                          <m:rPr>
                            <m:sty m:val="p"/>
                          </m:rPr>
                          <a:rPr lang="en-US" sz="2400" i="0">
                            <a:latin typeface="Cambria Math" panose="02040503050406030204" pitchFamily="18" charset="0"/>
                          </a:rPr>
                          <m:t>a</m:t>
                        </m:r>
                        <m:r>
                          <a:rPr lang="en-US" sz="2400" i="0">
                            <a:latin typeface="Cambria Math" panose="02040503050406030204" pitchFamily="18" charset="0"/>
                          </a:rPr>
                          <m:t>,</m:t>
                        </m:r>
                        <m:r>
                          <m:rPr>
                            <m:sty m:val="p"/>
                          </m:rPr>
                          <a:rPr lang="en-US" sz="2400" i="0">
                            <a:latin typeface="Cambria Math" panose="02040503050406030204" pitchFamily="18" charset="0"/>
                          </a:rPr>
                          <m:t>b</m:t>
                        </m:r>
                      </m:e>
                    </m:d>
                    <m:r>
                      <a:rPr lang="en-US" sz="2400" i="0">
                        <a:latin typeface="Cambria Math" panose="02040503050406030204" pitchFamily="18" charset="0"/>
                      </a:rPr>
                      <m:t>= </m:t>
                    </m:r>
                    <m:rad>
                      <m:radPr>
                        <m:degHide m:val="on"/>
                        <m:ctrlPr>
                          <a:rPr lang="en-US" sz="2400" i="1">
                            <a:latin typeface="Cambria Math" panose="02040503050406030204" pitchFamily="18" charset="0"/>
                          </a:rPr>
                        </m:ctrlPr>
                      </m:radPr>
                      <m:deg/>
                      <m:e>
                        <m:nary>
                          <m:naryPr>
                            <m:chr m:val="∑"/>
                            <m:limLoc m:val="undOvr"/>
                            <m:ctrlPr>
                              <a:rPr lang="en-US" sz="2400" i="1">
                                <a:latin typeface="Cambria Math" panose="02040503050406030204" pitchFamily="18" charset="0"/>
                              </a:rPr>
                            </m:ctrlPr>
                          </m:naryPr>
                          <m:sub>
                            <m:r>
                              <m:rPr>
                                <m:sty m:val="p"/>
                              </m:rPr>
                              <a:rPr lang="en-US" sz="2400" i="0">
                                <a:latin typeface="Cambria Math" panose="02040503050406030204" pitchFamily="18" charset="0"/>
                              </a:rPr>
                              <m:t>i</m:t>
                            </m:r>
                            <m:r>
                              <a:rPr lang="en-US" sz="2400" i="0">
                                <a:latin typeface="Cambria Math" panose="02040503050406030204" pitchFamily="18" charset="0"/>
                              </a:rPr>
                              <m:t>=1</m:t>
                            </m:r>
                          </m:sub>
                          <m:sup>
                            <m:r>
                              <m:rPr>
                                <m:sty m:val="p"/>
                              </m:rPr>
                              <a:rPr lang="en-US" sz="2400" i="0">
                                <a:latin typeface="Cambria Math" panose="02040503050406030204" pitchFamily="18" charset="0"/>
                              </a:rPr>
                              <m:t>x</m:t>
                            </m:r>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m:rPr>
                                            <m:sty m:val="p"/>
                                          </m:rPr>
                                          <a:rPr lang="en-US" sz="2400" i="0">
                                            <a:latin typeface="Cambria Math" panose="02040503050406030204" pitchFamily="18" charset="0"/>
                                          </a:rPr>
                                          <m:t>A</m:t>
                                        </m:r>
                                      </m:e>
                                      <m:sub>
                                        <m:r>
                                          <m:rPr>
                                            <m:sty m:val="p"/>
                                          </m:rPr>
                                          <a:rPr lang="en-US" sz="2400" i="0">
                                            <a:latin typeface="Cambria Math" panose="02040503050406030204" pitchFamily="18" charset="0"/>
                                          </a:rPr>
                                          <m:t>i</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i="0">
                                            <a:latin typeface="Cambria Math" panose="02040503050406030204" pitchFamily="18" charset="0"/>
                                          </a:rPr>
                                          <m:t>B</m:t>
                                        </m:r>
                                      </m:e>
                                      <m:sub>
                                        <m:r>
                                          <m:rPr>
                                            <m:sty m:val="p"/>
                                          </m:rPr>
                                          <a:rPr lang="en-US" sz="2400" i="0">
                                            <a:latin typeface="Cambria Math" panose="02040503050406030204" pitchFamily="18" charset="0"/>
                                          </a:rPr>
                                          <m:t>i</m:t>
                                        </m:r>
                                      </m:sub>
                                    </m:sSub>
                                  </m:e>
                                </m:d>
                              </m:e>
                              <m:sup>
                                <m:r>
                                  <a:rPr lang="en-US" sz="2400" i="0">
                                    <a:latin typeface="Cambria Math" panose="02040503050406030204" pitchFamily="18" charset="0"/>
                                  </a:rPr>
                                  <m:t>2</m:t>
                                </m:r>
                              </m:sup>
                            </m:sSup>
                          </m:e>
                        </m:nary>
                      </m:e>
                    </m:rad>
                  </m:oMath>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1245577" y="4420545"/>
                <a:ext cx="4057521" cy="539571"/>
              </a:xfrm>
              <a:prstGeom prst="rect">
                <a:avLst/>
              </a:prstGeom>
              <a:blipFill>
                <a:blip r:embed="rId2"/>
                <a:stretch>
                  <a:fillRect/>
                </a:stretch>
              </a:blipFill>
            </p:spPr>
            <p:txBody>
              <a:bodyPr/>
              <a:lstStyle/>
              <a:p>
                <a:r>
                  <a:rPr lang="en-US">
                    <a:noFill/>
                  </a:rPr>
                  <a:t> </a:t>
                </a:r>
              </a:p>
            </p:txBody>
          </p:sp>
        </mc:Fallback>
      </mc:AlternateContent>
      <p:sp>
        <p:nvSpPr>
          <p:cNvPr id="10" name="Slide Number Placeholder 9"/>
          <p:cNvSpPr>
            <a:spLocks noGrp="1"/>
          </p:cNvSpPr>
          <p:nvPr>
            <p:ph type="sldNum" sz="quarter" idx="12"/>
          </p:nvPr>
        </p:nvSpPr>
        <p:spPr/>
        <p:txBody>
          <a:bodyPr/>
          <a:lstStyle/>
          <a:p>
            <a:fld id="{C8A7BED0-0A41-47D8-BC7F-407DDB6791A4}" type="slidenum">
              <a:rPr lang="vi-VN" smtClean="0"/>
              <a:t>12</a:t>
            </a:fld>
            <a:endParaRPr lang="vi-VN"/>
          </a:p>
        </p:txBody>
      </p:sp>
      <p:sp>
        <p:nvSpPr>
          <p:cNvPr id="11" name="Date Placeholder 10"/>
          <p:cNvSpPr>
            <a:spLocks noGrp="1"/>
          </p:cNvSpPr>
          <p:nvPr>
            <p:ph type="dt" sz="half" idx="10"/>
          </p:nvPr>
        </p:nvSpPr>
        <p:spPr/>
        <p:txBody>
          <a:bodyPr/>
          <a:lstStyle/>
          <a:p>
            <a:r>
              <a:rPr lang="en-US" smtClean="0"/>
              <a:t>SVTH: Phạm Chí Thành</a:t>
            </a:r>
            <a:endParaRPr lang="vi-VN"/>
          </a:p>
        </p:txBody>
      </p:sp>
      <p:sp>
        <p:nvSpPr>
          <p:cNvPr id="12" name="Footer Placeholder 11"/>
          <p:cNvSpPr>
            <a:spLocks noGrp="1"/>
          </p:cNvSpPr>
          <p:nvPr>
            <p:ph type="ftr" sz="quarter" idx="11"/>
          </p:nvPr>
        </p:nvSpPr>
        <p:spPr/>
        <p:txBody>
          <a:bodyPr/>
          <a:lstStyle/>
          <a:p>
            <a:r>
              <a:rPr lang="vi-VN" smtClean="0"/>
              <a:t>Đồ Án Chuyên Ngành</a:t>
            </a:r>
            <a:endParaRPr lang="vi-VN"/>
          </a:p>
        </p:txBody>
      </p:sp>
    </p:spTree>
    <p:extLst>
      <p:ext uri="{BB962C8B-B14F-4D97-AF65-F5344CB8AC3E}">
        <p14:creationId xmlns:p14="http://schemas.microsoft.com/office/powerpoint/2010/main" val="691471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343" y="1182558"/>
            <a:ext cx="7370885" cy="830997"/>
          </a:xfrm>
          <a:prstGeom prst="rect">
            <a:avLst/>
          </a:prstGeom>
        </p:spPr>
        <p:txBody>
          <a:bodyPr wrap="square">
            <a:spAutoFit/>
          </a:bodyPr>
          <a:lstStyle/>
          <a:p>
            <a:pPr lvl="1" algn="just" hangingPunct="0">
              <a:lnSpc>
                <a:spcPct val="150000"/>
              </a:lnSpc>
              <a:spcBef>
                <a:spcPts val="1000"/>
              </a:spcBef>
              <a:spcAft>
                <a:spcPts val="1000"/>
              </a:spcAft>
            </a:pPr>
            <a:r>
              <a:rPr lang="en-US" sz="3200" b="1" dirty="0">
                <a:solidFill>
                  <a:srgbClr val="FF0000"/>
                </a:solidFill>
                <a:highlight>
                  <a:srgbClr val="FFFF00"/>
                </a:highlight>
                <a:latin typeface="Times New Roman" panose="02020603050405020304" pitchFamily="18" charset="0"/>
                <a:ea typeface="Times New Roman" panose="02020603050405020304" pitchFamily="18" charset="0"/>
                <a:cs typeface="Arial" panose="020B0604020202020204" pitchFamily="34" charset="0"/>
              </a:rPr>
              <a:t>4.</a:t>
            </a:r>
            <a:r>
              <a:rPr lang="vi-VN" sz="3200" b="1" dirty="0">
                <a:solidFill>
                  <a:srgbClr val="FF0000"/>
                </a:solidFill>
                <a:highlight>
                  <a:srgbClr val="FFFF00"/>
                </a:highlight>
                <a:latin typeface="Times New Roman" panose="02020603050405020304" pitchFamily="18" charset="0"/>
                <a:ea typeface="Times New Roman" panose="02020603050405020304" pitchFamily="18" charset="0"/>
                <a:cs typeface="Arial" panose="020B0604020202020204" pitchFamily="34" charset="0"/>
              </a:rPr>
              <a:t>THỰC HIỆN CHƯƠNG TRÌNH</a:t>
            </a:r>
          </a:p>
        </p:txBody>
      </p:sp>
      <p:pic>
        <p:nvPicPr>
          <p:cNvPr id="5" name="Picture 4"/>
          <p:cNvPicPr>
            <a:picLocks noChangeAspect="1"/>
          </p:cNvPicPr>
          <p:nvPr/>
        </p:nvPicPr>
        <p:blipFill>
          <a:blip r:embed="rId2"/>
          <a:stretch>
            <a:fillRect/>
          </a:stretch>
        </p:blipFill>
        <p:spPr>
          <a:xfrm>
            <a:off x="361681" y="2013555"/>
            <a:ext cx="6210838" cy="4061812"/>
          </a:xfrm>
          <a:prstGeom prst="rect">
            <a:avLst/>
          </a:prstGeom>
        </p:spPr>
      </p:pic>
      <p:pic>
        <p:nvPicPr>
          <p:cNvPr id="6" name="Picture 5"/>
          <p:cNvPicPr>
            <a:picLocks noChangeAspect="1"/>
          </p:cNvPicPr>
          <p:nvPr/>
        </p:nvPicPr>
        <p:blipFill>
          <a:blip r:embed="rId3"/>
          <a:stretch>
            <a:fillRect/>
          </a:stretch>
        </p:blipFill>
        <p:spPr>
          <a:xfrm>
            <a:off x="6381624" y="2480652"/>
            <a:ext cx="5592817" cy="3594715"/>
          </a:xfrm>
          <a:prstGeom prst="rect">
            <a:avLst/>
          </a:prstGeom>
        </p:spPr>
      </p:pic>
      <p:sp>
        <p:nvSpPr>
          <p:cNvPr id="10" name="Slide Number Placeholder 9"/>
          <p:cNvSpPr>
            <a:spLocks noGrp="1"/>
          </p:cNvSpPr>
          <p:nvPr>
            <p:ph type="sldNum" sz="quarter" idx="12"/>
          </p:nvPr>
        </p:nvSpPr>
        <p:spPr/>
        <p:txBody>
          <a:bodyPr/>
          <a:lstStyle/>
          <a:p>
            <a:fld id="{C8A7BED0-0A41-47D8-BC7F-407DDB6791A4}" type="slidenum">
              <a:rPr lang="vi-VN" smtClean="0"/>
              <a:t>13</a:t>
            </a:fld>
            <a:endParaRPr lang="vi-VN"/>
          </a:p>
        </p:txBody>
      </p:sp>
      <p:sp>
        <p:nvSpPr>
          <p:cNvPr id="11" name="Date Placeholder 10"/>
          <p:cNvSpPr>
            <a:spLocks noGrp="1"/>
          </p:cNvSpPr>
          <p:nvPr>
            <p:ph type="dt" sz="half" idx="10"/>
          </p:nvPr>
        </p:nvSpPr>
        <p:spPr/>
        <p:txBody>
          <a:bodyPr/>
          <a:lstStyle/>
          <a:p>
            <a:r>
              <a:rPr lang="en-US" smtClean="0"/>
              <a:t>SVTH: Phạm Chí Thành</a:t>
            </a:r>
            <a:endParaRPr lang="vi-VN"/>
          </a:p>
        </p:txBody>
      </p:sp>
      <p:sp>
        <p:nvSpPr>
          <p:cNvPr id="12" name="Footer Placeholder 11"/>
          <p:cNvSpPr>
            <a:spLocks noGrp="1"/>
          </p:cNvSpPr>
          <p:nvPr>
            <p:ph type="ftr" sz="quarter" idx="11"/>
          </p:nvPr>
        </p:nvSpPr>
        <p:spPr/>
        <p:txBody>
          <a:bodyPr/>
          <a:lstStyle/>
          <a:p>
            <a:r>
              <a:rPr lang="vi-VN" smtClean="0"/>
              <a:t>Đồ Án Chuyên Ngành</a:t>
            </a:r>
            <a:endParaRPr lang="vi-VN"/>
          </a:p>
        </p:txBody>
      </p:sp>
    </p:spTree>
    <p:extLst>
      <p:ext uri="{BB962C8B-B14F-4D97-AF65-F5344CB8AC3E}">
        <p14:creationId xmlns:p14="http://schemas.microsoft.com/office/powerpoint/2010/main" val="3306207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7BD25A-2811-9904-260A-D6E7330014CA}"/>
              </a:ext>
            </a:extLst>
          </p:cNvPr>
          <p:cNvSpPr txBox="1"/>
          <p:nvPr/>
        </p:nvSpPr>
        <p:spPr>
          <a:xfrm>
            <a:off x="-123094" y="1295329"/>
            <a:ext cx="9260541" cy="830997"/>
          </a:xfrm>
          <a:prstGeom prst="rect">
            <a:avLst/>
          </a:prstGeom>
          <a:noFill/>
        </p:spPr>
        <p:txBody>
          <a:bodyPr wrap="square">
            <a:spAutoFit/>
          </a:bodyPr>
          <a:lstStyle/>
          <a:p>
            <a:pPr lvl="1" algn="just" hangingPunct="0">
              <a:lnSpc>
                <a:spcPct val="150000"/>
              </a:lnSpc>
              <a:spcBef>
                <a:spcPts val="1000"/>
              </a:spcBef>
              <a:spcAft>
                <a:spcPts val="1000"/>
              </a:spcAft>
            </a:pPr>
            <a:r>
              <a:rPr lang="vi-VN" sz="3200" b="1" dirty="0" smtClean="0">
                <a:solidFill>
                  <a:srgbClr val="FF0000"/>
                </a:solidFill>
                <a:highlight>
                  <a:srgbClr val="FFFF00"/>
                </a:highlight>
                <a:latin typeface="Times New Roman" panose="02020603050405020304" pitchFamily="18" charset="0"/>
                <a:ea typeface="Times New Roman" panose="02020603050405020304" pitchFamily="18" charset="0"/>
                <a:cs typeface="Arial" panose="020B0604020202020204" pitchFamily="34" charset="0"/>
              </a:rPr>
              <a:t>5</a:t>
            </a:r>
            <a:r>
              <a:rPr lang="en-US" sz="3200" b="1" dirty="0" smtClean="0">
                <a:solidFill>
                  <a:srgbClr val="FF0000"/>
                </a:solidFill>
                <a:highlight>
                  <a:srgbClr val="FFFF00"/>
                </a:highlight>
                <a:latin typeface="Times New Roman" panose="02020603050405020304" pitchFamily="18" charset="0"/>
                <a:ea typeface="Times New Roman" panose="02020603050405020304" pitchFamily="18" charset="0"/>
                <a:cs typeface="Arial" panose="020B0604020202020204" pitchFamily="34" charset="0"/>
              </a:rPr>
              <a:t>. </a:t>
            </a:r>
            <a:r>
              <a:rPr lang="vi-VN" sz="3200" b="1" dirty="0" smtClean="0">
                <a:solidFill>
                  <a:srgbClr val="FF0000"/>
                </a:solidFill>
                <a:highlight>
                  <a:srgbClr val="FFFF00"/>
                </a:highlight>
                <a:latin typeface="Times New Roman" panose="02020603050405020304" pitchFamily="18" charset="0"/>
                <a:ea typeface="Times New Roman" panose="02020603050405020304" pitchFamily="18" charset="0"/>
                <a:cs typeface="Arial" panose="020B0604020202020204" pitchFamily="34" charset="0"/>
              </a:rPr>
              <a:t>KẾT </a:t>
            </a:r>
            <a:r>
              <a:rPr lang="vi-VN" sz="3200" b="1" dirty="0">
                <a:solidFill>
                  <a:srgbClr val="FF0000"/>
                </a:solidFill>
                <a:highlight>
                  <a:srgbClr val="FFFF00"/>
                </a:highlight>
                <a:latin typeface="Times New Roman" panose="02020603050405020304" pitchFamily="18" charset="0"/>
                <a:ea typeface="Times New Roman" panose="02020603050405020304" pitchFamily="18" charset="0"/>
                <a:cs typeface="Arial" panose="020B0604020202020204" pitchFamily="34" charset="0"/>
              </a:rPr>
              <a:t>QUẢ, NHẬN XÉT VÀ ĐÁNH GIÁ</a:t>
            </a:r>
          </a:p>
        </p:txBody>
      </p:sp>
      <p:sp>
        <p:nvSpPr>
          <p:cNvPr id="5" name="TextBox 4"/>
          <p:cNvSpPr txBox="1"/>
          <p:nvPr/>
        </p:nvSpPr>
        <p:spPr>
          <a:xfrm>
            <a:off x="756139" y="2329962"/>
            <a:ext cx="9882553" cy="2862322"/>
          </a:xfrm>
          <a:prstGeom prst="rect">
            <a:avLst/>
          </a:prstGeom>
          <a:noFill/>
        </p:spPr>
        <p:txBody>
          <a:bodyPr wrap="square" rtlCol="0">
            <a:spAutoFit/>
          </a:bodyPr>
          <a:lstStyle/>
          <a:p>
            <a:pPr algn="just">
              <a:lnSpc>
                <a:spcPct val="150000"/>
              </a:lnSpc>
            </a:pPr>
            <a:r>
              <a:rPr lang="en-US" sz="2400" dirty="0" err="1" smtClean="0">
                <a:latin typeface="+mj-lt"/>
              </a:rPr>
              <a:t>Sau</a:t>
            </a:r>
            <a:r>
              <a:rPr lang="en-US" sz="2400" dirty="0" smtClean="0">
                <a:latin typeface="+mj-lt"/>
              </a:rPr>
              <a:t> </a:t>
            </a:r>
            <a:r>
              <a:rPr lang="en-US" sz="2400" dirty="0" err="1" smtClean="0">
                <a:latin typeface="+mj-lt"/>
              </a:rPr>
              <a:t>khi</a:t>
            </a:r>
            <a:r>
              <a:rPr lang="en-US" sz="2400" dirty="0" smtClean="0">
                <a:latin typeface="+mj-lt"/>
              </a:rPr>
              <a:t> </a:t>
            </a:r>
            <a:r>
              <a:rPr lang="en-US" sz="2400" dirty="0" err="1" smtClean="0">
                <a:latin typeface="+mj-lt"/>
              </a:rPr>
              <a:t>hoàn</a:t>
            </a:r>
            <a:r>
              <a:rPr lang="en-US" sz="2400" dirty="0" smtClean="0">
                <a:latin typeface="+mj-lt"/>
              </a:rPr>
              <a:t> </a:t>
            </a:r>
            <a:r>
              <a:rPr lang="en-US" sz="2400" dirty="0" err="1" smtClean="0">
                <a:latin typeface="+mj-lt"/>
              </a:rPr>
              <a:t>tất</a:t>
            </a:r>
            <a:r>
              <a:rPr lang="en-US" sz="2400" dirty="0" smtClean="0">
                <a:latin typeface="+mj-lt"/>
              </a:rPr>
              <a:t> </a:t>
            </a:r>
            <a:r>
              <a:rPr lang="en-US" sz="2400" dirty="0" err="1" smtClean="0">
                <a:latin typeface="+mj-lt"/>
              </a:rPr>
              <a:t>các</a:t>
            </a:r>
            <a:r>
              <a:rPr lang="en-US" sz="2400" dirty="0" smtClean="0">
                <a:latin typeface="+mj-lt"/>
              </a:rPr>
              <a:t> </a:t>
            </a:r>
            <a:r>
              <a:rPr lang="en-US" sz="2400" dirty="0" err="1" smtClean="0">
                <a:latin typeface="+mj-lt"/>
              </a:rPr>
              <a:t>bước</a:t>
            </a:r>
            <a:r>
              <a:rPr lang="en-US" sz="2400" dirty="0" smtClean="0">
                <a:latin typeface="+mj-lt"/>
              </a:rPr>
              <a:t> </a:t>
            </a:r>
            <a:r>
              <a:rPr lang="en-US" sz="2400" dirty="0" err="1" smtClean="0">
                <a:latin typeface="+mj-lt"/>
              </a:rPr>
              <a:t>chuẩn</a:t>
            </a:r>
            <a:r>
              <a:rPr lang="en-US" sz="2400" dirty="0" smtClean="0">
                <a:latin typeface="+mj-lt"/>
              </a:rPr>
              <a:t> bị. Tiếp </a:t>
            </a:r>
            <a:r>
              <a:rPr lang="en-US" sz="2400" dirty="0" err="1" smtClean="0">
                <a:latin typeface="+mj-lt"/>
              </a:rPr>
              <a:t>theo</a:t>
            </a:r>
            <a:r>
              <a:rPr lang="en-US" sz="2400" dirty="0">
                <a:latin typeface="+mj-lt"/>
              </a:rPr>
              <a:t> </a:t>
            </a:r>
            <a:r>
              <a:rPr lang="en-US" sz="2400" dirty="0" smtClean="0">
                <a:latin typeface="+mj-lt"/>
              </a:rPr>
              <a:t>sẽ </a:t>
            </a:r>
            <a:r>
              <a:rPr lang="en-US" sz="2400" dirty="0" err="1" smtClean="0">
                <a:latin typeface="+mj-lt"/>
              </a:rPr>
              <a:t>tiến</a:t>
            </a:r>
            <a:r>
              <a:rPr lang="en-US" sz="2400" dirty="0" smtClean="0">
                <a:latin typeface="+mj-lt"/>
              </a:rPr>
              <a:t> </a:t>
            </a:r>
            <a:r>
              <a:rPr lang="en-US" sz="2400" dirty="0" err="1" smtClean="0">
                <a:latin typeface="+mj-lt"/>
              </a:rPr>
              <a:t>hành</a:t>
            </a:r>
            <a:r>
              <a:rPr lang="en-US" sz="2400" dirty="0" smtClean="0">
                <a:latin typeface="+mj-lt"/>
              </a:rPr>
              <a:t> </a:t>
            </a:r>
            <a:r>
              <a:rPr lang="en-US" sz="2400" dirty="0" err="1" smtClean="0">
                <a:latin typeface="+mj-lt"/>
              </a:rPr>
              <a:t>lập</a:t>
            </a:r>
            <a:r>
              <a:rPr lang="en-US" sz="2400" dirty="0" smtClean="0">
                <a:latin typeface="+mj-lt"/>
              </a:rPr>
              <a:t> </a:t>
            </a:r>
            <a:r>
              <a:rPr lang="en-US" sz="2400" dirty="0" err="1" smtClean="0">
                <a:latin typeface="+mj-lt"/>
              </a:rPr>
              <a:t>trình</a:t>
            </a:r>
            <a:r>
              <a:rPr lang="en-US" sz="2400" dirty="0" smtClean="0">
                <a:latin typeface="+mj-lt"/>
              </a:rPr>
              <a:t> </a:t>
            </a:r>
            <a:r>
              <a:rPr lang="en-US" sz="2400" dirty="0" err="1" smtClean="0">
                <a:latin typeface="+mj-lt"/>
              </a:rPr>
              <a:t>chương</a:t>
            </a:r>
            <a:r>
              <a:rPr lang="en-US" sz="2400" dirty="0" smtClean="0">
                <a:latin typeface="+mj-lt"/>
              </a:rPr>
              <a:t> </a:t>
            </a:r>
            <a:r>
              <a:rPr lang="en-US" sz="2400" dirty="0" err="1" smtClean="0">
                <a:latin typeface="+mj-lt"/>
              </a:rPr>
              <a:t>trình</a:t>
            </a:r>
            <a:r>
              <a:rPr lang="en-US" sz="2400" dirty="0" smtClean="0">
                <a:latin typeface="+mj-lt"/>
              </a:rPr>
              <a:t> </a:t>
            </a:r>
            <a:r>
              <a:rPr lang="en-US" sz="2400" dirty="0" err="1" smtClean="0">
                <a:latin typeface="+mj-lt"/>
              </a:rPr>
              <a:t>phát</a:t>
            </a:r>
            <a:r>
              <a:rPr lang="en-US" sz="2400" dirty="0" smtClean="0">
                <a:latin typeface="+mj-lt"/>
              </a:rPr>
              <a:t> </a:t>
            </a:r>
            <a:r>
              <a:rPr lang="en-US" sz="2400" dirty="0" err="1" smtClean="0">
                <a:latin typeface="+mj-lt"/>
              </a:rPr>
              <a:t>hiện</a:t>
            </a:r>
            <a:r>
              <a:rPr lang="en-US" sz="2400" dirty="0" smtClean="0">
                <a:latin typeface="+mj-lt"/>
              </a:rPr>
              <a:t> ngủ </a:t>
            </a:r>
            <a:r>
              <a:rPr lang="en-US" sz="2400" dirty="0" err="1" smtClean="0">
                <a:latin typeface="+mj-lt"/>
              </a:rPr>
              <a:t>gật</a:t>
            </a:r>
            <a:r>
              <a:rPr lang="en-US" sz="2400" dirty="0" smtClean="0">
                <a:latin typeface="+mj-lt"/>
              </a:rPr>
              <a:t> </a:t>
            </a:r>
            <a:r>
              <a:rPr lang="en-US" sz="2400" dirty="0" err="1" smtClean="0">
                <a:latin typeface="+mj-lt"/>
              </a:rPr>
              <a:t>cho</a:t>
            </a:r>
            <a:r>
              <a:rPr lang="en-US" sz="2400" dirty="0" smtClean="0">
                <a:latin typeface="+mj-lt"/>
              </a:rPr>
              <a:t> </a:t>
            </a:r>
            <a:r>
              <a:rPr lang="en-US" sz="2400" dirty="0" err="1" smtClean="0">
                <a:latin typeface="+mj-lt"/>
              </a:rPr>
              <a:t>tài</a:t>
            </a:r>
            <a:r>
              <a:rPr lang="en-US" sz="2400" dirty="0" smtClean="0">
                <a:latin typeface="+mj-lt"/>
              </a:rPr>
              <a:t> </a:t>
            </a:r>
            <a:r>
              <a:rPr lang="en-US" sz="2400" dirty="0" err="1" smtClean="0">
                <a:latin typeface="+mj-lt"/>
              </a:rPr>
              <a:t>xế</a:t>
            </a:r>
            <a:r>
              <a:rPr lang="en-US" sz="2400" dirty="0" smtClean="0">
                <a:latin typeface="+mj-lt"/>
              </a:rPr>
              <a:t> </a:t>
            </a:r>
            <a:r>
              <a:rPr lang="en-US" sz="2400" dirty="0" err="1" smtClean="0">
                <a:latin typeface="+mj-lt"/>
              </a:rPr>
              <a:t>gồm</a:t>
            </a:r>
            <a:r>
              <a:rPr lang="en-US" sz="2400" dirty="0" smtClean="0">
                <a:latin typeface="+mj-lt"/>
              </a:rPr>
              <a:t> 3 </a:t>
            </a:r>
            <a:r>
              <a:rPr lang="en-US" sz="2400" dirty="0" err="1" smtClean="0">
                <a:latin typeface="+mj-lt"/>
              </a:rPr>
              <a:t>phần</a:t>
            </a:r>
            <a:r>
              <a:rPr lang="en-US" sz="2400" dirty="0" smtClean="0">
                <a:latin typeface="+mj-lt"/>
              </a:rPr>
              <a:t>:</a:t>
            </a:r>
          </a:p>
          <a:p>
            <a:pPr marL="800100" lvl="1" indent="-342900" algn="just">
              <a:lnSpc>
                <a:spcPct val="150000"/>
              </a:lnSpc>
              <a:buFont typeface="Wingdings" panose="05000000000000000000" pitchFamily="2" charset="2"/>
              <a:buChar char="§"/>
            </a:pPr>
            <a:r>
              <a:rPr lang="en-US" sz="2400" dirty="0" err="1" smtClean="0">
                <a:latin typeface="+mj-lt"/>
              </a:rPr>
              <a:t>Thứ</a:t>
            </a:r>
            <a:r>
              <a:rPr lang="en-US" sz="2400" dirty="0" smtClean="0">
                <a:latin typeface="+mj-lt"/>
              </a:rPr>
              <a:t> </a:t>
            </a:r>
            <a:r>
              <a:rPr lang="en-US" sz="2400" dirty="0" err="1" smtClean="0">
                <a:latin typeface="+mj-lt"/>
              </a:rPr>
              <a:t>nhất</a:t>
            </a:r>
            <a:r>
              <a:rPr lang="en-US" sz="2400" dirty="0" smtClean="0">
                <a:latin typeface="+mj-lt"/>
              </a:rPr>
              <a:t>: </a:t>
            </a:r>
            <a:r>
              <a:rPr lang="en-US" sz="2400" dirty="0" err="1" smtClean="0">
                <a:latin typeface="+mj-lt"/>
              </a:rPr>
              <a:t>Mô</a:t>
            </a:r>
            <a:r>
              <a:rPr lang="en-US" sz="2400" dirty="0" smtClean="0">
                <a:latin typeface="+mj-lt"/>
              </a:rPr>
              <a:t> </a:t>
            </a:r>
            <a:r>
              <a:rPr lang="en-US" sz="2400" dirty="0" err="1" smtClean="0">
                <a:latin typeface="+mj-lt"/>
              </a:rPr>
              <a:t>hình</a:t>
            </a:r>
            <a:r>
              <a:rPr lang="en-US" sz="2400" dirty="0" smtClean="0">
                <a:latin typeface="+mj-lt"/>
              </a:rPr>
              <a:t> </a:t>
            </a:r>
            <a:r>
              <a:rPr lang="en-US" sz="2400" dirty="0" err="1" smtClean="0">
                <a:latin typeface="+mj-lt"/>
              </a:rPr>
              <a:t>phát</a:t>
            </a:r>
            <a:r>
              <a:rPr lang="en-US" sz="2400" dirty="0" smtClean="0">
                <a:latin typeface="+mj-lt"/>
              </a:rPr>
              <a:t> </a:t>
            </a:r>
            <a:r>
              <a:rPr lang="en-US" sz="2400" dirty="0" err="1" smtClean="0">
                <a:latin typeface="+mj-lt"/>
              </a:rPr>
              <a:t>hiện</a:t>
            </a:r>
            <a:r>
              <a:rPr lang="en-US" sz="2400" dirty="0" smtClean="0">
                <a:latin typeface="+mj-lt"/>
              </a:rPr>
              <a:t> </a:t>
            </a:r>
            <a:r>
              <a:rPr lang="en-US" sz="2400" dirty="0" err="1" smtClean="0">
                <a:latin typeface="+mj-lt"/>
              </a:rPr>
              <a:t>đóng</a:t>
            </a:r>
            <a:r>
              <a:rPr lang="en-US" sz="2400" dirty="0" smtClean="0">
                <a:latin typeface="+mj-lt"/>
              </a:rPr>
              <a:t> </a:t>
            </a:r>
            <a:r>
              <a:rPr lang="en-US" sz="2400" dirty="0" err="1" smtClean="0">
                <a:latin typeface="+mj-lt"/>
              </a:rPr>
              <a:t>mở</a:t>
            </a:r>
            <a:r>
              <a:rPr lang="en-US" sz="2400" dirty="0" smtClean="0">
                <a:latin typeface="+mj-lt"/>
              </a:rPr>
              <a:t> </a:t>
            </a:r>
            <a:r>
              <a:rPr lang="en-US" sz="2400" dirty="0" err="1" smtClean="0">
                <a:latin typeface="+mj-lt"/>
              </a:rPr>
              <a:t>mắt</a:t>
            </a:r>
            <a:r>
              <a:rPr lang="en-US" sz="2400" dirty="0" smtClean="0">
                <a:latin typeface="+mj-lt"/>
              </a:rPr>
              <a:t>.</a:t>
            </a:r>
          </a:p>
          <a:p>
            <a:pPr marL="800100" lvl="1" indent="-342900" algn="just">
              <a:lnSpc>
                <a:spcPct val="150000"/>
              </a:lnSpc>
              <a:buFont typeface="Wingdings" panose="05000000000000000000" pitchFamily="2" charset="2"/>
              <a:buChar char="§"/>
            </a:pPr>
            <a:r>
              <a:rPr lang="en-US" sz="2400" dirty="0" err="1" smtClean="0">
                <a:latin typeface="+mj-lt"/>
              </a:rPr>
              <a:t>Thứ</a:t>
            </a:r>
            <a:r>
              <a:rPr lang="en-US" sz="2400" dirty="0" smtClean="0">
                <a:latin typeface="+mj-lt"/>
              </a:rPr>
              <a:t> </a:t>
            </a:r>
            <a:r>
              <a:rPr lang="en-US" sz="2400" dirty="0" err="1" smtClean="0">
                <a:latin typeface="+mj-lt"/>
              </a:rPr>
              <a:t>hai</a:t>
            </a:r>
            <a:r>
              <a:rPr lang="en-US" sz="2400" dirty="0" smtClean="0">
                <a:latin typeface="+mj-lt"/>
              </a:rPr>
              <a:t>: </a:t>
            </a:r>
            <a:r>
              <a:rPr lang="en-US" sz="2400" dirty="0" err="1" smtClean="0">
                <a:latin typeface="+mj-lt"/>
              </a:rPr>
              <a:t>Mô</a:t>
            </a:r>
            <a:r>
              <a:rPr lang="en-US" sz="2400" dirty="0" smtClean="0">
                <a:latin typeface="+mj-lt"/>
              </a:rPr>
              <a:t> </a:t>
            </a:r>
            <a:r>
              <a:rPr lang="en-US" sz="2400" dirty="0" err="1" smtClean="0">
                <a:latin typeface="+mj-lt"/>
              </a:rPr>
              <a:t>hình</a:t>
            </a:r>
            <a:r>
              <a:rPr lang="en-US" sz="2400" dirty="0" smtClean="0">
                <a:latin typeface="+mj-lt"/>
              </a:rPr>
              <a:t> </a:t>
            </a:r>
            <a:r>
              <a:rPr lang="en-US" sz="2400" dirty="0" err="1" smtClean="0">
                <a:latin typeface="+mj-lt"/>
              </a:rPr>
              <a:t>phát</a:t>
            </a:r>
            <a:r>
              <a:rPr lang="en-US" sz="2400" dirty="0" smtClean="0">
                <a:latin typeface="+mj-lt"/>
              </a:rPr>
              <a:t> </a:t>
            </a:r>
            <a:r>
              <a:rPr lang="en-US" sz="2400" dirty="0" err="1" smtClean="0">
                <a:latin typeface="+mj-lt"/>
              </a:rPr>
              <a:t>hiện</a:t>
            </a:r>
            <a:r>
              <a:rPr lang="en-US" sz="2400" dirty="0" smtClean="0">
                <a:latin typeface="+mj-lt"/>
              </a:rPr>
              <a:t> </a:t>
            </a:r>
            <a:r>
              <a:rPr lang="en-US" sz="2400" dirty="0" err="1" smtClean="0">
                <a:latin typeface="+mj-lt"/>
              </a:rPr>
              <a:t>đóng</a:t>
            </a:r>
            <a:r>
              <a:rPr lang="en-US" sz="2400" dirty="0" smtClean="0">
                <a:latin typeface="+mj-lt"/>
              </a:rPr>
              <a:t> </a:t>
            </a:r>
            <a:r>
              <a:rPr lang="en-US" sz="2400" dirty="0" err="1" smtClean="0">
                <a:latin typeface="+mj-lt"/>
              </a:rPr>
              <a:t>mở</a:t>
            </a:r>
            <a:r>
              <a:rPr lang="en-US" sz="2400" dirty="0" smtClean="0">
                <a:latin typeface="+mj-lt"/>
              </a:rPr>
              <a:t> </a:t>
            </a:r>
            <a:r>
              <a:rPr lang="en-US" sz="2400" dirty="0" err="1" smtClean="0">
                <a:latin typeface="+mj-lt"/>
              </a:rPr>
              <a:t>miệng</a:t>
            </a:r>
            <a:r>
              <a:rPr lang="en-US" sz="2400" dirty="0" smtClean="0">
                <a:latin typeface="+mj-lt"/>
              </a:rPr>
              <a:t>.</a:t>
            </a:r>
          </a:p>
          <a:p>
            <a:pPr marL="800100" lvl="1" indent="-342900" algn="just">
              <a:lnSpc>
                <a:spcPct val="150000"/>
              </a:lnSpc>
              <a:buFont typeface="Wingdings" panose="05000000000000000000" pitchFamily="2" charset="2"/>
              <a:buChar char="§"/>
            </a:pPr>
            <a:r>
              <a:rPr lang="en-US" sz="2400" dirty="0" err="1" smtClean="0">
                <a:latin typeface="+mj-lt"/>
              </a:rPr>
              <a:t>Thứ</a:t>
            </a:r>
            <a:r>
              <a:rPr lang="en-US" sz="2400" dirty="0" smtClean="0">
                <a:latin typeface="+mj-lt"/>
              </a:rPr>
              <a:t> </a:t>
            </a:r>
            <a:r>
              <a:rPr lang="en-US" sz="2400" dirty="0" err="1" smtClean="0">
                <a:latin typeface="+mj-lt"/>
              </a:rPr>
              <a:t>ba</a:t>
            </a:r>
            <a:r>
              <a:rPr lang="en-US" sz="2400" dirty="0" smtClean="0">
                <a:latin typeface="+mj-lt"/>
              </a:rPr>
              <a:t>: </a:t>
            </a:r>
            <a:r>
              <a:rPr lang="en-US" sz="2400" dirty="0" err="1" smtClean="0">
                <a:latin typeface="+mj-lt"/>
              </a:rPr>
              <a:t>Kết</a:t>
            </a:r>
            <a:r>
              <a:rPr lang="en-US" sz="2400" dirty="0" smtClean="0">
                <a:latin typeface="+mj-lt"/>
              </a:rPr>
              <a:t> </a:t>
            </a:r>
            <a:r>
              <a:rPr lang="en-US" sz="2400" dirty="0" err="1" smtClean="0">
                <a:latin typeface="+mj-lt"/>
              </a:rPr>
              <a:t>hợp</a:t>
            </a:r>
            <a:r>
              <a:rPr lang="en-US" sz="2400" dirty="0" smtClean="0">
                <a:latin typeface="+mj-lt"/>
              </a:rPr>
              <a:t> </a:t>
            </a:r>
            <a:r>
              <a:rPr lang="en-US" sz="2400" dirty="0" err="1" smtClean="0">
                <a:latin typeface="+mj-lt"/>
              </a:rPr>
              <a:t>hai</a:t>
            </a:r>
            <a:r>
              <a:rPr lang="en-US" sz="2400" dirty="0" smtClean="0">
                <a:latin typeface="+mj-lt"/>
              </a:rPr>
              <a:t> </a:t>
            </a:r>
            <a:r>
              <a:rPr lang="en-US" sz="2400" dirty="0" err="1" smtClean="0">
                <a:latin typeface="+mj-lt"/>
              </a:rPr>
              <a:t>mô</a:t>
            </a:r>
            <a:r>
              <a:rPr lang="en-US" sz="2400" dirty="0" smtClean="0">
                <a:latin typeface="+mj-lt"/>
              </a:rPr>
              <a:t> </a:t>
            </a:r>
            <a:r>
              <a:rPr lang="en-US" sz="2400" dirty="0" err="1" smtClean="0">
                <a:latin typeface="+mj-lt"/>
              </a:rPr>
              <a:t>hình</a:t>
            </a:r>
            <a:r>
              <a:rPr lang="en-US" sz="2400" dirty="0" smtClean="0">
                <a:latin typeface="+mj-lt"/>
              </a:rPr>
              <a:t> trên để </a:t>
            </a:r>
            <a:r>
              <a:rPr lang="en-US" sz="2400" dirty="0" err="1" smtClean="0">
                <a:latin typeface="+mj-lt"/>
              </a:rPr>
              <a:t>đạt</a:t>
            </a:r>
            <a:r>
              <a:rPr lang="en-US" sz="2400" dirty="0" smtClean="0">
                <a:latin typeface="+mj-lt"/>
              </a:rPr>
              <a:t> </a:t>
            </a:r>
            <a:r>
              <a:rPr lang="en-US" sz="2400" dirty="0" err="1" smtClean="0">
                <a:latin typeface="+mj-lt"/>
              </a:rPr>
              <a:t>được</a:t>
            </a:r>
            <a:r>
              <a:rPr lang="en-US" sz="2400" dirty="0" smtClean="0">
                <a:latin typeface="+mj-lt"/>
              </a:rPr>
              <a:t> yêu </a:t>
            </a:r>
            <a:r>
              <a:rPr lang="en-US" sz="2400" dirty="0" err="1" smtClean="0">
                <a:latin typeface="+mj-lt"/>
              </a:rPr>
              <a:t>cầu</a:t>
            </a:r>
            <a:r>
              <a:rPr lang="en-US" sz="2400" dirty="0" smtClean="0">
                <a:latin typeface="+mj-lt"/>
              </a:rPr>
              <a:t> để </a:t>
            </a:r>
            <a:r>
              <a:rPr lang="en-US" sz="2400" dirty="0" err="1" smtClean="0">
                <a:latin typeface="+mj-lt"/>
              </a:rPr>
              <a:t>ra.</a:t>
            </a:r>
            <a:endParaRPr lang="en-US" sz="2400" dirty="0">
              <a:latin typeface="+mj-lt"/>
            </a:endParaRPr>
          </a:p>
        </p:txBody>
      </p:sp>
      <p:sp>
        <p:nvSpPr>
          <p:cNvPr id="9" name="Slide Number Placeholder 8"/>
          <p:cNvSpPr>
            <a:spLocks noGrp="1"/>
          </p:cNvSpPr>
          <p:nvPr>
            <p:ph type="sldNum" sz="quarter" idx="12"/>
          </p:nvPr>
        </p:nvSpPr>
        <p:spPr/>
        <p:txBody>
          <a:bodyPr/>
          <a:lstStyle/>
          <a:p>
            <a:fld id="{C8A7BED0-0A41-47D8-BC7F-407DDB6791A4}" type="slidenum">
              <a:rPr lang="vi-VN" smtClean="0"/>
              <a:t>14</a:t>
            </a:fld>
            <a:endParaRPr lang="vi-VN"/>
          </a:p>
        </p:txBody>
      </p:sp>
      <p:sp>
        <p:nvSpPr>
          <p:cNvPr id="10" name="Date Placeholder 9"/>
          <p:cNvSpPr>
            <a:spLocks noGrp="1"/>
          </p:cNvSpPr>
          <p:nvPr>
            <p:ph type="dt" sz="half" idx="10"/>
          </p:nvPr>
        </p:nvSpPr>
        <p:spPr/>
        <p:txBody>
          <a:bodyPr/>
          <a:lstStyle/>
          <a:p>
            <a:r>
              <a:rPr lang="en-US" smtClean="0"/>
              <a:t>SVTH: Phạm Chí Thành</a:t>
            </a:r>
            <a:endParaRPr lang="vi-VN"/>
          </a:p>
        </p:txBody>
      </p:sp>
      <p:sp>
        <p:nvSpPr>
          <p:cNvPr id="11" name="Footer Placeholder 10"/>
          <p:cNvSpPr>
            <a:spLocks noGrp="1"/>
          </p:cNvSpPr>
          <p:nvPr>
            <p:ph type="ftr" sz="quarter" idx="11"/>
          </p:nvPr>
        </p:nvSpPr>
        <p:spPr/>
        <p:txBody>
          <a:bodyPr/>
          <a:lstStyle/>
          <a:p>
            <a:r>
              <a:rPr lang="vi-VN" smtClean="0"/>
              <a:t>Đồ Án Chuyên Ngành</a:t>
            </a:r>
            <a:endParaRPr lang="vi-VN"/>
          </a:p>
        </p:txBody>
      </p:sp>
    </p:spTree>
    <p:extLst>
      <p:ext uri="{BB962C8B-B14F-4D97-AF65-F5344CB8AC3E}">
        <p14:creationId xmlns:p14="http://schemas.microsoft.com/office/powerpoint/2010/main" val="1256161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7807" y="1627312"/>
            <a:ext cx="5333383" cy="461665"/>
          </a:xfrm>
          <a:prstGeom prst="rect">
            <a:avLst/>
          </a:prstGeom>
        </p:spPr>
        <p:txBody>
          <a:bodyPr wrap="none">
            <a:spAutoFit/>
          </a:bodyPr>
          <a:lstStyle/>
          <a:p>
            <a:r>
              <a:rPr lang="en-US" sz="2400" dirty="0">
                <a:solidFill>
                  <a:srgbClr val="FF0000"/>
                </a:solidFill>
                <a:latin typeface="Times New Roman" panose="02020603050405020304" pitchFamily="18" charset="0"/>
                <a:ea typeface="Calibri" panose="020F0502020204030204" pitchFamily="34" charset="0"/>
              </a:rPr>
              <a:t>PHÁT HIỆN ĐỘ ĐÓNG MỞ CỦA MẮT</a:t>
            </a:r>
            <a:endParaRPr lang="en-US" sz="2400" dirty="0">
              <a:solidFill>
                <a:srgbClr val="FF0000"/>
              </a:solidFill>
            </a:endParaRPr>
          </a:p>
        </p:txBody>
      </p:sp>
      <p:pic>
        <p:nvPicPr>
          <p:cNvPr id="7" name="Picture 6"/>
          <p:cNvPicPr/>
          <p:nvPr/>
        </p:nvPicPr>
        <p:blipFill>
          <a:blip r:embed="rId2"/>
          <a:stretch>
            <a:fillRect/>
          </a:stretch>
        </p:blipFill>
        <p:spPr>
          <a:xfrm>
            <a:off x="1270169" y="2512421"/>
            <a:ext cx="4077335" cy="33185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p:nvPr/>
        </p:nvPicPr>
        <p:blipFill>
          <a:blip r:embed="rId3"/>
          <a:stretch>
            <a:fillRect/>
          </a:stretch>
        </p:blipFill>
        <p:spPr>
          <a:xfrm>
            <a:off x="6444761" y="2512421"/>
            <a:ext cx="4053694" cy="33185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Slide Number Placeholder 11"/>
          <p:cNvSpPr>
            <a:spLocks noGrp="1"/>
          </p:cNvSpPr>
          <p:nvPr>
            <p:ph type="sldNum" sz="quarter" idx="12"/>
          </p:nvPr>
        </p:nvSpPr>
        <p:spPr/>
        <p:txBody>
          <a:bodyPr/>
          <a:lstStyle/>
          <a:p>
            <a:fld id="{C8A7BED0-0A41-47D8-BC7F-407DDB6791A4}" type="slidenum">
              <a:rPr lang="vi-VN" smtClean="0"/>
              <a:t>15</a:t>
            </a:fld>
            <a:endParaRPr lang="vi-VN"/>
          </a:p>
        </p:txBody>
      </p:sp>
      <p:sp>
        <p:nvSpPr>
          <p:cNvPr id="13" name="Date Placeholder 12"/>
          <p:cNvSpPr>
            <a:spLocks noGrp="1"/>
          </p:cNvSpPr>
          <p:nvPr>
            <p:ph type="dt" sz="half" idx="10"/>
          </p:nvPr>
        </p:nvSpPr>
        <p:spPr/>
        <p:txBody>
          <a:bodyPr/>
          <a:lstStyle/>
          <a:p>
            <a:r>
              <a:rPr lang="en-US" smtClean="0"/>
              <a:t>SVTH: Phạm Chí Thành</a:t>
            </a:r>
            <a:endParaRPr lang="vi-VN"/>
          </a:p>
        </p:txBody>
      </p:sp>
      <p:sp>
        <p:nvSpPr>
          <p:cNvPr id="14" name="Footer Placeholder 13"/>
          <p:cNvSpPr>
            <a:spLocks noGrp="1"/>
          </p:cNvSpPr>
          <p:nvPr>
            <p:ph type="ftr" sz="quarter" idx="11"/>
          </p:nvPr>
        </p:nvSpPr>
        <p:spPr/>
        <p:txBody>
          <a:bodyPr/>
          <a:lstStyle/>
          <a:p>
            <a:r>
              <a:rPr lang="vi-VN" smtClean="0"/>
              <a:t>Đồ Án Chuyên Ngành</a:t>
            </a:r>
            <a:endParaRPr lang="vi-VN"/>
          </a:p>
        </p:txBody>
      </p:sp>
    </p:spTree>
    <p:extLst>
      <p:ext uri="{BB962C8B-B14F-4D97-AF65-F5344CB8AC3E}">
        <p14:creationId xmlns:p14="http://schemas.microsoft.com/office/powerpoint/2010/main" val="2597729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7418" y="1605279"/>
            <a:ext cx="6716775" cy="460511"/>
          </a:xfrm>
          <a:prstGeom prst="rect">
            <a:avLst/>
          </a:prstGeom>
        </p:spPr>
        <p:txBody>
          <a:bodyPr wrap="none">
            <a:spAutoFit/>
          </a:bodyPr>
          <a:lstStyle/>
          <a:p>
            <a:pPr lvl="2">
              <a:lnSpc>
                <a:spcPct val="107000"/>
              </a:lnSpc>
              <a:spcAft>
                <a:spcPts val="800"/>
              </a:spcAft>
            </a:pPr>
            <a:r>
              <a:rPr lang="en-US" sz="2400" dirty="0" smtClean="0">
                <a:solidFill>
                  <a:srgbClr val="FF0000"/>
                </a:solidFill>
                <a:latin typeface="+mj-lt"/>
                <a:ea typeface="Calibri" panose="020F0502020204030204" pitchFamily="34" charset="0"/>
              </a:rPr>
              <a:t>PHÁT HIỆN ĐỘ ĐÓNG MỞ CỦA MIỆNG</a:t>
            </a:r>
            <a:endParaRPr lang="en-US" sz="2400" dirty="0">
              <a:solidFill>
                <a:srgbClr val="FF0000"/>
              </a:solidFill>
              <a:effectLst/>
              <a:latin typeface="+mj-lt"/>
              <a:ea typeface="Calibri" panose="020F0502020204030204" pitchFamily="34" charset="0"/>
            </a:endParaRPr>
          </a:p>
        </p:txBody>
      </p:sp>
      <p:pic>
        <p:nvPicPr>
          <p:cNvPr id="5" name="Picture 4"/>
          <p:cNvPicPr/>
          <p:nvPr/>
        </p:nvPicPr>
        <p:blipFill>
          <a:blip r:embed="rId2"/>
          <a:stretch>
            <a:fillRect/>
          </a:stretch>
        </p:blipFill>
        <p:spPr>
          <a:xfrm>
            <a:off x="1274885" y="2449879"/>
            <a:ext cx="3962400" cy="3206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p:nvPr/>
        </p:nvPicPr>
        <p:blipFill>
          <a:blip r:embed="rId3"/>
          <a:stretch>
            <a:fillRect/>
          </a:stretch>
        </p:blipFill>
        <p:spPr>
          <a:xfrm>
            <a:off x="6558108" y="2449879"/>
            <a:ext cx="3964305" cy="3244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Slide Number Placeholder 9"/>
          <p:cNvSpPr>
            <a:spLocks noGrp="1"/>
          </p:cNvSpPr>
          <p:nvPr>
            <p:ph type="sldNum" sz="quarter" idx="12"/>
          </p:nvPr>
        </p:nvSpPr>
        <p:spPr/>
        <p:txBody>
          <a:bodyPr/>
          <a:lstStyle/>
          <a:p>
            <a:fld id="{C8A7BED0-0A41-47D8-BC7F-407DDB6791A4}" type="slidenum">
              <a:rPr lang="vi-VN" smtClean="0"/>
              <a:t>16</a:t>
            </a:fld>
            <a:endParaRPr lang="vi-VN"/>
          </a:p>
        </p:txBody>
      </p:sp>
      <p:sp>
        <p:nvSpPr>
          <p:cNvPr id="11" name="Date Placeholder 10"/>
          <p:cNvSpPr>
            <a:spLocks noGrp="1"/>
          </p:cNvSpPr>
          <p:nvPr>
            <p:ph type="dt" sz="half" idx="10"/>
          </p:nvPr>
        </p:nvSpPr>
        <p:spPr/>
        <p:txBody>
          <a:bodyPr/>
          <a:lstStyle/>
          <a:p>
            <a:r>
              <a:rPr lang="en-US" smtClean="0"/>
              <a:t>SVTH: Phạm Chí Thành</a:t>
            </a:r>
            <a:endParaRPr lang="vi-VN"/>
          </a:p>
        </p:txBody>
      </p:sp>
      <p:sp>
        <p:nvSpPr>
          <p:cNvPr id="12" name="Footer Placeholder 11"/>
          <p:cNvSpPr>
            <a:spLocks noGrp="1"/>
          </p:cNvSpPr>
          <p:nvPr>
            <p:ph type="ftr" sz="quarter" idx="11"/>
          </p:nvPr>
        </p:nvSpPr>
        <p:spPr/>
        <p:txBody>
          <a:bodyPr/>
          <a:lstStyle/>
          <a:p>
            <a:r>
              <a:rPr lang="vi-VN" smtClean="0"/>
              <a:t>Đồ Án Chuyên Ngành</a:t>
            </a:r>
            <a:endParaRPr lang="vi-VN"/>
          </a:p>
        </p:txBody>
      </p:sp>
    </p:spTree>
    <p:extLst>
      <p:ext uri="{BB962C8B-B14F-4D97-AF65-F5344CB8AC3E}">
        <p14:creationId xmlns:p14="http://schemas.microsoft.com/office/powerpoint/2010/main" val="491783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5462" y="1582615"/>
            <a:ext cx="3754315" cy="461665"/>
          </a:xfrm>
          <a:prstGeom prst="rect">
            <a:avLst/>
          </a:prstGeom>
          <a:noFill/>
        </p:spPr>
        <p:txBody>
          <a:bodyPr wrap="square" rtlCol="0">
            <a:spAutoFit/>
          </a:bodyPr>
          <a:lstStyle/>
          <a:p>
            <a:r>
              <a:rPr lang="en-US" sz="2400" dirty="0" smtClean="0">
                <a:solidFill>
                  <a:srgbClr val="FF0000"/>
                </a:solidFill>
                <a:latin typeface="+mj-lt"/>
              </a:rPr>
              <a:t>KẾT HỢP HAI MÔ HÌNH</a:t>
            </a:r>
            <a:endParaRPr lang="en-US" sz="2400" dirty="0">
              <a:solidFill>
                <a:srgbClr val="FF0000"/>
              </a:solidFill>
              <a:latin typeface="+mj-lt"/>
            </a:endParaRPr>
          </a:p>
        </p:txBody>
      </p:sp>
      <p:pic>
        <p:nvPicPr>
          <p:cNvPr id="5" name="Picture 4"/>
          <p:cNvPicPr/>
          <p:nvPr/>
        </p:nvPicPr>
        <p:blipFill>
          <a:blip r:embed="rId2"/>
          <a:stretch>
            <a:fillRect/>
          </a:stretch>
        </p:blipFill>
        <p:spPr>
          <a:xfrm>
            <a:off x="307729" y="2702658"/>
            <a:ext cx="3657600" cy="2743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p:nvPr/>
        </p:nvPicPr>
        <p:blipFill>
          <a:blip r:embed="rId3"/>
          <a:stretch>
            <a:fillRect/>
          </a:stretch>
        </p:blipFill>
        <p:spPr>
          <a:xfrm>
            <a:off x="4288546" y="2702658"/>
            <a:ext cx="3657600" cy="2743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p:nvPr/>
        </p:nvPicPr>
        <p:blipFill>
          <a:blip r:embed="rId4"/>
          <a:stretch>
            <a:fillRect/>
          </a:stretch>
        </p:blipFill>
        <p:spPr>
          <a:xfrm>
            <a:off x="8358554" y="2702658"/>
            <a:ext cx="3657600" cy="2743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Slide Number Placeholder 10"/>
          <p:cNvSpPr>
            <a:spLocks noGrp="1"/>
          </p:cNvSpPr>
          <p:nvPr>
            <p:ph type="sldNum" sz="quarter" idx="12"/>
          </p:nvPr>
        </p:nvSpPr>
        <p:spPr/>
        <p:txBody>
          <a:bodyPr/>
          <a:lstStyle/>
          <a:p>
            <a:fld id="{C8A7BED0-0A41-47D8-BC7F-407DDB6791A4}" type="slidenum">
              <a:rPr lang="vi-VN" smtClean="0"/>
              <a:t>17</a:t>
            </a:fld>
            <a:endParaRPr lang="vi-VN"/>
          </a:p>
        </p:txBody>
      </p:sp>
      <p:sp>
        <p:nvSpPr>
          <p:cNvPr id="12" name="Date Placeholder 11"/>
          <p:cNvSpPr>
            <a:spLocks noGrp="1"/>
          </p:cNvSpPr>
          <p:nvPr>
            <p:ph type="dt" sz="half" idx="10"/>
          </p:nvPr>
        </p:nvSpPr>
        <p:spPr/>
        <p:txBody>
          <a:bodyPr/>
          <a:lstStyle/>
          <a:p>
            <a:r>
              <a:rPr lang="en-US" smtClean="0"/>
              <a:t>SVTH: Phạm Chí Thành</a:t>
            </a:r>
            <a:endParaRPr lang="vi-VN"/>
          </a:p>
        </p:txBody>
      </p:sp>
      <p:sp>
        <p:nvSpPr>
          <p:cNvPr id="13" name="Footer Placeholder 12"/>
          <p:cNvSpPr>
            <a:spLocks noGrp="1"/>
          </p:cNvSpPr>
          <p:nvPr>
            <p:ph type="ftr" sz="quarter" idx="11"/>
          </p:nvPr>
        </p:nvSpPr>
        <p:spPr/>
        <p:txBody>
          <a:bodyPr/>
          <a:lstStyle/>
          <a:p>
            <a:r>
              <a:rPr lang="vi-VN" smtClean="0"/>
              <a:t>Đồ Án Chuyên Ngành</a:t>
            </a:r>
            <a:endParaRPr lang="vi-VN"/>
          </a:p>
        </p:txBody>
      </p:sp>
    </p:spTree>
    <p:extLst>
      <p:ext uri="{BB962C8B-B14F-4D97-AF65-F5344CB8AC3E}">
        <p14:creationId xmlns:p14="http://schemas.microsoft.com/office/powerpoint/2010/main" val="4207641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3879" y="1547378"/>
            <a:ext cx="4545623" cy="461665"/>
          </a:xfrm>
          <a:prstGeom prst="rect">
            <a:avLst/>
          </a:prstGeom>
          <a:noFill/>
        </p:spPr>
        <p:txBody>
          <a:bodyPr wrap="square" rtlCol="0">
            <a:spAutoFit/>
          </a:bodyPr>
          <a:lstStyle/>
          <a:p>
            <a:r>
              <a:rPr lang="en-US" sz="2400" dirty="0" smtClean="0">
                <a:solidFill>
                  <a:srgbClr val="FF0000"/>
                </a:solidFill>
                <a:latin typeface="+mj-lt"/>
              </a:rPr>
              <a:t>ĐÁNH GIÁ, </a:t>
            </a:r>
            <a:r>
              <a:rPr lang="en-US" sz="2400" dirty="0">
                <a:solidFill>
                  <a:srgbClr val="FF0000"/>
                </a:solidFill>
                <a:latin typeface="+mj-lt"/>
              </a:rPr>
              <a:t>NHẬN </a:t>
            </a:r>
            <a:r>
              <a:rPr lang="en-US" sz="2400" dirty="0" smtClean="0">
                <a:solidFill>
                  <a:srgbClr val="FF0000"/>
                </a:solidFill>
                <a:latin typeface="+mj-lt"/>
              </a:rPr>
              <a:t>XÉT</a:t>
            </a:r>
            <a:endParaRPr lang="en-US" sz="2400" dirty="0">
              <a:solidFill>
                <a:srgbClr val="FF0000"/>
              </a:solidFill>
              <a:latin typeface="+mj-lt"/>
            </a:endParaRPr>
          </a:p>
        </p:txBody>
      </p:sp>
      <p:sp>
        <p:nvSpPr>
          <p:cNvPr id="4" name="Rectangle 3"/>
          <p:cNvSpPr/>
          <p:nvPr/>
        </p:nvSpPr>
        <p:spPr>
          <a:xfrm>
            <a:off x="563879" y="2013440"/>
            <a:ext cx="10931770" cy="4247317"/>
          </a:xfrm>
          <a:prstGeom prst="rect">
            <a:avLst/>
          </a:prstGeom>
        </p:spPr>
        <p:txBody>
          <a:bodyPr wrap="square">
            <a:spAutoFit/>
          </a:bodyPr>
          <a:lstStyle/>
          <a:p>
            <a:pPr marL="342900" indent="-342900" algn="just">
              <a:lnSpc>
                <a:spcPct val="150000"/>
              </a:lnSpc>
              <a:buFont typeface="Wingdings" panose="05000000000000000000" pitchFamily="2" charset="2"/>
              <a:buChar char="v"/>
            </a:pPr>
            <a:r>
              <a:rPr lang="vi-VN" sz="2400" dirty="0">
                <a:solidFill>
                  <a:srgbClr val="FF0000"/>
                </a:solidFill>
                <a:latin typeface="+mj-lt"/>
              </a:rPr>
              <a:t>Nhược điểm</a:t>
            </a:r>
          </a:p>
          <a:p>
            <a:pPr marL="800100" lvl="1" indent="-342900" algn="just">
              <a:lnSpc>
                <a:spcPct val="150000"/>
              </a:lnSpc>
              <a:buFont typeface="Wingdings" panose="05000000000000000000" pitchFamily="2" charset="2"/>
              <a:buChar char="§"/>
            </a:pPr>
            <a:r>
              <a:rPr lang="vi-VN" sz="2400" dirty="0">
                <a:latin typeface="+mj-lt"/>
              </a:rPr>
              <a:t>Nếu </a:t>
            </a:r>
            <a:r>
              <a:rPr lang="vi-VN" sz="2400" dirty="0" smtClean="0">
                <a:latin typeface="+mj-lt"/>
              </a:rPr>
              <a:t>miệng</a:t>
            </a:r>
            <a:r>
              <a:rPr lang="en-US" sz="2400" dirty="0" smtClean="0">
                <a:latin typeface="+mj-lt"/>
              </a:rPr>
              <a:t> hay </a:t>
            </a:r>
            <a:r>
              <a:rPr lang="en-US" sz="2400" dirty="0" err="1" smtClean="0">
                <a:latin typeface="+mj-lt"/>
              </a:rPr>
              <a:t>mắt</a:t>
            </a:r>
            <a:r>
              <a:rPr lang="vi-VN" sz="2400" dirty="0" smtClean="0">
                <a:latin typeface="+mj-lt"/>
              </a:rPr>
              <a:t> </a:t>
            </a:r>
            <a:r>
              <a:rPr lang="vi-VN" sz="2400" dirty="0">
                <a:latin typeface="+mj-lt"/>
              </a:rPr>
              <a:t>bị che (đeo khẩu trang </a:t>
            </a:r>
            <a:r>
              <a:rPr lang="vi-VN" sz="2400" dirty="0" smtClean="0">
                <a:latin typeface="+mj-lt"/>
              </a:rPr>
              <a:t>,</a:t>
            </a:r>
            <a:r>
              <a:rPr lang="en-US" sz="2400" dirty="0">
                <a:latin typeface="+mj-lt"/>
              </a:rPr>
              <a:t> </a:t>
            </a:r>
            <a:r>
              <a:rPr lang="en-US" sz="2400" dirty="0" err="1" smtClean="0">
                <a:latin typeface="+mj-lt"/>
              </a:rPr>
              <a:t>kính</a:t>
            </a:r>
            <a:r>
              <a:rPr lang="en-US" sz="2400" dirty="0" smtClean="0">
                <a:latin typeface="+mj-lt"/>
              </a:rPr>
              <a:t> </a:t>
            </a:r>
            <a:r>
              <a:rPr lang="en-US" sz="2400" dirty="0" err="1" smtClean="0">
                <a:latin typeface="+mj-lt"/>
              </a:rPr>
              <a:t>đen</a:t>
            </a:r>
            <a:r>
              <a:rPr lang="vi-VN" sz="2400" dirty="0" smtClean="0">
                <a:latin typeface="+mj-lt"/>
              </a:rPr>
              <a:t> </a:t>
            </a:r>
            <a:r>
              <a:rPr lang="vi-VN" sz="2400" dirty="0">
                <a:latin typeface="+mj-lt"/>
              </a:rPr>
              <a:t>…) thì sẽ không phát hiện được.</a:t>
            </a:r>
            <a:endParaRPr lang="en-US" sz="2400" dirty="0">
              <a:latin typeface="+mj-lt"/>
            </a:endParaRPr>
          </a:p>
          <a:p>
            <a:pPr marL="800100" lvl="1" indent="-342900" algn="just">
              <a:lnSpc>
                <a:spcPct val="150000"/>
              </a:lnSpc>
              <a:buFont typeface="Wingdings" panose="05000000000000000000" pitchFamily="2" charset="2"/>
              <a:buChar char="§"/>
            </a:pPr>
            <a:r>
              <a:rPr lang="vi-VN" sz="2400" dirty="0" smtClean="0">
                <a:latin typeface="+mj-lt"/>
              </a:rPr>
              <a:t>Nếu </a:t>
            </a:r>
            <a:r>
              <a:rPr lang="vi-VN" sz="2400" dirty="0">
                <a:latin typeface="+mj-lt"/>
              </a:rPr>
              <a:t>khuôn mặt nằm ngoài tầm quét thì sẽ không phát hiện được mắt.</a:t>
            </a:r>
            <a:endParaRPr lang="en-US" sz="2400" dirty="0">
              <a:latin typeface="+mj-lt"/>
            </a:endParaRPr>
          </a:p>
          <a:p>
            <a:pPr marL="800100" lvl="1" indent="-342900" algn="just">
              <a:lnSpc>
                <a:spcPct val="150000"/>
              </a:lnSpc>
              <a:buFont typeface="Wingdings" panose="05000000000000000000" pitchFamily="2" charset="2"/>
              <a:buChar char="§"/>
            </a:pPr>
            <a:r>
              <a:rPr lang="vi-VN" sz="2400" dirty="0">
                <a:latin typeface="+mj-lt"/>
              </a:rPr>
              <a:t>Phụ thuộc quá nhiều vào điều kiện tự nhiên </a:t>
            </a:r>
            <a:endParaRPr lang="en-US" sz="2400" dirty="0" smtClean="0">
              <a:latin typeface="+mj-lt"/>
            </a:endParaRPr>
          </a:p>
          <a:p>
            <a:pPr marL="800100" lvl="1" indent="-342900" algn="just">
              <a:lnSpc>
                <a:spcPct val="150000"/>
              </a:lnSpc>
              <a:buFont typeface="Wingdings" panose="05000000000000000000" pitchFamily="2" charset="2"/>
              <a:buChar char="§"/>
            </a:pPr>
            <a:r>
              <a:rPr lang="vi-VN" sz="2400" dirty="0" smtClean="0">
                <a:latin typeface="+mj-lt"/>
              </a:rPr>
              <a:t>Phụ </a:t>
            </a:r>
            <a:r>
              <a:rPr lang="vi-VN" sz="2400" dirty="0">
                <a:latin typeface="+mj-lt"/>
              </a:rPr>
              <a:t>thuộc vào góc độ nếu quay khuôn mặt quá 45 độ cụ thể từ 50 đến 60 </a:t>
            </a:r>
            <a:r>
              <a:rPr lang="vi-VN" sz="2400" dirty="0" smtClean="0">
                <a:latin typeface="+mj-lt"/>
              </a:rPr>
              <a:t>độ</a:t>
            </a:r>
            <a:r>
              <a:rPr lang="en-US" sz="2400" dirty="0" smtClean="0">
                <a:latin typeface="+mj-lt"/>
              </a:rPr>
              <a:t> </a:t>
            </a:r>
            <a:r>
              <a:rPr lang="vi-VN" sz="2400" dirty="0" smtClean="0">
                <a:latin typeface="+mj-lt"/>
              </a:rPr>
              <a:t>thì </a:t>
            </a:r>
            <a:r>
              <a:rPr lang="vi-VN" sz="2400" dirty="0">
                <a:latin typeface="+mj-lt"/>
              </a:rPr>
              <a:t>không bắt được FaceMesh dẫn đến không detect được khuôn mặt.</a:t>
            </a:r>
          </a:p>
          <a:p>
            <a:endParaRPr lang="en-US" dirty="0"/>
          </a:p>
        </p:txBody>
      </p:sp>
      <p:sp>
        <p:nvSpPr>
          <p:cNvPr id="11" name="Slide Number Placeholder 10"/>
          <p:cNvSpPr>
            <a:spLocks noGrp="1"/>
          </p:cNvSpPr>
          <p:nvPr>
            <p:ph type="sldNum" sz="quarter" idx="12"/>
          </p:nvPr>
        </p:nvSpPr>
        <p:spPr/>
        <p:txBody>
          <a:bodyPr/>
          <a:lstStyle/>
          <a:p>
            <a:fld id="{C8A7BED0-0A41-47D8-BC7F-407DDB6791A4}" type="slidenum">
              <a:rPr lang="vi-VN" smtClean="0"/>
              <a:t>18</a:t>
            </a:fld>
            <a:endParaRPr lang="vi-VN"/>
          </a:p>
        </p:txBody>
      </p:sp>
      <p:sp>
        <p:nvSpPr>
          <p:cNvPr id="12" name="Date Placeholder 11"/>
          <p:cNvSpPr>
            <a:spLocks noGrp="1"/>
          </p:cNvSpPr>
          <p:nvPr>
            <p:ph type="dt" sz="half" idx="10"/>
          </p:nvPr>
        </p:nvSpPr>
        <p:spPr/>
        <p:txBody>
          <a:bodyPr/>
          <a:lstStyle/>
          <a:p>
            <a:r>
              <a:rPr lang="en-US" smtClean="0"/>
              <a:t>SVTH: Phạm Chí Thành</a:t>
            </a:r>
            <a:endParaRPr lang="vi-VN"/>
          </a:p>
        </p:txBody>
      </p:sp>
      <p:sp>
        <p:nvSpPr>
          <p:cNvPr id="13" name="Footer Placeholder 12"/>
          <p:cNvSpPr>
            <a:spLocks noGrp="1"/>
          </p:cNvSpPr>
          <p:nvPr>
            <p:ph type="ftr" sz="quarter" idx="11"/>
          </p:nvPr>
        </p:nvSpPr>
        <p:spPr/>
        <p:txBody>
          <a:bodyPr/>
          <a:lstStyle/>
          <a:p>
            <a:r>
              <a:rPr lang="vi-VN" smtClean="0"/>
              <a:t>Đồ Án Chuyên Ngành</a:t>
            </a:r>
            <a:endParaRPr lang="vi-VN"/>
          </a:p>
        </p:txBody>
      </p:sp>
    </p:spTree>
    <p:extLst>
      <p:ext uri="{BB962C8B-B14F-4D97-AF65-F5344CB8AC3E}">
        <p14:creationId xmlns:p14="http://schemas.microsoft.com/office/powerpoint/2010/main" val="3140306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3061" y="1685753"/>
            <a:ext cx="9144000" cy="4247317"/>
          </a:xfrm>
          <a:prstGeom prst="rect">
            <a:avLst/>
          </a:prstGeom>
        </p:spPr>
        <p:txBody>
          <a:bodyPr wrap="square">
            <a:spAutoFit/>
          </a:bodyPr>
          <a:lstStyle/>
          <a:p>
            <a:pPr marL="342900" indent="-342900" algn="just">
              <a:lnSpc>
                <a:spcPct val="150000"/>
              </a:lnSpc>
              <a:buFont typeface="Wingdings" panose="05000000000000000000" pitchFamily="2" charset="2"/>
              <a:buChar char="v"/>
            </a:pPr>
            <a:r>
              <a:rPr lang="en-US" sz="2400" dirty="0">
                <a:solidFill>
                  <a:srgbClr val="FF0000"/>
                </a:solidFill>
                <a:latin typeface="+mj-lt"/>
              </a:rPr>
              <a:t>ƯU ĐIỂM</a:t>
            </a:r>
          </a:p>
          <a:p>
            <a:pPr marL="800100" lvl="1" indent="-342900" algn="just">
              <a:lnSpc>
                <a:spcPct val="150000"/>
              </a:lnSpc>
              <a:buFont typeface="Wingdings" panose="05000000000000000000" pitchFamily="2" charset="2"/>
              <a:buChar char="§"/>
            </a:pPr>
            <a:r>
              <a:rPr lang="en-US" sz="2400" dirty="0" err="1">
                <a:latin typeface="+mj-lt"/>
              </a:rPr>
              <a:t>Trong</a:t>
            </a:r>
            <a:r>
              <a:rPr lang="en-US" sz="2400" dirty="0">
                <a:latin typeface="+mj-lt"/>
              </a:rPr>
              <a:t> </a:t>
            </a:r>
            <a:r>
              <a:rPr lang="en-US" sz="2400" dirty="0" err="1">
                <a:latin typeface="+mj-lt"/>
              </a:rPr>
              <a:t>điều</a:t>
            </a:r>
            <a:r>
              <a:rPr lang="en-US" sz="2400" dirty="0">
                <a:latin typeface="+mj-lt"/>
              </a:rPr>
              <a:t> </a:t>
            </a:r>
            <a:r>
              <a:rPr lang="en-US" sz="2400" dirty="0" err="1">
                <a:latin typeface="+mj-lt"/>
              </a:rPr>
              <a:t>kiện</a:t>
            </a:r>
            <a:r>
              <a:rPr lang="en-US" sz="2400" dirty="0">
                <a:latin typeface="+mj-lt"/>
              </a:rPr>
              <a:t> </a:t>
            </a:r>
            <a:r>
              <a:rPr lang="en-US" sz="2400" dirty="0" err="1">
                <a:latin typeface="+mj-lt"/>
              </a:rPr>
              <a:t>ánh</a:t>
            </a:r>
            <a:r>
              <a:rPr lang="en-US" sz="2400" dirty="0">
                <a:latin typeface="+mj-lt"/>
              </a:rPr>
              <a:t> </a:t>
            </a:r>
            <a:r>
              <a:rPr lang="en-US" sz="2400" dirty="0" err="1">
                <a:latin typeface="+mj-lt"/>
              </a:rPr>
              <a:t>sáng</a:t>
            </a:r>
            <a:r>
              <a:rPr lang="en-US" sz="2400" dirty="0">
                <a:latin typeface="+mj-lt"/>
              </a:rPr>
              <a:t> </a:t>
            </a:r>
            <a:r>
              <a:rPr lang="en-US" sz="2400" dirty="0" err="1">
                <a:latin typeface="+mj-lt"/>
              </a:rPr>
              <a:t>ổn</a:t>
            </a:r>
            <a:r>
              <a:rPr lang="en-US" sz="2400" dirty="0">
                <a:latin typeface="+mj-lt"/>
              </a:rPr>
              <a:t> </a:t>
            </a:r>
            <a:r>
              <a:rPr lang="en-US" sz="2400" dirty="0" err="1">
                <a:latin typeface="+mj-lt"/>
              </a:rPr>
              <a:t>định</a:t>
            </a:r>
            <a:r>
              <a:rPr lang="en-US" sz="2400" dirty="0">
                <a:latin typeface="+mj-lt"/>
              </a:rPr>
              <a:t> </a:t>
            </a:r>
            <a:r>
              <a:rPr lang="en-US" sz="2400" dirty="0" err="1">
                <a:latin typeface="+mj-lt"/>
              </a:rPr>
              <a:t>kết</a:t>
            </a:r>
            <a:r>
              <a:rPr lang="en-US" sz="2400" dirty="0">
                <a:latin typeface="+mj-lt"/>
              </a:rPr>
              <a:t> </a:t>
            </a:r>
            <a:r>
              <a:rPr lang="en-US" sz="2400" dirty="0" err="1">
                <a:latin typeface="+mj-lt"/>
              </a:rPr>
              <a:t>quả</a:t>
            </a:r>
            <a:r>
              <a:rPr lang="en-US" sz="2400" dirty="0">
                <a:latin typeface="+mj-lt"/>
              </a:rPr>
              <a:t> có độ </a:t>
            </a:r>
            <a:r>
              <a:rPr lang="en-US" sz="2400" dirty="0" err="1">
                <a:latin typeface="+mj-lt"/>
              </a:rPr>
              <a:t>chính</a:t>
            </a:r>
            <a:r>
              <a:rPr lang="en-US" sz="2400" dirty="0">
                <a:latin typeface="+mj-lt"/>
              </a:rPr>
              <a:t> </a:t>
            </a:r>
            <a:r>
              <a:rPr lang="en-US" sz="2400" dirty="0" err="1">
                <a:latin typeface="+mj-lt"/>
              </a:rPr>
              <a:t>xác</a:t>
            </a:r>
            <a:r>
              <a:rPr lang="en-US" sz="2400" dirty="0">
                <a:latin typeface="+mj-lt"/>
              </a:rPr>
              <a:t> </a:t>
            </a:r>
            <a:r>
              <a:rPr lang="en-US" sz="2400" dirty="0" err="1">
                <a:latin typeface="+mj-lt"/>
              </a:rPr>
              <a:t>cao</a:t>
            </a:r>
            <a:r>
              <a:rPr lang="en-US" sz="2400" dirty="0">
                <a:latin typeface="+mj-lt"/>
              </a:rPr>
              <a:t>.</a:t>
            </a:r>
          </a:p>
          <a:p>
            <a:pPr marL="800100" lvl="1" indent="-342900" algn="just">
              <a:lnSpc>
                <a:spcPct val="150000"/>
              </a:lnSpc>
              <a:buFont typeface="Wingdings" panose="05000000000000000000" pitchFamily="2" charset="2"/>
              <a:buChar char="§"/>
            </a:pPr>
            <a:r>
              <a:rPr lang="en-US" sz="2400" dirty="0" err="1">
                <a:latin typeface="+mj-lt"/>
              </a:rPr>
              <a:t>Phát</a:t>
            </a:r>
            <a:r>
              <a:rPr lang="en-US" sz="2400" dirty="0">
                <a:latin typeface="+mj-lt"/>
              </a:rPr>
              <a:t> </a:t>
            </a:r>
            <a:r>
              <a:rPr lang="en-US" sz="2400" dirty="0" err="1">
                <a:latin typeface="+mj-lt"/>
              </a:rPr>
              <a:t>cảnh</a:t>
            </a:r>
            <a:r>
              <a:rPr lang="en-US" sz="2400" dirty="0">
                <a:latin typeface="+mj-lt"/>
              </a:rPr>
              <a:t> </a:t>
            </a:r>
            <a:r>
              <a:rPr lang="en-US" sz="2400" dirty="0" err="1">
                <a:latin typeface="+mj-lt"/>
              </a:rPr>
              <a:t>báo</a:t>
            </a:r>
            <a:r>
              <a:rPr lang="en-US" sz="2400" dirty="0">
                <a:latin typeface="+mj-lt"/>
              </a:rPr>
              <a:t> bằng </a:t>
            </a:r>
            <a:r>
              <a:rPr lang="en-US" sz="2400" dirty="0" err="1">
                <a:latin typeface="+mj-lt"/>
              </a:rPr>
              <a:t>âm</a:t>
            </a:r>
            <a:r>
              <a:rPr lang="en-US" sz="2400" dirty="0">
                <a:latin typeface="+mj-lt"/>
              </a:rPr>
              <a:t> </a:t>
            </a:r>
            <a:r>
              <a:rPr lang="en-US" sz="2400" dirty="0" err="1">
                <a:latin typeface="+mj-lt"/>
              </a:rPr>
              <a:t>thanh</a:t>
            </a:r>
            <a:r>
              <a:rPr lang="en-US" sz="2400" dirty="0">
                <a:latin typeface="+mj-lt"/>
              </a:rPr>
              <a:t> nên </a:t>
            </a:r>
            <a:r>
              <a:rPr lang="en-US" sz="2400" dirty="0" err="1">
                <a:latin typeface="+mj-lt"/>
              </a:rPr>
              <a:t>tài</a:t>
            </a:r>
            <a:r>
              <a:rPr lang="en-US" sz="2400" dirty="0">
                <a:latin typeface="+mj-lt"/>
              </a:rPr>
              <a:t> </a:t>
            </a:r>
            <a:r>
              <a:rPr lang="en-US" sz="2400" dirty="0" err="1">
                <a:latin typeface="+mj-lt"/>
              </a:rPr>
              <a:t>xế</a:t>
            </a:r>
            <a:r>
              <a:rPr lang="en-US" sz="2400" dirty="0">
                <a:latin typeface="+mj-lt"/>
              </a:rPr>
              <a:t> có </a:t>
            </a:r>
            <a:r>
              <a:rPr lang="en-US" sz="2400" dirty="0" err="1">
                <a:latin typeface="+mj-lt"/>
              </a:rPr>
              <a:t>thể</a:t>
            </a:r>
            <a:r>
              <a:rPr lang="en-US" sz="2400" dirty="0">
                <a:latin typeface="+mj-lt"/>
              </a:rPr>
              <a:t> bị đánh thức.</a:t>
            </a:r>
          </a:p>
          <a:p>
            <a:pPr marL="800100" lvl="1" indent="-342900" algn="just">
              <a:lnSpc>
                <a:spcPct val="150000"/>
              </a:lnSpc>
              <a:buFont typeface="Wingdings" panose="05000000000000000000" pitchFamily="2" charset="2"/>
              <a:buChar char="§"/>
            </a:pPr>
            <a:r>
              <a:rPr lang="vi-VN" sz="2400" dirty="0">
                <a:latin typeface="+mj-lt"/>
              </a:rPr>
              <a:t>Sử dụng tiết kiệm được chi phí hết mức có thể nhưng vẫn đảm bảo có một CPU mạnh mẽ đê giải quyết các thuật toán.</a:t>
            </a:r>
          </a:p>
          <a:p>
            <a:pPr marL="800100" lvl="1" indent="-342900" algn="just">
              <a:lnSpc>
                <a:spcPct val="150000"/>
              </a:lnSpc>
              <a:buFont typeface="Wingdings" panose="05000000000000000000" pitchFamily="2" charset="2"/>
              <a:buChar char="§"/>
            </a:pPr>
            <a:r>
              <a:rPr lang="vi-VN" sz="2400" dirty="0">
                <a:latin typeface="+mj-lt"/>
              </a:rPr>
              <a:t>Mô hình có tính ứng dụng trong thực tế cao. Kết quả mô phỏng cho kết quả dự kiến cao.</a:t>
            </a:r>
          </a:p>
          <a:p>
            <a:endParaRPr lang="en-US" dirty="0"/>
          </a:p>
        </p:txBody>
      </p:sp>
      <p:sp>
        <p:nvSpPr>
          <p:cNvPr id="8" name="Slide Number Placeholder 7"/>
          <p:cNvSpPr>
            <a:spLocks noGrp="1"/>
          </p:cNvSpPr>
          <p:nvPr>
            <p:ph type="sldNum" sz="quarter" idx="12"/>
          </p:nvPr>
        </p:nvSpPr>
        <p:spPr/>
        <p:txBody>
          <a:bodyPr/>
          <a:lstStyle/>
          <a:p>
            <a:fld id="{C8A7BED0-0A41-47D8-BC7F-407DDB6791A4}" type="slidenum">
              <a:rPr lang="vi-VN" smtClean="0"/>
              <a:t>19</a:t>
            </a:fld>
            <a:endParaRPr lang="vi-VN"/>
          </a:p>
        </p:txBody>
      </p:sp>
      <p:sp>
        <p:nvSpPr>
          <p:cNvPr id="9" name="Date Placeholder 8"/>
          <p:cNvSpPr>
            <a:spLocks noGrp="1"/>
          </p:cNvSpPr>
          <p:nvPr>
            <p:ph type="dt" sz="half" idx="10"/>
          </p:nvPr>
        </p:nvSpPr>
        <p:spPr/>
        <p:txBody>
          <a:bodyPr/>
          <a:lstStyle/>
          <a:p>
            <a:r>
              <a:rPr lang="en-US" smtClean="0"/>
              <a:t>SVTH: Phạm Chí Thành</a:t>
            </a:r>
            <a:endParaRPr lang="vi-VN"/>
          </a:p>
        </p:txBody>
      </p:sp>
      <p:sp>
        <p:nvSpPr>
          <p:cNvPr id="10" name="Footer Placeholder 9"/>
          <p:cNvSpPr>
            <a:spLocks noGrp="1"/>
          </p:cNvSpPr>
          <p:nvPr>
            <p:ph type="ftr" sz="quarter" idx="11"/>
          </p:nvPr>
        </p:nvSpPr>
        <p:spPr/>
        <p:txBody>
          <a:bodyPr/>
          <a:lstStyle/>
          <a:p>
            <a:r>
              <a:rPr lang="vi-VN" smtClean="0"/>
              <a:t>Đồ Án Chuyên Ngành</a:t>
            </a:r>
            <a:endParaRPr lang="vi-VN"/>
          </a:p>
        </p:txBody>
      </p:sp>
    </p:spTree>
    <p:extLst>
      <p:ext uri="{BB962C8B-B14F-4D97-AF65-F5344CB8AC3E}">
        <p14:creationId xmlns:p14="http://schemas.microsoft.com/office/powerpoint/2010/main" val="568464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8FDA5C-3E81-28E9-D359-049280958CA0}"/>
              </a:ext>
            </a:extLst>
          </p:cNvPr>
          <p:cNvSpPr txBox="1"/>
          <p:nvPr/>
        </p:nvSpPr>
        <p:spPr>
          <a:xfrm>
            <a:off x="552449" y="2321274"/>
            <a:ext cx="11639551" cy="3656899"/>
          </a:xfrm>
          <a:prstGeom prst="rect">
            <a:avLst/>
          </a:prstGeom>
          <a:noFill/>
        </p:spPr>
        <p:txBody>
          <a:bodyPr wrap="square">
            <a:spAutoFit/>
          </a:bodyPr>
          <a:lstStyle/>
          <a:p>
            <a:pPr marL="514350" indent="-514350">
              <a:lnSpc>
                <a:spcPct val="150000"/>
              </a:lnSpc>
              <a:spcAft>
                <a:spcPts val="800"/>
              </a:spcAft>
              <a:buFont typeface="+mj-lt"/>
              <a:buAutoNum type="arabicPeriod"/>
              <a:tabLst>
                <a:tab pos="3200400" algn="l"/>
                <a:tab pos="5600700" algn="l"/>
              </a:tabLst>
            </a:pPr>
            <a:r>
              <a:rPr lang="en-US" sz="2800" dirty="0" smtClean="0">
                <a:solidFill>
                  <a:srgbClr val="FF0000"/>
                </a:solidFill>
                <a:latin typeface="Times New Roman" panose="02020603050405020304" pitchFamily="18" charset="0"/>
              </a:rPr>
              <a:t>TỔNG QUAN VỀ ĐỀ TÀI</a:t>
            </a:r>
          </a:p>
          <a:p>
            <a:pPr marL="514350" indent="-514350">
              <a:lnSpc>
                <a:spcPct val="150000"/>
              </a:lnSpc>
              <a:spcAft>
                <a:spcPts val="800"/>
              </a:spcAft>
              <a:buFont typeface="+mj-lt"/>
              <a:buAutoNum type="arabicPeriod"/>
              <a:tabLst>
                <a:tab pos="3200400" algn="l"/>
                <a:tab pos="5600700" algn="l"/>
              </a:tabLst>
            </a:pPr>
            <a:r>
              <a:rPr lang="en-US" sz="2800" dirty="0" smtClean="0">
                <a:solidFill>
                  <a:srgbClr val="FFC000"/>
                </a:solidFill>
                <a:latin typeface="Times New Roman" panose="02020603050405020304" pitchFamily="18" charset="0"/>
              </a:rPr>
              <a:t>GIỚI THIỆU VỀ XỬ LÍ ẢNH</a:t>
            </a:r>
          </a:p>
          <a:p>
            <a:pPr marL="514350" indent="-514350">
              <a:lnSpc>
                <a:spcPct val="150000"/>
              </a:lnSpc>
              <a:spcAft>
                <a:spcPts val="800"/>
              </a:spcAft>
              <a:buFont typeface="+mj-lt"/>
              <a:buAutoNum type="arabicPeriod"/>
              <a:tabLst>
                <a:tab pos="3200400" algn="l"/>
                <a:tab pos="5600700" algn="l"/>
              </a:tabLst>
            </a:pPr>
            <a:r>
              <a:rPr lang="en-US" sz="2800" dirty="0" smtClean="0">
                <a:solidFill>
                  <a:schemeClr val="accent6"/>
                </a:solidFill>
                <a:latin typeface="Times New Roman" panose="02020603050405020304" pitchFamily="18" charset="0"/>
              </a:rPr>
              <a:t>CƠ SỞ LÍ THUYẾT</a:t>
            </a:r>
          </a:p>
          <a:p>
            <a:pPr marL="514350" indent="-514350">
              <a:lnSpc>
                <a:spcPct val="150000"/>
              </a:lnSpc>
              <a:spcAft>
                <a:spcPts val="800"/>
              </a:spcAft>
              <a:buFont typeface="+mj-lt"/>
              <a:buAutoNum type="arabicPeriod"/>
              <a:tabLst>
                <a:tab pos="3200400" algn="l"/>
                <a:tab pos="5600700" algn="l"/>
              </a:tabLst>
            </a:pPr>
            <a:r>
              <a:rPr lang="en-US" sz="2800" dirty="0" smtClean="0">
                <a:solidFill>
                  <a:srgbClr val="7030A0"/>
                </a:solidFill>
                <a:latin typeface="Times New Roman" panose="02020603050405020304" pitchFamily="18" charset="0"/>
              </a:rPr>
              <a:t>THỰC HIỆN CHƯƠNG TRÌNH</a:t>
            </a:r>
          </a:p>
          <a:p>
            <a:pPr marL="514350" indent="-514350">
              <a:lnSpc>
                <a:spcPct val="150000"/>
              </a:lnSpc>
              <a:spcAft>
                <a:spcPts val="800"/>
              </a:spcAft>
              <a:buFont typeface="+mj-lt"/>
              <a:buAutoNum type="arabicPeriod"/>
              <a:tabLst>
                <a:tab pos="3200400" algn="l"/>
                <a:tab pos="5600700" algn="l"/>
              </a:tabLst>
            </a:pPr>
            <a:r>
              <a:rPr lang="en-US" sz="2800" dirty="0" smtClean="0">
                <a:solidFill>
                  <a:schemeClr val="accent5">
                    <a:lumMod val="50000"/>
                  </a:schemeClr>
                </a:solidFill>
                <a:latin typeface="Times New Roman" panose="02020603050405020304" pitchFamily="18" charset="0"/>
              </a:rPr>
              <a:t>KẾT QUẢ, ĐÁNH GIÁ</a:t>
            </a:r>
          </a:p>
        </p:txBody>
      </p:sp>
      <p:sp>
        <p:nvSpPr>
          <p:cNvPr id="6" name="TextBox 5">
            <a:extLst>
              <a:ext uri="{FF2B5EF4-FFF2-40B4-BE49-F238E27FC236}">
                <a16:creationId xmlns:a16="http://schemas.microsoft.com/office/drawing/2014/main" id="{3FB88222-2AA5-A730-0A1B-F635FB3C35AE}"/>
              </a:ext>
            </a:extLst>
          </p:cNvPr>
          <p:cNvSpPr txBox="1"/>
          <p:nvPr/>
        </p:nvSpPr>
        <p:spPr>
          <a:xfrm>
            <a:off x="552449" y="1527361"/>
            <a:ext cx="3848100" cy="584775"/>
          </a:xfrm>
          <a:prstGeom prst="rect">
            <a:avLst/>
          </a:prstGeom>
          <a:noFill/>
        </p:spPr>
        <p:txBody>
          <a:bodyPr wrap="square" rtlCol="0">
            <a:spAutoFit/>
          </a:bodyPr>
          <a:lstStyle/>
          <a:p>
            <a:r>
              <a:rPr lang="vi-VN" sz="3200" b="1" dirty="0">
                <a:solidFill>
                  <a:srgbClr val="FF0000"/>
                </a:solidFill>
                <a:highlight>
                  <a:srgbClr val="FFFF00"/>
                </a:highlight>
                <a:latin typeface="+mj-lt"/>
              </a:rPr>
              <a:t>NỘI DUNG ĐỀ TÀI</a:t>
            </a:r>
          </a:p>
        </p:txBody>
      </p:sp>
      <p:sp>
        <p:nvSpPr>
          <p:cNvPr id="7" name="Slide Number Placeholder 6"/>
          <p:cNvSpPr>
            <a:spLocks noGrp="1"/>
          </p:cNvSpPr>
          <p:nvPr>
            <p:ph type="sldNum" sz="quarter" idx="12"/>
          </p:nvPr>
        </p:nvSpPr>
        <p:spPr/>
        <p:txBody>
          <a:bodyPr/>
          <a:lstStyle/>
          <a:p>
            <a:fld id="{C8A7BED0-0A41-47D8-BC7F-407DDB6791A4}" type="slidenum">
              <a:rPr lang="vi-VN" smtClean="0"/>
              <a:t>2</a:t>
            </a:fld>
            <a:endParaRPr lang="vi-VN"/>
          </a:p>
        </p:txBody>
      </p:sp>
      <p:sp>
        <p:nvSpPr>
          <p:cNvPr id="8" name="Date Placeholder 7"/>
          <p:cNvSpPr>
            <a:spLocks noGrp="1"/>
          </p:cNvSpPr>
          <p:nvPr>
            <p:ph type="dt" sz="half" idx="10"/>
          </p:nvPr>
        </p:nvSpPr>
        <p:spPr/>
        <p:txBody>
          <a:bodyPr/>
          <a:lstStyle/>
          <a:p>
            <a:r>
              <a:rPr lang="en-US" smtClean="0"/>
              <a:t>SVTH: Phạm Chí Thành</a:t>
            </a:r>
            <a:endParaRPr lang="vi-VN"/>
          </a:p>
        </p:txBody>
      </p:sp>
      <p:sp>
        <p:nvSpPr>
          <p:cNvPr id="9" name="Footer Placeholder 8"/>
          <p:cNvSpPr>
            <a:spLocks noGrp="1"/>
          </p:cNvSpPr>
          <p:nvPr>
            <p:ph type="ftr" sz="quarter" idx="11"/>
          </p:nvPr>
        </p:nvSpPr>
        <p:spPr/>
        <p:txBody>
          <a:bodyPr/>
          <a:lstStyle/>
          <a:p>
            <a:r>
              <a:rPr lang="vi-VN" smtClean="0"/>
              <a:t>Đồ Án Chuyên Ngành</a:t>
            </a:r>
            <a:endParaRPr lang="vi-VN"/>
          </a:p>
        </p:txBody>
      </p:sp>
    </p:spTree>
    <p:extLst>
      <p:ext uri="{BB962C8B-B14F-4D97-AF65-F5344CB8AC3E}">
        <p14:creationId xmlns:p14="http://schemas.microsoft.com/office/powerpoint/2010/main" val="2521413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3915" y="1626577"/>
            <a:ext cx="7156939" cy="461665"/>
          </a:xfrm>
          <a:prstGeom prst="rect">
            <a:avLst/>
          </a:prstGeom>
          <a:noFill/>
        </p:spPr>
        <p:txBody>
          <a:bodyPr wrap="square" rtlCol="0">
            <a:spAutoFit/>
          </a:bodyPr>
          <a:lstStyle/>
          <a:p>
            <a:r>
              <a:rPr lang="en-US" sz="2400" dirty="0" smtClean="0">
                <a:solidFill>
                  <a:srgbClr val="FF0000"/>
                </a:solidFill>
                <a:latin typeface="+mj-lt"/>
              </a:rPr>
              <a:t>MỘT VÀI HƯỚNG PHÁT TRIỂN TƯƠNG LAI</a:t>
            </a:r>
            <a:endParaRPr lang="en-US" sz="2400" dirty="0">
              <a:solidFill>
                <a:srgbClr val="FF0000"/>
              </a:solidFill>
              <a:latin typeface="+mj-lt"/>
            </a:endParaRPr>
          </a:p>
        </p:txBody>
      </p:sp>
      <p:sp>
        <p:nvSpPr>
          <p:cNvPr id="6" name="Rectangle 5"/>
          <p:cNvSpPr/>
          <p:nvPr/>
        </p:nvSpPr>
        <p:spPr>
          <a:xfrm>
            <a:off x="1218828" y="2329932"/>
            <a:ext cx="9692426" cy="2862322"/>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a:solidFill>
                  <a:srgbClr val="000000"/>
                </a:solidFill>
                <a:latin typeface="+mj-lt"/>
                <a:ea typeface="Calibri" panose="020F0502020204030204" pitchFamily="34" charset="0"/>
                <a:cs typeface="Times New Roman" panose="02020603050405020304" pitchFamily="18" charset="0"/>
              </a:rPr>
              <a:t>Năng </a:t>
            </a:r>
            <a:r>
              <a:rPr lang="en-US" sz="2400" dirty="0" err="1">
                <a:solidFill>
                  <a:srgbClr val="000000"/>
                </a:solidFill>
                <a:latin typeface="+mj-lt"/>
                <a:ea typeface="Calibri" panose="020F0502020204030204" pitchFamily="34" charset="0"/>
                <a:cs typeface="Times New Roman" panose="02020603050405020304" pitchFamily="18" charset="0"/>
              </a:rPr>
              <a:t>cấp</a:t>
            </a:r>
            <a:r>
              <a:rPr lang="en-US" sz="2400" dirty="0">
                <a:solidFill>
                  <a:srgbClr val="000000"/>
                </a:solidFill>
                <a:latin typeface="+mj-lt"/>
                <a:ea typeface="Calibri" panose="020F0502020204030204" pitchFamily="34" charset="0"/>
                <a:cs typeface="Times New Roman" panose="02020603050405020304" pitchFamily="18" charset="0"/>
              </a:rPr>
              <a:t> </a:t>
            </a:r>
            <a:r>
              <a:rPr lang="en-US" sz="2400" dirty="0" err="1">
                <a:solidFill>
                  <a:srgbClr val="000000"/>
                </a:solidFill>
                <a:latin typeface="+mj-lt"/>
                <a:ea typeface="Calibri" panose="020F0502020204030204" pitchFamily="34" charset="0"/>
                <a:cs typeface="Times New Roman" panose="02020603050405020304" pitchFamily="18" charset="0"/>
              </a:rPr>
              <a:t>mô</a:t>
            </a:r>
            <a:r>
              <a:rPr lang="en-US" sz="2400" dirty="0">
                <a:solidFill>
                  <a:srgbClr val="000000"/>
                </a:solidFill>
                <a:latin typeface="+mj-lt"/>
                <a:ea typeface="Calibri" panose="020F0502020204030204" pitchFamily="34" charset="0"/>
                <a:cs typeface="Times New Roman" panose="02020603050405020304" pitchFamily="18" charset="0"/>
              </a:rPr>
              <a:t> </a:t>
            </a:r>
            <a:r>
              <a:rPr lang="en-US" sz="2400" dirty="0" err="1">
                <a:solidFill>
                  <a:srgbClr val="000000"/>
                </a:solidFill>
                <a:latin typeface="+mj-lt"/>
                <a:ea typeface="Calibri" panose="020F0502020204030204" pitchFamily="34" charset="0"/>
                <a:cs typeface="Times New Roman" panose="02020603050405020304" pitchFamily="18" charset="0"/>
              </a:rPr>
              <a:t>hình</a:t>
            </a:r>
            <a:r>
              <a:rPr lang="en-US" sz="2400" dirty="0">
                <a:solidFill>
                  <a:srgbClr val="000000"/>
                </a:solidFill>
                <a:latin typeface="+mj-lt"/>
                <a:ea typeface="Calibri" panose="020F0502020204030204" pitchFamily="34" charset="0"/>
                <a:cs typeface="Times New Roman" panose="02020603050405020304" pitchFamily="18" charset="0"/>
              </a:rPr>
              <a:t> </a:t>
            </a:r>
            <a:r>
              <a:rPr lang="en-US" sz="2400" dirty="0" err="1">
                <a:solidFill>
                  <a:srgbClr val="000000"/>
                </a:solidFill>
                <a:latin typeface="+mj-lt"/>
                <a:ea typeface="Calibri" panose="020F0502020204030204" pitchFamily="34" charset="0"/>
                <a:cs typeface="Times New Roman" panose="02020603050405020304" pitchFamily="18" charset="0"/>
              </a:rPr>
              <a:t>xử</a:t>
            </a:r>
            <a:r>
              <a:rPr lang="en-US" sz="2400" dirty="0">
                <a:solidFill>
                  <a:srgbClr val="000000"/>
                </a:solidFill>
                <a:latin typeface="+mj-lt"/>
                <a:ea typeface="Calibri" panose="020F0502020204030204" pitchFamily="34" charset="0"/>
                <a:cs typeface="Times New Roman" panose="02020603050405020304" pitchFamily="18" charset="0"/>
              </a:rPr>
              <a:t> </a:t>
            </a:r>
            <a:r>
              <a:rPr lang="en-US" sz="2400" dirty="0" err="1">
                <a:solidFill>
                  <a:srgbClr val="000000"/>
                </a:solidFill>
                <a:latin typeface="+mj-lt"/>
                <a:ea typeface="Calibri" panose="020F0502020204030204" pitchFamily="34" charset="0"/>
                <a:cs typeface="Times New Roman" panose="02020603050405020304" pitchFamily="18" charset="0"/>
              </a:rPr>
              <a:t>lí</a:t>
            </a:r>
            <a:r>
              <a:rPr lang="en-US" sz="2400" dirty="0">
                <a:solidFill>
                  <a:srgbClr val="000000"/>
                </a:solidFill>
                <a:latin typeface="+mj-lt"/>
                <a:ea typeface="Calibri" panose="020F0502020204030204" pitchFamily="34" charset="0"/>
                <a:cs typeface="Times New Roman" panose="02020603050405020304" pitchFamily="18" charset="0"/>
              </a:rPr>
              <a:t> với </a:t>
            </a:r>
            <a:r>
              <a:rPr lang="en-US" sz="2400" dirty="0" err="1">
                <a:solidFill>
                  <a:srgbClr val="000000"/>
                </a:solidFill>
                <a:latin typeface="+mj-lt"/>
                <a:ea typeface="Calibri" panose="020F0502020204030204" pitchFamily="34" charset="0"/>
                <a:cs typeface="Times New Roman" panose="02020603050405020304" pitchFamily="18" charset="0"/>
              </a:rPr>
              <a:t>Facical</a:t>
            </a:r>
            <a:r>
              <a:rPr lang="en-US" sz="2400" dirty="0">
                <a:solidFill>
                  <a:srgbClr val="000000"/>
                </a:solidFill>
                <a:latin typeface="+mj-lt"/>
                <a:ea typeface="Calibri" panose="020F0502020204030204" pitchFamily="34" charset="0"/>
                <a:cs typeface="Times New Roman" panose="02020603050405020304" pitchFamily="18" charset="0"/>
              </a:rPr>
              <a:t> Landmark 468 </a:t>
            </a:r>
            <a:r>
              <a:rPr lang="en-US" sz="2400" dirty="0" err="1">
                <a:solidFill>
                  <a:srgbClr val="000000"/>
                </a:solidFill>
                <a:latin typeface="+mj-lt"/>
                <a:ea typeface="Calibri" panose="020F0502020204030204" pitchFamily="34" charset="0"/>
                <a:cs typeface="Times New Roman" panose="02020603050405020304" pitchFamily="18" charset="0"/>
              </a:rPr>
              <a:t>điểm</a:t>
            </a:r>
            <a:r>
              <a:rPr lang="en-US" sz="2400" dirty="0">
                <a:solidFill>
                  <a:srgbClr val="000000"/>
                </a:solidFill>
                <a:latin typeface="+mj-lt"/>
                <a:ea typeface="Calibri" panose="020F0502020204030204" pitchFamily="34" charset="0"/>
                <a:cs typeface="Times New Roman" panose="02020603050405020304" pitchFamily="18" charset="0"/>
              </a:rPr>
              <a:t> </a:t>
            </a:r>
            <a:endParaRPr lang="en-US" sz="2400" dirty="0" smtClean="0">
              <a:solidFill>
                <a:srgbClr val="000000"/>
              </a:solidFill>
              <a:latin typeface="+mj-lt"/>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400" dirty="0" err="1">
                <a:latin typeface="+mj-lt"/>
              </a:rPr>
              <a:t>H</a:t>
            </a:r>
            <a:r>
              <a:rPr lang="en-US" sz="2400" dirty="0" err="1" smtClean="0">
                <a:latin typeface="+mj-lt"/>
              </a:rPr>
              <a:t>uấn</a:t>
            </a:r>
            <a:r>
              <a:rPr lang="en-US" sz="2400" dirty="0" smtClean="0">
                <a:latin typeface="+mj-lt"/>
              </a:rPr>
              <a:t> </a:t>
            </a:r>
            <a:r>
              <a:rPr lang="en-US" sz="2400" dirty="0" err="1">
                <a:latin typeface="+mj-lt"/>
              </a:rPr>
              <a:t>luyện</a:t>
            </a:r>
            <a:r>
              <a:rPr lang="en-US" sz="2400" dirty="0">
                <a:latin typeface="+mj-lt"/>
              </a:rPr>
              <a:t> </a:t>
            </a:r>
            <a:r>
              <a:rPr lang="en-US" sz="2400" dirty="0" err="1">
                <a:latin typeface="+mj-lt"/>
              </a:rPr>
              <a:t>cho</a:t>
            </a:r>
            <a:r>
              <a:rPr lang="en-US" sz="2400" dirty="0">
                <a:latin typeface="+mj-lt"/>
              </a:rPr>
              <a:t> </a:t>
            </a:r>
            <a:r>
              <a:rPr lang="en-US" sz="2400" dirty="0" err="1">
                <a:latin typeface="+mj-lt"/>
              </a:rPr>
              <a:t>mô</a:t>
            </a:r>
            <a:r>
              <a:rPr lang="en-US" sz="2400" dirty="0">
                <a:latin typeface="+mj-lt"/>
              </a:rPr>
              <a:t> </a:t>
            </a:r>
            <a:r>
              <a:rPr lang="en-US" sz="2400" dirty="0" err="1">
                <a:latin typeface="+mj-lt"/>
              </a:rPr>
              <a:t>hình</a:t>
            </a:r>
            <a:r>
              <a:rPr lang="en-US" sz="2400" dirty="0">
                <a:latin typeface="+mj-lt"/>
              </a:rPr>
              <a:t> bằng </a:t>
            </a:r>
            <a:r>
              <a:rPr lang="en-US" sz="2400" dirty="0" err="1">
                <a:latin typeface="+mj-lt"/>
              </a:rPr>
              <a:t>một</a:t>
            </a:r>
            <a:r>
              <a:rPr lang="en-US" sz="2400" dirty="0">
                <a:latin typeface="+mj-lt"/>
              </a:rPr>
              <a:t> tập </a:t>
            </a:r>
            <a:r>
              <a:rPr lang="en-US" sz="2400" dirty="0" err="1">
                <a:latin typeface="+mj-lt"/>
              </a:rPr>
              <a:t>mẫu</a:t>
            </a:r>
            <a:r>
              <a:rPr lang="en-US" sz="2400" dirty="0">
                <a:latin typeface="+mj-lt"/>
              </a:rPr>
              <a:t> </a:t>
            </a:r>
            <a:r>
              <a:rPr lang="en-US" sz="2400" dirty="0" err="1">
                <a:latin typeface="+mj-lt"/>
              </a:rPr>
              <a:t>ảnh</a:t>
            </a:r>
            <a:r>
              <a:rPr lang="en-US" sz="2400" dirty="0">
                <a:latin typeface="+mj-lt"/>
              </a:rPr>
              <a:t> </a:t>
            </a:r>
            <a:r>
              <a:rPr lang="en-US" sz="2400" dirty="0" err="1">
                <a:latin typeface="+mj-lt"/>
              </a:rPr>
              <a:t>lớn</a:t>
            </a:r>
            <a:r>
              <a:rPr lang="en-US" sz="2400" dirty="0">
                <a:latin typeface="+mj-lt"/>
              </a:rPr>
              <a:t> để </a:t>
            </a:r>
            <a:r>
              <a:rPr lang="en-US" sz="2400" dirty="0" err="1">
                <a:latin typeface="+mj-lt"/>
              </a:rPr>
              <a:t>tăng</a:t>
            </a:r>
            <a:r>
              <a:rPr lang="en-US" sz="2400" dirty="0">
                <a:latin typeface="+mj-lt"/>
              </a:rPr>
              <a:t> độ </a:t>
            </a:r>
            <a:r>
              <a:rPr lang="en-US" sz="2400" dirty="0" err="1">
                <a:latin typeface="+mj-lt"/>
              </a:rPr>
              <a:t>chính</a:t>
            </a:r>
            <a:r>
              <a:rPr lang="en-US" sz="2400" dirty="0">
                <a:latin typeface="+mj-lt"/>
              </a:rPr>
              <a:t> </a:t>
            </a:r>
            <a:r>
              <a:rPr lang="en-US" sz="2400" dirty="0" err="1">
                <a:latin typeface="+mj-lt"/>
              </a:rPr>
              <a:t>xác</a:t>
            </a:r>
            <a:r>
              <a:rPr lang="en-US" sz="2400" dirty="0" smtClean="0">
                <a:latin typeface="+mj-lt"/>
              </a:rPr>
              <a:t>.</a:t>
            </a:r>
          </a:p>
          <a:p>
            <a:pPr marL="342900" lvl="0" indent="-342900" algn="just">
              <a:lnSpc>
                <a:spcPct val="150000"/>
              </a:lnSpc>
              <a:buFont typeface="Wingdings" panose="05000000000000000000" pitchFamily="2" charset="2"/>
              <a:buChar char="§"/>
            </a:pPr>
            <a:r>
              <a:rPr lang="en-US" sz="2400" dirty="0" err="1">
                <a:latin typeface="+mj-lt"/>
              </a:rPr>
              <a:t>Viết</a:t>
            </a:r>
            <a:r>
              <a:rPr lang="en-US" sz="2400" dirty="0">
                <a:latin typeface="+mj-lt"/>
              </a:rPr>
              <a:t> </a:t>
            </a:r>
            <a:r>
              <a:rPr lang="en-US" sz="2400" dirty="0" err="1">
                <a:latin typeface="+mj-lt"/>
              </a:rPr>
              <a:t>chương</a:t>
            </a:r>
            <a:r>
              <a:rPr lang="en-US" sz="2400" dirty="0">
                <a:latin typeface="+mj-lt"/>
              </a:rPr>
              <a:t> </a:t>
            </a:r>
            <a:r>
              <a:rPr lang="en-US" sz="2400" dirty="0" err="1">
                <a:latin typeface="+mj-lt"/>
              </a:rPr>
              <a:t>trình</a:t>
            </a:r>
            <a:r>
              <a:rPr lang="en-US" sz="2400" dirty="0">
                <a:latin typeface="+mj-lt"/>
              </a:rPr>
              <a:t> chạy </a:t>
            </a:r>
            <a:r>
              <a:rPr lang="en-US" sz="2400" dirty="0" err="1">
                <a:latin typeface="+mj-lt"/>
              </a:rPr>
              <a:t>được</a:t>
            </a:r>
            <a:r>
              <a:rPr lang="en-US" sz="2400" dirty="0">
                <a:latin typeface="+mj-lt"/>
              </a:rPr>
              <a:t> trên </a:t>
            </a:r>
            <a:r>
              <a:rPr lang="en-US" sz="2400" dirty="0" err="1" smtClean="0">
                <a:latin typeface="+mj-lt"/>
              </a:rPr>
              <a:t>điện</a:t>
            </a:r>
            <a:r>
              <a:rPr lang="en-US" sz="2400" dirty="0" smtClean="0">
                <a:latin typeface="+mj-lt"/>
              </a:rPr>
              <a:t> </a:t>
            </a:r>
            <a:r>
              <a:rPr lang="en-US" sz="2400" dirty="0" err="1" smtClean="0">
                <a:latin typeface="+mj-lt"/>
              </a:rPr>
              <a:t>thoại</a:t>
            </a:r>
            <a:r>
              <a:rPr lang="en-US" sz="2400" dirty="0" smtClean="0">
                <a:latin typeface="+mj-lt"/>
              </a:rPr>
              <a:t>, </a:t>
            </a:r>
            <a:r>
              <a:rPr lang="en-US" sz="2400" dirty="0">
                <a:latin typeface="+mj-lt"/>
              </a:rPr>
              <a:t>gửi </a:t>
            </a:r>
            <a:r>
              <a:rPr lang="en-US" sz="2400" dirty="0" err="1">
                <a:latin typeface="+mj-lt"/>
              </a:rPr>
              <a:t>thông</a:t>
            </a:r>
            <a:r>
              <a:rPr lang="en-US" sz="2400" dirty="0">
                <a:latin typeface="+mj-lt"/>
              </a:rPr>
              <a:t> tin về </a:t>
            </a:r>
            <a:r>
              <a:rPr lang="en-US" sz="2400" dirty="0" err="1">
                <a:latin typeface="+mj-lt"/>
              </a:rPr>
              <a:t>gia</a:t>
            </a:r>
            <a:r>
              <a:rPr lang="en-US" sz="2400" dirty="0">
                <a:latin typeface="+mj-lt"/>
              </a:rPr>
              <a:t> </a:t>
            </a:r>
            <a:r>
              <a:rPr lang="en-US" sz="2400" dirty="0" err="1">
                <a:latin typeface="+mj-lt"/>
              </a:rPr>
              <a:t>đình</a:t>
            </a:r>
            <a:r>
              <a:rPr lang="en-US" sz="2400" dirty="0">
                <a:latin typeface="+mj-lt"/>
              </a:rPr>
              <a:t> nếu có </a:t>
            </a:r>
            <a:r>
              <a:rPr lang="en-US" sz="2400" dirty="0" err="1" smtClean="0">
                <a:latin typeface="+mj-lt"/>
              </a:rPr>
              <a:t>sự</a:t>
            </a:r>
            <a:r>
              <a:rPr lang="en-US" sz="2400" dirty="0">
                <a:latin typeface="+mj-lt"/>
              </a:rPr>
              <a:t> </a:t>
            </a:r>
            <a:r>
              <a:rPr lang="en-US" sz="2400" dirty="0" err="1" smtClean="0">
                <a:latin typeface="+mj-lt"/>
              </a:rPr>
              <a:t>kiện</a:t>
            </a:r>
            <a:r>
              <a:rPr lang="en-US" sz="2400" dirty="0" smtClean="0">
                <a:latin typeface="+mj-lt"/>
              </a:rPr>
              <a:t> </a:t>
            </a:r>
            <a:r>
              <a:rPr lang="en-US" sz="2400" dirty="0" err="1">
                <a:latin typeface="+mj-lt"/>
              </a:rPr>
              <a:t>xảy</a:t>
            </a:r>
            <a:r>
              <a:rPr lang="en-US" sz="2400" dirty="0">
                <a:latin typeface="+mj-lt"/>
              </a:rPr>
              <a:t> </a:t>
            </a:r>
            <a:r>
              <a:rPr lang="en-US" sz="2400" dirty="0" err="1" smtClean="0">
                <a:latin typeface="+mj-lt"/>
              </a:rPr>
              <a:t>ra</a:t>
            </a:r>
            <a:endParaRPr lang="en-US" sz="2400" dirty="0" smtClean="0">
              <a:latin typeface="+mj-lt"/>
            </a:endParaRPr>
          </a:p>
          <a:p>
            <a:pPr marL="342900" indent="-342900" algn="just">
              <a:lnSpc>
                <a:spcPct val="150000"/>
              </a:lnSpc>
              <a:buFont typeface="Wingdings" panose="05000000000000000000" pitchFamily="2" charset="2"/>
              <a:buChar char="§"/>
            </a:pPr>
            <a:r>
              <a:rPr lang="vi-VN" sz="2400" dirty="0" smtClean="0">
                <a:latin typeface="+mj-lt"/>
              </a:rPr>
              <a:t>Xây </a:t>
            </a:r>
            <a:r>
              <a:rPr lang="vi-VN" sz="2400" dirty="0">
                <a:latin typeface="+mj-lt"/>
              </a:rPr>
              <a:t>dựng kết nối mạng cho mô hình để xử lý được tốt hơn</a:t>
            </a:r>
            <a:endParaRPr lang="en-US" sz="2400" dirty="0">
              <a:latin typeface="+mj-lt"/>
            </a:endParaRPr>
          </a:p>
        </p:txBody>
      </p:sp>
      <p:sp>
        <p:nvSpPr>
          <p:cNvPr id="10" name="Slide Number Placeholder 9"/>
          <p:cNvSpPr>
            <a:spLocks noGrp="1"/>
          </p:cNvSpPr>
          <p:nvPr>
            <p:ph type="sldNum" sz="quarter" idx="12"/>
          </p:nvPr>
        </p:nvSpPr>
        <p:spPr/>
        <p:txBody>
          <a:bodyPr/>
          <a:lstStyle/>
          <a:p>
            <a:fld id="{C8A7BED0-0A41-47D8-BC7F-407DDB6791A4}" type="slidenum">
              <a:rPr lang="vi-VN" smtClean="0"/>
              <a:t>20</a:t>
            </a:fld>
            <a:endParaRPr lang="vi-VN"/>
          </a:p>
        </p:txBody>
      </p:sp>
      <p:sp>
        <p:nvSpPr>
          <p:cNvPr id="11" name="Date Placeholder 10"/>
          <p:cNvSpPr>
            <a:spLocks noGrp="1"/>
          </p:cNvSpPr>
          <p:nvPr>
            <p:ph type="dt" sz="half" idx="10"/>
          </p:nvPr>
        </p:nvSpPr>
        <p:spPr/>
        <p:txBody>
          <a:bodyPr/>
          <a:lstStyle/>
          <a:p>
            <a:r>
              <a:rPr lang="en-US" smtClean="0"/>
              <a:t>SVTH: Phạm Chí Thành</a:t>
            </a:r>
            <a:endParaRPr lang="vi-VN"/>
          </a:p>
        </p:txBody>
      </p:sp>
      <p:sp>
        <p:nvSpPr>
          <p:cNvPr id="12" name="Footer Placeholder 11"/>
          <p:cNvSpPr>
            <a:spLocks noGrp="1"/>
          </p:cNvSpPr>
          <p:nvPr>
            <p:ph type="ftr" sz="quarter" idx="11"/>
          </p:nvPr>
        </p:nvSpPr>
        <p:spPr/>
        <p:txBody>
          <a:bodyPr/>
          <a:lstStyle/>
          <a:p>
            <a:r>
              <a:rPr lang="vi-VN" smtClean="0"/>
              <a:t>Đồ Án Chuyên Ngành</a:t>
            </a:r>
            <a:endParaRPr lang="vi-VN"/>
          </a:p>
        </p:txBody>
      </p:sp>
    </p:spTree>
    <p:extLst>
      <p:ext uri="{BB962C8B-B14F-4D97-AF65-F5344CB8AC3E}">
        <p14:creationId xmlns:p14="http://schemas.microsoft.com/office/powerpoint/2010/main" val="316511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6C8D29-1612-8771-41D3-E717B0829EA6}"/>
              </a:ext>
            </a:extLst>
          </p:cNvPr>
          <p:cNvSpPr txBox="1"/>
          <p:nvPr/>
        </p:nvSpPr>
        <p:spPr>
          <a:xfrm>
            <a:off x="304800" y="1524000"/>
            <a:ext cx="5647592" cy="584775"/>
          </a:xfrm>
          <a:prstGeom prst="rect">
            <a:avLst/>
          </a:prstGeom>
          <a:noFill/>
        </p:spPr>
        <p:txBody>
          <a:bodyPr wrap="square" rtlCol="0">
            <a:spAutoFit/>
          </a:bodyPr>
          <a:lstStyle/>
          <a:p>
            <a:r>
              <a:rPr lang="en-US" sz="3200" b="1" dirty="0" smtClean="0">
                <a:solidFill>
                  <a:srgbClr val="FF0000"/>
                </a:solidFill>
                <a:highlight>
                  <a:srgbClr val="FFFF00"/>
                </a:highlight>
                <a:latin typeface="+mj-lt"/>
              </a:rPr>
              <a:t>1. TỔNG QUAN ĐỀ TÀI</a:t>
            </a:r>
            <a:endParaRPr lang="vi-VN" sz="3200" b="1" dirty="0">
              <a:solidFill>
                <a:srgbClr val="FF0000"/>
              </a:solidFill>
              <a:highlight>
                <a:srgbClr val="FFFF00"/>
              </a:highlight>
              <a:latin typeface="+mj-lt"/>
            </a:endParaRPr>
          </a:p>
        </p:txBody>
      </p:sp>
      <p:sp>
        <p:nvSpPr>
          <p:cNvPr id="7" name="TextBox 6">
            <a:extLst>
              <a:ext uri="{FF2B5EF4-FFF2-40B4-BE49-F238E27FC236}">
                <a16:creationId xmlns:a16="http://schemas.microsoft.com/office/drawing/2014/main" id="{65C9982B-6AE5-EB62-ECD5-491944A09E9A}"/>
              </a:ext>
            </a:extLst>
          </p:cNvPr>
          <p:cNvSpPr txBox="1"/>
          <p:nvPr/>
        </p:nvSpPr>
        <p:spPr>
          <a:xfrm>
            <a:off x="304800" y="2213609"/>
            <a:ext cx="7634654" cy="2805063"/>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en-US" sz="2400" dirty="0" err="1" smtClean="0">
                <a:solidFill>
                  <a:srgbClr val="000000"/>
                </a:solidFill>
                <a:effectLst/>
                <a:latin typeface="Times New Roman" panose="02020603050405020304" pitchFamily="18" charset="0"/>
                <a:ea typeface="Arial" panose="020B0604020202020204" pitchFamily="34" charset="0"/>
              </a:rPr>
              <a:t>Sự</a:t>
            </a:r>
            <a:r>
              <a:rPr lang="en-US" sz="2400" dirty="0" smtClean="0">
                <a:solidFill>
                  <a:srgbClr val="000000"/>
                </a:solidFill>
                <a:effectLst/>
                <a:latin typeface="Times New Roman" panose="02020603050405020304" pitchFamily="18" charset="0"/>
                <a:ea typeface="Arial" panose="020B0604020202020204" pitchFamily="34" charset="0"/>
              </a:rPr>
              <a:t> </a:t>
            </a:r>
            <a:r>
              <a:rPr lang="en-US" sz="2400" dirty="0" err="1" smtClean="0">
                <a:solidFill>
                  <a:srgbClr val="000000"/>
                </a:solidFill>
                <a:effectLst/>
                <a:latin typeface="Times New Roman" panose="02020603050405020304" pitchFamily="18" charset="0"/>
                <a:ea typeface="Arial" panose="020B0604020202020204" pitchFamily="34" charset="0"/>
              </a:rPr>
              <a:t>phát</a:t>
            </a:r>
            <a:r>
              <a:rPr lang="en-US" sz="2400" dirty="0" smtClean="0">
                <a:solidFill>
                  <a:srgbClr val="000000"/>
                </a:solidFill>
                <a:effectLst/>
                <a:latin typeface="Times New Roman" panose="02020603050405020304" pitchFamily="18" charset="0"/>
                <a:ea typeface="Arial" panose="020B0604020202020204" pitchFamily="34" charset="0"/>
              </a:rPr>
              <a:t> </a:t>
            </a:r>
            <a:r>
              <a:rPr lang="en-US" sz="2400" dirty="0" err="1" smtClean="0">
                <a:solidFill>
                  <a:srgbClr val="000000"/>
                </a:solidFill>
                <a:effectLst/>
                <a:latin typeface="Times New Roman" panose="02020603050405020304" pitchFamily="18" charset="0"/>
                <a:ea typeface="Arial" panose="020B0604020202020204" pitchFamily="34" charset="0"/>
              </a:rPr>
              <a:t>triển</a:t>
            </a:r>
            <a:r>
              <a:rPr lang="en-US" sz="2400" dirty="0" smtClean="0">
                <a:solidFill>
                  <a:srgbClr val="000000"/>
                </a:solidFill>
                <a:effectLst/>
                <a:latin typeface="Times New Roman" panose="02020603050405020304" pitchFamily="18" charset="0"/>
                <a:ea typeface="Arial" panose="020B0604020202020204" pitchFamily="34" charset="0"/>
              </a:rPr>
              <a:t> </a:t>
            </a:r>
            <a:r>
              <a:rPr lang="en-US" sz="2400" dirty="0" err="1" smtClean="0">
                <a:solidFill>
                  <a:srgbClr val="000000"/>
                </a:solidFill>
                <a:effectLst/>
                <a:latin typeface="Times New Roman" panose="02020603050405020304" pitchFamily="18" charset="0"/>
                <a:ea typeface="Arial" panose="020B0604020202020204" pitchFamily="34" charset="0"/>
              </a:rPr>
              <a:t>không</a:t>
            </a:r>
            <a:r>
              <a:rPr lang="en-US" sz="2400" dirty="0" smtClean="0">
                <a:solidFill>
                  <a:srgbClr val="000000"/>
                </a:solidFill>
                <a:effectLst/>
                <a:latin typeface="Times New Roman" panose="02020603050405020304" pitchFamily="18" charset="0"/>
                <a:ea typeface="Arial" panose="020B0604020202020204" pitchFamily="34" charset="0"/>
              </a:rPr>
              <a:t> </a:t>
            </a:r>
            <a:r>
              <a:rPr lang="en-US" sz="2400" dirty="0" err="1" smtClean="0">
                <a:solidFill>
                  <a:srgbClr val="000000"/>
                </a:solidFill>
                <a:effectLst/>
                <a:latin typeface="Times New Roman" panose="02020603050405020304" pitchFamily="18" charset="0"/>
                <a:ea typeface="Arial" panose="020B0604020202020204" pitchFamily="34" charset="0"/>
              </a:rPr>
              <a:t>ngừng</a:t>
            </a:r>
            <a:r>
              <a:rPr lang="en-US" sz="2400" dirty="0" smtClean="0">
                <a:solidFill>
                  <a:srgbClr val="000000"/>
                </a:solidFill>
                <a:effectLst/>
                <a:latin typeface="Times New Roman" panose="02020603050405020304" pitchFamily="18" charset="0"/>
                <a:ea typeface="Arial" panose="020B0604020202020204" pitchFamily="34" charset="0"/>
              </a:rPr>
              <a:t> </a:t>
            </a:r>
            <a:r>
              <a:rPr lang="en-US" sz="2400" dirty="0" err="1" smtClean="0">
                <a:solidFill>
                  <a:srgbClr val="000000"/>
                </a:solidFill>
                <a:effectLst/>
                <a:latin typeface="Times New Roman" panose="02020603050405020304" pitchFamily="18" charset="0"/>
                <a:ea typeface="Arial" panose="020B0604020202020204" pitchFamily="34" charset="0"/>
              </a:rPr>
              <a:t>của</a:t>
            </a:r>
            <a:r>
              <a:rPr lang="en-US" sz="2400" dirty="0" smtClean="0">
                <a:solidFill>
                  <a:srgbClr val="000000"/>
                </a:solidFill>
                <a:effectLst/>
                <a:latin typeface="Times New Roman" panose="02020603050405020304" pitchFamily="18" charset="0"/>
                <a:ea typeface="Arial" panose="020B0604020202020204" pitchFamily="34" charset="0"/>
              </a:rPr>
              <a:t> </a:t>
            </a:r>
            <a:r>
              <a:rPr lang="en-US" sz="2400" dirty="0" err="1" smtClean="0">
                <a:solidFill>
                  <a:srgbClr val="000000"/>
                </a:solidFill>
                <a:effectLst/>
                <a:latin typeface="Times New Roman" panose="02020603050405020304" pitchFamily="18" charset="0"/>
                <a:ea typeface="Arial" panose="020B0604020202020204" pitchFamily="34" charset="0"/>
              </a:rPr>
              <a:t>khoa</a:t>
            </a:r>
            <a:r>
              <a:rPr lang="en-US" sz="2400" dirty="0" smtClean="0">
                <a:solidFill>
                  <a:srgbClr val="000000"/>
                </a:solidFill>
                <a:effectLst/>
                <a:latin typeface="Times New Roman" panose="02020603050405020304" pitchFamily="18" charset="0"/>
                <a:ea typeface="Arial" panose="020B0604020202020204" pitchFamily="34" charset="0"/>
              </a:rPr>
              <a:t> học – </a:t>
            </a:r>
            <a:r>
              <a:rPr lang="en-US" sz="2400" dirty="0" err="1" smtClean="0">
                <a:solidFill>
                  <a:srgbClr val="000000"/>
                </a:solidFill>
                <a:effectLst/>
                <a:latin typeface="Times New Roman" panose="02020603050405020304" pitchFamily="18" charset="0"/>
                <a:ea typeface="Arial" panose="020B0604020202020204" pitchFamily="34" charset="0"/>
              </a:rPr>
              <a:t>kĩ</a:t>
            </a:r>
            <a:r>
              <a:rPr lang="en-US" sz="2400" dirty="0" smtClean="0">
                <a:solidFill>
                  <a:srgbClr val="000000"/>
                </a:solidFill>
                <a:effectLst/>
                <a:latin typeface="Times New Roman" panose="02020603050405020304" pitchFamily="18" charset="0"/>
                <a:ea typeface="Arial" panose="020B0604020202020204" pitchFamily="34" charset="0"/>
              </a:rPr>
              <a:t> </a:t>
            </a:r>
            <a:r>
              <a:rPr lang="en-US" sz="2400" dirty="0" err="1" smtClean="0">
                <a:solidFill>
                  <a:srgbClr val="000000"/>
                </a:solidFill>
                <a:effectLst/>
                <a:latin typeface="Times New Roman" panose="02020603050405020304" pitchFamily="18" charset="0"/>
                <a:ea typeface="Arial" panose="020B0604020202020204" pitchFamily="34" charset="0"/>
              </a:rPr>
              <a:t>thuật</a:t>
            </a:r>
            <a:r>
              <a:rPr lang="en-US" sz="2400" dirty="0" smtClean="0">
                <a:solidFill>
                  <a:srgbClr val="000000"/>
                </a:solidFill>
                <a:effectLst/>
                <a:latin typeface="Times New Roman" panose="02020603050405020304" pitchFamily="18" charset="0"/>
                <a:ea typeface="Arial" panose="020B0604020202020204" pitchFamily="34" charset="0"/>
              </a:rPr>
              <a:t>.</a:t>
            </a:r>
          </a:p>
          <a:p>
            <a:pPr marL="342900" indent="-342900" algn="just">
              <a:lnSpc>
                <a:spcPct val="150000"/>
              </a:lnSpc>
              <a:buFont typeface="Wingdings" panose="05000000000000000000" pitchFamily="2" charset="2"/>
              <a:buChar char="§"/>
            </a:pPr>
            <a:r>
              <a:rPr lang="en-US" sz="2400" dirty="0" err="1"/>
              <a:t>L</a:t>
            </a:r>
            <a:r>
              <a:rPr lang="en-US" sz="2400" dirty="0" err="1" smtClean="0"/>
              <a:t>ịch</a:t>
            </a:r>
            <a:r>
              <a:rPr lang="en-US" sz="2400" dirty="0" smtClean="0"/>
              <a:t> </a:t>
            </a:r>
            <a:r>
              <a:rPr lang="en-US" sz="2400" dirty="0" err="1"/>
              <a:t>trình</a:t>
            </a:r>
            <a:r>
              <a:rPr lang="en-US" sz="2400" dirty="0"/>
              <a:t> di </a:t>
            </a:r>
            <a:r>
              <a:rPr lang="en-US" sz="2400" dirty="0" err="1"/>
              <a:t>chuyển</a:t>
            </a:r>
            <a:r>
              <a:rPr lang="en-US" sz="2400" dirty="0"/>
              <a:t> </a:t>
            </a:r>
            <a:r>
              <a:rPr lang="en-US" sz="2400" dirty="0" err="1"/>
              <a:t>của</a:t>
            </a:r>
            <a:r>
              <a:rPr lang="en-US" sz="2400" dirty="0"/>
              <a:t> </a:t>
            </a:r>
            <a:r>
              <a:rPr lang="en-US" sz="2400" dirty="0" err="1"/>
              <a:t>tài</a:t>
            </a:r>
            <a:r>
              <a:rPr lang="en-US" sz="2400" dirty="0"/>
              <a:t> </a:t>
            </a:r>
            <a:r>
              <a:rPr lang="en-US" sz="2400" dirty="0" err="1"/>
              <a:t>xế</a:t>
            </a:r>
            <a:r>
              <a:rPr lang="en-US" sz="2400" dirty="0"/>
              <a:t> cũng </a:t>
            </a:r>
            <a:r>
              <a:rPr lang="en-US" sz="2400" dirty="0" err="1"/>
              <a:t>theo</a:t>
            </a:r>
            <a:r>
              <a:rPr lang="en-US" sz="2400" dirty="0"/>
              <a:t> đó mà </a:t>
            </a:r>
            <a:r>
              <a:rPr lang="en-US" sz="2400" dirty="0" err="1"/>
              <a:t>dày</a:t>
            </a:r>
            <a:r>
              <a:rPr lang="en-US" sz="2400" dirty="0"/>
              <a:t> </a:t>
            </a:r>
            <a:r>
              <a:rPr lang="en-US" sz="2400" dirty="0" err="1"/>
              <a:t>đặc</a:t>
            </a:r>
            <a:r>
              <a:rPr lang="en-US" sz="2400" dirty="0"/>
              <a:t> </a:t>
            </a:r>
            <a:r>
              <a:rPr lang="en-US" sz="2400" dirty="0" err="1"/>
              <a:t>hơn</a:t>
            </a:r>
            <a:r>
              <a:rPr lang="en-US" sz="2400" dirty="0"/>
              <a:t> </a:t>
            </a:r>
            <a:r>
              <a:rPr lang="en-US" sz="2400" dirty="0" err="1"/>
              <a:t>khiến</a:t>
            </a:r>
            <a:r>
              <a:rPr lang="en-US" sz="2400" dirty="0"/>
              <a:t> </a:t>
            </a:r>
            <a:r>
              <a:rPr lang="en-US" sz="2400" dirty="0" err="1"/>
              <a:t>cho</a:t>
            </a:r>
            <a:r>
              <a:rPr lang="en-US" sz="2400" dirty="0"/>
              <a:t> </a:t>
            </a:r>
            <a:r>
              <a:rPr lang="en-US" sz="2400" dirty="0" err="1"/>
              <a:t>thời</a:t>
            </a:r>
            <a:r>
              <a:rPr lang="en-US" sz="2400" dirty="0"/>
              <a:t> </a:t>
            </a:r>
            <a:r>
              <a:rPr lang="en-US" sz="2400" dirty="0" err="1"/>
              <a:t>gian</a:t>
            </a:r>
            <a:r>
              <a:rPr lang="en-US" sz="2400" dirty="0"/>
              <a:t> </a:t>
            </a:r>
            <a:r>
              <a:rPr lang="en-US" sz="2400" dirty="0" err="1"/>
              <a:t>nghỉ</a:t>
            </a:r>
            <a:r>
              <a:rPr lang="en-US" sz="2400" dirty="0"/>
              <a:t> </a:t>
            </a:r>
            <a:r>
              <a:rPr lang="en-US" sz="2400" dirty="0" err="1"/>
              <a:t>của</a:t>
            </a:r>
            <a:r>
              <a:rPr lang="en-US" sz="2400" dirty="0"/>
              <a:t> </a:t>
            </a:r>
            <a:r>
              <a:rPr lang="en-US" sz="2400" dirty="0" err="1"/>
              <a:t>tài</a:t>
            </a:r>
            <a:r>
              <a:rPr lang="en-US" sz="2400" dirty="0"/>
              <a:t> </a:t>
            </a:r>
            <a:r>
              <a:rPr lang="en-US" sz="2400" dirty="0" err="1"/>
              <a:t>xế</a:t>
            </a:r>
            <a:r>
              <a:rPr lang="en-US" sz="2400" dirty="0"/>
              <a:t> </a:t>
            </a:r>
            <a:r>
              <a:rPr lang="en-US" sz="2400" dirty="0" err="1"/>
              <a:t>ngắn</a:t>
            </a:r>
            <a:r>
              <a:rPr lang="en-US" sz="2400" dirty="0"/>
              <a:t> </a:t>
            </a:r>
            <a:r>
              <a:rPr lang="en-US" sz="2400" dirty="0" smtClean="0"/>
              <a:t>lại</a:t>
            </a:r>
          </a:p>
          <a:p>
            <a:pPr marL="342900" indent="-342900" algn="just">
              <a:lnSpc>
                <a:spcPct val="150000"/>
              </a:lnSpc>
              <a:buFont typeface="Wingdings" panose="05000000000000000000" pitchFamily="2" charset="2"/>
              <a:buChar char="§"/>
            </a:pPr>
            <a:r>
              <a:rPr lang="en-US" sz="2400" dirty="0" smtClean="0"/>
              <a:t>D</a:t>
            </a:r>
            <a:r>
              <a:rPr lang="vi-VN" sz="2400" dirty="0" smtClean="0"/>
              <a:t>ẫn </a:t>
            </a:r>
            <a:r>
              <a:rPr lang="vi-VN" sz="2400" dirty="0"/>
              <a:t>đến một hệ lụy là số vụ tai nạn thương tâm do các tài xế ngủ gật trong quá trình vận chuyển</a:t>
            </a:r>
          </a:p>
        </p:txBody>
      </p:sp>
      <p:pic>
        <p:nvPicPr>
          <p:cNvPr id="1028" name="Picture 4" descr="Sơn La: Tai nạn giao thông khiến 1 người tử vong, 6 người bị thương | Giao  thông | Vietnam+ (VietnamPlus)"/>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052692" y="2108774"/>
            <a:ext cx="3971795" cy="2647863"/>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C8A7BED0-0A41-47D8-BC7F-407DDB6791A4}" type="slidenum">
              <a:rPr lang="vi-VN" smtClean="0"/>
              <a:t>3</a:t>
            </a:fld>
            <a:endParaRPr lang="vi-VN"/>
          </a:p>
        </p:txBody>
      </p:sp>
      <p:sp>
        <p:nvSpPr>
          <p:cNvPr id="10" name="Date Placeholder 9"/>
          <p:cNvSpPr>
            <a:spLocks noGrp="1"/>
          </p:cNvSpPr>
          <p:nvPr>
            <p:ph type="dt" sz="half" idx="10"/>
          </p:nvPr>
        </p:nvSpPr>
        <p:spPr/>
        <p:txBody>
          <a:bodyPr/>
          <a:lstStyle/>
          <a:p>
            <a:r>
              <a:rPr lang="en-US" smtClean="0"/>
              <a:t>SVTH: Phạm Chí Thành</a:t>
            </a:r>
            <a:endParaRPr lang="vi-VN"/>
          </a:p>
        </p:txBody>
      </p:sp>
      <p:sp>
        <p:nvSpPr>
          <p:cNvPr id="12" name="Footer Placeholder 11"/>
          <p:cNvSpPr>
            <a:spLocks noGrp="1"/>
          </p:cNvSpPr>
          <p:nvPr>
            <p:ph type="ftr" sz="quarter" idx="11"/>
          </p:nvPr>
        </p:nvSpPr>
        <p:spPr/>
        <p:txBody>
          <a:bodyPr/>
          <a:lstStyle/>
          <a:p>
            <a:r>
              <a:rPr lang="vi-VN" smtClean="0"/>
              <a:t>Đồ Án Chuyên Ngành</a:t>
            </a:r>
            <a:endParaRPr lang="vi-VN"/>
          </a:p>
        </p:txBody>
      </p:sp>
    </p:spTree>
    <p:extLst>
      <p:ext uri="{BB962C8B-B14F-4D97-AF65-F5344CB8AC3E}">
        <p14:creationId xmlns:p14="http://schemas.microsoft.com/office/powerpoint/2010/main" val="3124685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7022" y="1629856"/>
            <a:ext cx="11547231" cy="2964914"/>
          </a:xfrm>
          <a:prstGeom prst="rect">
            <a:avLst/>
          </a:prstGeom>
        </p:spPr>
        <p:txBody>
          <a:bodyPr wrap="square">
            <a:spAutoFit/>
          </a:bodyPr>
          <a:lstStyle/>
          <a:p>
            <a:pPr marL="228600">
              <a:lnSpc>
                <a:spcPct val="150000"/>
              </a:lnSpc>
              <a:spcAft>
                <a:spcPts val="800"/>
              </a:spcAft>
            </a:pPr>
            <a:r>
              <a:rPr lang="en-US" sz="2400" dirty="0" smtClean="0">
                <a:solidFill>
                  <a:srgbClr val="FF0000"/>
                </a:solidFill>
                <a:latin typeface="+mj-lt"/>
                <a:ea typeface="Calibri" panose="020F0502020204030204" pitchFamily="34" charset="0"/>
              </a:rPr>
              <a:t>MỤC TIÊU NGHIÊN CỨU</a:t>
            </a:r>
          </a:p>
          <a:p>
            <a:pPr marL="800100" lvl="1" indent="-342900" algn="just">
              <a:lnSpc>
                <a:spcPct val="150000"/>
              </a:lnSpc>
              <a:buFont typeface="Symbol" panose="05050102010706020507" pitchFamily="18" charset="2"/>
              <a:buChar char=""/>
            </a:pPr>
            <a:r>
              <a:rPr lang="en-US" sz="2400" dirty="0" err="1" smtClean="0">
                <a:solidFill>
                  <a:srgbClr val="000000"/>
                </a:solidFill>
                <a:latin typeface="+mj-lt"/>
                <a:ea typeface="Calibri" panose="020F0502020204030204" pitchFamily="34" charset="0"/>
              </a:rPr>
              <a:t>Tìm</a:t>
            </a:r>
            <a:r>
              <a:rPr lang="en-US" sz="2400" dirty="0" smtClean="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hiểu</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những</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kiến</a:t>
            </a:r>
            <a:r>
              <a:rPr lang="en-US" sz="2400" dirty="0">
                <a:solidFill>
                  <a:srgbClr val="000000"/>
                </a:solidFill>
                <a:latin typeface="+mj-lt"/>
                <a:ea typeface="Calibri" panose="020F0502020204030204" pitchFamily="34" charset="0"/>
              </a:rPr>
              <a:t> thức </a:t>
            </a:r>
            <a:r>
              <a:rPr lang="en-US" sz="2400" dirty="0" err="1">
                <a:solidFill>
                  <a:srgbClr val="000000"/>
                </a:solidFill>
                <a:latin typeface="+mj-lt"/>
                <a:ea typeface="Calibri" panose="020F0502020204030204" pitchFamily="34" charset="0"/>
              </a:rPr>
              <a:t>liên</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quan</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đến</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xử</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lý</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ảnh</a:t>
            </a:r>
            <a:r>
              <a:rPr lang="en-US" sz="2400" dirty="0">
                <a:solidFill>
                  <a:srgbClr val="000000"/>
                </a:solidFill>
                <a:latin typeface="+mj-lt"/>
                <a:ea typeface="Calibri" panose="020F0502020204030204" pitchFamily="34" charset="0"/>
              </a:rPr>
              <a:t> bằng </a:t>
            </a:r>
            <a:r>
              <a:rPr lang="en-US" sz="2400" dirty="0" err="1">
                <a:solidFill>
                  <a:srgbClr val="000000"/>
                </a:solidFill>
                <a:latin typeface="+mj-lt"/>
                <a:ea typeface="Calibri" panose="020F0502020204030204" pitchFamily="34" charset="0"/>
              </a:rPr>
              <a:t>ngôn</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ngữ</a:t>
            </a:r>
            <a:r>
              <a:rPr lang="en-US" sz="2400" dirty="0">
                <a:solidFill>
                  <a:srgbClr val="000000"/>
                </a:solidFill>
                <a:latin typeface="+mj-lt"/>
                <a:ea typeface="Calibri" panose="020F0502020204030204" pitchFamily="34" charset="0"/>
              </a:rPr>
              <a:t> python.</a:t>
            </a:r>
          </a:p>
          <a:p>
            <a:pPr marL="800100" lvl="1" indent="-342900" algn="just">
              <a:lnSpc>
                <a:spcPct val="150000"/>
              </a:lnSpc>
              <a:buFont typeface="Symbol" panose="05050102010706020507" pitchFamily="18" charset="2"/>
              <a:buChar char=""/>
            </a:pPr>
            <a:r>
              <a:rPr lang="en-US" sz="2400" dirty="0" err="1">
                <a:solidFill>
                  <a:srgbClr val="000000"/>
                </a:solidFill>
                <a:latin typeface="+mj-lt"/>
                <a:ea typeface="Calibri" panose="020F0502020204030204" pitchFamily="34" charset="0"/>
              </a:rPr>
              <a:t>Tìm</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hiểu</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những</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kiến</a:t>
            </a:r>
            <a:r>
              <a:rPr lang="en-US" sz="2400" dirty="0">
                <a:solidFill>
                  <a:srgbClr val="000000"/>
                </a:solidFill>
                <a:latin typeface="+mj-lt"/>
                <a:ea typeface="Calibri" panose="020F0502020204030204" pitchFamily="34" charset="0"/>
              </a:rPr>
              <a:t> thức , </a:t>
            </a:r>
            <a:r>
              <a:rPr lang="en-US" sz="2400" dirty="0" err="1">
                <a:solidFill>
                  <a:srgbClr val="000000"/>
                </a:solidFill>
                <a:latin typeface="+mj-lt"/>
                <a:ea typeface="Calibri" panose="020F0502020204030204" pitchFamily="34" charset="0"/>
              </a:rPr>
              <a:t>thuật</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toán</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giúp</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giải</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quyết</a:t>
            </a:r>
            <a:r>
              <a:rPr lang="en-US" sz="2400" dirty="0">
                <a:solidFill>
                  <a:srgbClr val="000000"/>
                </a:solidFill>
                <a:latin typeface="+mj-lt"/>
                <a:ea typeface="Calibri" panose="020F0502020204030204" pitchFamily="34" charset="0"/>
              </a:rPr>
              <a:t> bài </a:t>
            </a:r>
            <a:r>
              <a:rPr lang="en-US" sz="2400" dirty="0" err="1">
                <a:solidFill>
                  <a:srgbClr val="000000"/>
                </a:solidFill>
                <a:latin typeface="+mj-lt"/>
                <a:ea typeface="Calibri" panose="020F0502020204030204" pitchFamily="34" charset="0"/>
              </a:rPr>
              <a:t>toán</a:t>
            </a:r>
            <a:r>
              <a:rPr lang="en-US" sz="2400" dirty="0">
                <a:solidFill>
                  <a:srgbClr val="000000"/>
                </a:solidFill>
                <a:latin typeface="+mj-lt"/>
                <a:ea typeface="Calibri" panose="020F0502020204030204" pitchFamily="34" charset="0"/>
              </a:rPr>
              <a:t> trên.</a:t>
            </a:r>
          </a:p>
          <a:p>
            <a:pPr marL="800100" lvl="1" indent="-342900" algn="just">
              <a:lnSpc>
                <a:spcPct val="150000"/>
              </a:lnSpc>
              <a:buFont typeface="Symbol" panose="05050102010706020507" pitchFamily="18" charset="2"/>
              <a:buChar char=""/>
            </a:pPr>
            <a:r>
              <a:rPr lang="en-US" sz="2400" dirty="0" err="1">
                <a:solidFill>
                  <a:srgbClr val="000000"/>
                </a:solidFill>
                <a:latin typeface="+mj-lt"/>
                <a:ea typeface="Calibri" panose="020F0502020204030204" pitchFamily="34" charset="0"/>
              </a:rPr>
              <a:t>Tìm</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hiểu</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cách</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cài</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đặt</a:t>
            </a:r>
            <a:r>
              <a:rPr lang="en-US" sz="2400" dirty="0">
                <a:solidFill>
                  <a:srgbClr val="000000"/>
                </a:solidFill>
                <a:latin typeface="+mj-lt"/>
                <a:ea typeface="Calibri" panose="020F0502020204030204" pitchFamily="34" charset="0"/>
              </a:rPr>
              <a:t> , </a:t>
            </a:r>
            <a:r>
              <a:rPr lang="en-US" sz="2400" dirty="0" err="1">
                <a:solidFill>
                  <a:srgbClr val="000000"/>
                </a:solidFill>
                <a:latin typeface="+mj-lt"/>
                <a:ea typeface="Calibri" panose="020F0502020204030204" pitchFamily="34" charset="0"/>
              </a:rPr>
              <a:t>xử</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lý</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thư</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viện</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khi</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ứng</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dụng</a:t>
            </a:r>
            <a:r>
              <a:rPr lang="en-US" sz="2400" dirty="0">
                <a:solidFill>
                  <a:srgbClr val="000000"/>
                </a:solidFill>
                <a:latin typeface="+mj-lt"/>
                <a:ea typeface="Calibri" panose="020F0502020204030204" pitchFamily="34" charset="0"/>
              </a:rPr>
              <a:t> nhiều </a:t>
            </a:r>
            <a:r>
              <a:rPr lang="en-US" sz="2400" dirty="0" err="1">
                <a:solidFill>
                  <a:srgbClr val="000000"/>
                </a:solidFill>
                <a:latin typeface="+mj-lt"/>
                <a:ea typeface="Calibri" panose="020F0502020204030204" pitchFamily="34" charset="0"/>
              </a:rPr>
              <a:t>thư</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viện</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trong</a:t>
            </a:r>
            <a:r>
              <a:rPr lang="en-US" sz="2400" dirty="0">
                <a:solidFill>
                  <a:srgbClr val="000000"/>
                </a:solidFill>
                <a:latin typeface="+mj-lt"/>
                <a:ea typeface="Calibri" panose="020F0502020204030204" pitchFamily="34" charset="0"/>
              </a:rPr>
              <a:t> </a:t>
            </a:r>
            <a:r>
              <a:rPr lang="en-US" sz="2400" dirty="0" smtClean="0">
                <a:solidFill>
                  <a:srgbClr val="000000"/>
                </a:solidFill>
                <a:latin typeface="+mj-lt"/>
                <a:ea typeface="Calibri" panose="020F0502020204030204" pitchFamily="34" charset="0"/>
              </a:rPr>
              <a:t>bài </a:t>
            </a:r>
            <a:r>
              <a:rPr lang="en-US" sz="2400" dirty="0" err="1" smtClean="0">
                <a:solidFill>
                  <a:srgbClr val="000000"/>
                </a:solidFill>
                <a:latin typeface="+mj-lt"/>
                <a:ea typeface="Calibri" panose="020F0502020204030204" pitchFamily="34" charset="0"/>
              </a:rPr>
              <a:t>toán</a:t>
            </a:r>
            <a:r>
              <a:rPr lang="en-US" sz="2400" dirty="0">
                <a:solidFill>
                  <a:srgbClr val="000000"/>
                </a:solidFill>
                <a:latin typeface="+mj-lt"/>
                <a:ea typeface="Calibri" panose="020F0502020204030204" pitchFamily="34" charset="0"/>
              </a:rPr>
              <a:t>.</a:t>
            </a:r>
          </a:p>
          <a:p>
            <a:pPr marL="800100" lvl="1" indent="-342900" algn="just">
              <a:lnSpc>
                <a:spcPct val="150000"/>
              </a:lnSpc>
              <a:spcAft>
                <a:spcPts val="800"/>
              </a:spcAft>
              <a:buFont typeface="Symbol" panose="05050102010706020507" pitchFamily="18" charset="2"/>
              <a:buChar char=""/>
            </a:pPr>
            <a:r>
              <a:rPr lang="en-US" sz="2400" dirty="0" err="1">
                <a:solidFill>
                  <a:srgbClr val="000000"/>
                </a:solidFill>
                <a:latin typeface="+mj-lt"/>
                <a:ea typeface="Calibri" panose="020F0502020204030204" pitchFamily="34" charset="0"/>
              </a:rPr>
              <a:t>Xây</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dựng</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chương</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trình</a:t>
            </a:r>
            <a:r>
              <a:rPr lang="en-US" sz="2400" dirty="0">
                <a:solidFill>
                  <a:srgbClr val="000000"/>
                </a:solidFill>
                <a:latin typeface="+mj-lt"/>
                <a:ea typeface="Calibri" panose="020F0502020204030204" pitchFamily="34" charset="0"/>
              </a:rPr>
              <a:t> , so </a:t>
            </a:r>
            <a:r>
              <a:rPr lang="en-US" sz="2400" dirty="0" err="1">
                <a:solidFill>
                  <a:srgbClr val="000000"/>
                </a:solidFill>
                <a:latin typeface="+mj-lt"/>
                <a:ea typeface="Calibri" panose="020F0502020204030204" pitchFamily="34" charset="0"/>
              </a:rPr>
              <a:t>sánh</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những</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ưu</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nhược</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điểm</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của</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giải</a:t>
            </a:r>
            <a:r>
              <a:rPr lang="en-US" sz="2400" dirty="0">
                <a:solidFill>
                  <a:srgbClr val="000000"/>
                </a:solidFill>
                <a:latin typeface="+mj-lt"/>
                <a:ea typeface="Calibri" panose="020F0502020204030204" pitchFamily="34" charset="0"/>
              </a:rPr>
              <a:t> </a:t>
            </a:r>
            <a:r>
              <a:rPr lang="en-US" sz="2400" dirty="0" err="1">
                <a:solidFill>
                  <a:srgbClr val="000000"/>
                </a:solidFill>
                <a:latin typeface="+mj-lt"/>
                <a:ea typeface="Calibri" panose="020F0502020204030204" pitchFamily="34" charset="0"/>
              </a:rPr>
              <a:t>thuật</a:t>
            </a:r>
            <a:r>
              <a:rPr lang="en-US" sz="2400" dirty="0">
                <a:solidFill>
                  <a:srgbClr val="000000"/>
                </a:solidFill>
                <a:latin typeface="+mj-lt"/>
                <a:ea typeface="Calibri" panose="020F0502020204030204" pitchFamily="34" charset="0"/>
              </a:rPr>
              <a:t>.</a:t>
            </a:r>
          </a:p>
        </p:txBody>
      </p:sp>
      <p:sp>
        <p:nvSpPr>
          <p:cNvPr id="7" name="Slide Number Placeholder 6"/>
          <p:cNvSpPr>
            <a:spLocks noGrp="1"/>
          </p:cNvSpPr>
          <p:nvPr>
            <p:ph type="sldNum" sz="quarter" idx="12"/>
          </p:nvPr>
        </p:nvSpPr>
        <p:spPr/>
        <p:txBody>
          <a:bodyPr/>
          <a:lstStyle/>
          <a:p>
            <a:fld id="{C8A7BED0-0A41-47D8-BC7F-407DDB6791A4}" type="slidenum">
              <a:rPr lang="vi-VN" smtClean="0"/>
              <a:t>4</a:t>
            </a:fld>
            <a:endParaRPr lang="vi-VN"/>
          </a:p>
        </p:txBody>
      </p:sp>
      <p:sp>
        <p:nvSpPr>
          <p:cNvPr id="8" name="Date Placeholder 7"/>
          <p:cNvSpPr>
            <a:spLocks noGrp="1"/>
          </p:cNvSpPr>
          <p:nvPr>
            <p:ph type="dt" sz="half" idx="10"/>
          </p:nvPr>
        </p:nvSpPr>
        <p:spPr/>
        <p:txBody>
          <a:bodyPr/>
          <a:lstStyle/>
          <a:p>
            <a:r>
              <a:rPr lang="en-US" smtClean="0"/>
              <a:t>SVTH: Phạm Chí Thành</a:t>
            </a:r>
            <a:endParaRPr lang="vi-VN"/>
          </a:p>
        </p:txBody>
      </p:sp>
      <p:sp>
        <p:nvSpPr>
          <p:cNvPr id="10" name="Footer Placeholder 9"/>
          <p:cNvSpPr>
            <a:spLocks noGrp="1"/>
          </p:cNvSpPr>
          <p:nvPr>
            <p:ph type="ftr" sz="quarter" idx="11"/>
          </p:nvPr>
        </p:nvSpPr>
        <p:spPr/>
        <p:txBody>
          <a:bodyPr/>
          <a:lstStyle/>
          <a:p>
            <a:r>
              <a:rPr lang="vi-VN" smtClean="0"/>
              <a:t>Đồ Án Chuyên Ngành</a:t>
            </a:r>
            <a:endParaRPr lang="vi-VN"/>
          </a:p>
        </p:txBody>
      </p:sp>
    </p:spTree>
    <p:extLst>
      <p:ext uri="{BB962C8B-B14F-4D97-AF65-F5344CB8AC3E}">
        <p14:creationId xmlns:p14="http://schemas.microsoft.com/office/powerpoint/2010/main" val="3838614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16531"/>
            <a:ext cx="8528538" cy="830997"/>
          </a:xfrm>
          <a:prstGeom prst="rect">
            <a:avLst/>
          </a:prstGeom>
        </p:spPr>
        <p:txBody>
          <a:bodyPr wrap="square">
            <a:spAutoFit/>
          </a:bodyPr>
          <a:lstStyle/>
          <a:p>
            <a:pPr lvl="1" algn="just" hangingPunct="0">
              <a:lnSpc>
                <a:spcPct val="150000"/>
              </a:lnSpc>
              <a:spcBef>
                <a:spcPts val="1000"/>
              </a:spcBef>
              <a:spcAft>
                <a:spcPts val="1000"/>
              </a:spcAft>
            </a:pPr>
            <a:r>
              <a:rPr lang="en-US" sz="3200" b="1" dirty="0" smtClean="0">
                <a:solidFill>
                  <a:srgbClr val="FF0000"/>
                </a:solidFill>
                <a:highlight>
                  <a:srgbClr val="FFFF00"/>
                </a:highlight>
                <a:latin typeface="Times New Roman" panose="02020603050405020304" pitchFamily="18" charset="0"/>
                <a:ea typeface="Times New Roman" panose="02020603050405020304" pitchFamily="18" charset="0"/>
                <a:cs typeface="Arial" panose="020B0604020202020204" pitchFamily="34" charset="0"/>
              </a:rPr>
              <a:t>2.GIỚI </a:t>
            </a:r>
            <a:r>
              <a:rPr lang="en-US" sz="3200" b="1" dirty="0">
                <a:solidFill>
                  <a:srgbClr val="FF0000"/>
                </a:solidFill>
                <a:highlight>
                  <a:srgbClr val="FFFF00"/>
                </a:highlight>
                <a:latin typeface="Times New Roman" panose="02020603050405020304" pitchFamily="18" charset="0"/>
                <a:ea typeface="Times New Roman" panose="02020603050405020304" pitchFamily="18" charset="0"/>
                <a:cs typeface="Arial" panose="020B0604020202020204" pitchFamily="34" charset="0"/>
              </a:rPr>
              <a:t>THIỆU VỀ XỬ LÍ ẢNH</a:t>
            </a:r>
          </a:p>
        </p:txBody>
      </p:sp>
      <p:sp>
        <p:nvSpPr>
          <p:cNvPr id="5" name="Rectangle 4"/>
          <p:cNvSpPr/>
          <p:nvPr/>
        </p:nvSpPr>
        <p:spPr>
          <a:xfrm>
            <a:off x="1254368" y="2314444"/>
            <a:ext cx="10333893" cy="2308324"/>
          </a:xfrm>
          <a:prstGeom prst="rect">
            <a:avLst/>
          </a:prstGeom>
        </p:spPr>
        <p:txBody>
          <a:bodyPr wrap="square">
            <a:spAutoFit/>
          </a:bodyPr>
          <a:lstStyle/>
          <a:p>
            <a:pPr marL="457200" indent="-457200" algn="just">
              <a:lnSpc>
                <a:spcPct val="150000"/>
              </a:lnSpc>
              <a:buFont typeface="Wingdings" panose="05000000000000000000" pitchFamily="2" charset="2"/>
              <a:buChar char="§"/>
            </a:pPr>
            <a:r>
              <a:rPr lang="vi-VN" sz="2400" dirty="0">
                <a:solidFill>
                  <a:srgbClr val="0F2149"/>
                </a:solidFill>
                <a:latin typeface="+mj-lt"/>
              </a:rPr>
              <a:t>Xử lý hình ảnh là quá trình chuyển đổi hình ảnh thành dạng kỹ thuật </a:t>
            </a:r>
            <a:r>
              <a:rPr lang="vi-VN" sz="2400" dirty="0" smtClean="0">
                <a:solidFill>
                  <a:srgbClr val="0F2149"/>
                </a:solidFill>
                <a:latin typeface="+mj-lt"/>
              </a:rPr>
              <a:t>số</a:t>
            </a:r>
            <a:r>
              <a:rPr lang="en-US" sz="2400" dirty="0" smtClean="0">
                <a:solidFill>
                  <a:srgbClr val="0F2149"/>
                </a:solidFill>
                <a:latin typeface="+mj-lt"/>
              </a:rPr>
              <a:t>.</a:t>
            </a:r>
          </a:p>
          <a:p>
            <a:pPr marL="457200" indent="-457200" algn="just">
              <a:lnSpc>
                <a:spcPct val="150000"/>
              </a:lnSpc>
              <a:buFont typeface="Wingdings" panose="05000000000000000000" pitchFamily="2" charset="2"/>
              <a:buChar char="§"/>
            </a:pPr>
            <a:r>
              <a:rPr lang="en-US" sz="2400" dirty="0">
                <a:solidFill>
                  <a:srgbClr val="0F2149"/>
                </a:solidFill>
                <a:latin typeface="+mj-lt"/>
              </a:rPr>
              <a:t>T</a:t>
            </a:r>
            <a:r>
              <a:rPr lang="vi-VN" sz="2400" dirty="0" smtClean="0">
                <a:solidFill>
                  <a:srgbClr val="0F2149"/>
                </a:solidFill>
                <a:latin typeface="+mj-lt"/>
              </a:rPr>
              <a:t>hực </a:t>
            </a:r>
            <a:r>
              <a:rPr lang="vi-VN" sz="2400" dirty="0">
                <a:solidFill>
                  <a:srgbClr val="0F2149"/>
                </a:solidFill>
                <a:latin typeface="+mj-lt"/>
              </a:rPr>
              <a:t>hiện một số thao tác nhất định để lấy một số thông tin </a:t>
            </a:r>
            <a:r>
              <a:rPr lang="en-US" sz="2400" dirty="0" err="1" smtClean="0">
                <a:solidFill>
                  <a:srgbClr val="0F2149"/>
                </a:solidFill>
                <a:latin typeface="+mj-lt"/>
              </a:rPr>
              <a:t>cần</a:t>
            </a:r>
            <a:r>
              <a:rPr lang="en-US" sz="2400" dirty="0" smtClean="0">
                <a:solidFill>
                  <a:srgbClr val="0F2149"/>
                </a:solidFill>
                <a:latin typeface="+mj-lt"/>
              </a:rPr>
              <a:t> </a:t>
            </a:r>
            <a:r>
              <a:rPr lang="vi-VN" sz="2400" dirty="0" smtClean="0">
                <a:solidFill>
                  <a:srgbClr val="0F2149"/>
                </a:solidFill>
                <a:latin typeface="+mj-lt"/>
              </a:rPr>
              <a:t>từ </a:t>
            </a:r>
            <a:r>
              <a:rPr lang="vi-VN" sz="2400" dirty="0">
                <a:solidFill>
                  <a:srgbClr val="0F2149"/>
                </a:solidFill>
                <a:latin typeface="+mj-lt"/>
              </a:rPr>
              <a:t>hình ảnh </a:t>
            </a:r>
            <a:r>
              <a:rPr lang="vi-VN" sz="2400" dirty="0" smtClean="0">
                <a:solidFill>
                  <a:srgbClr val="0F2149"/>
                </a:solidFill>
                <a:latin typeface="+mj-lt"/>
              </a:rPr>
              <a:t>đó</a:t>
            </a:r>
            <a:r>
              <a:rPr lang="en-US" sz="2400" dirty="0" smtClean="0">
                <a:solidFill>
                  <a:srgbClr val="0F2149"/>
                </a:solidFill>
                <a:latin typeface="+mj-lt"/>
              </a:rPr>
              <a:t>.</a:t>
            </a:r>
            <a:r>
              <a:rPr lang="vi-VN" sz="2400" dirty="0" smtClean="0">
                <a:solidFill>
                  <a:srgbClr val="0F2149"/>
                </a:solidFill>
                <a:latin typeface="+mj-lt"/>
              </a:rPr>
              <a:t> </a:t>
            </a:r>
            <a:endParaRPr lang="en-US" sz="2400" dirty="0" smtClean="0">
              <a:solidFill>
                <a:srgbClr val="0F2149"/>
              </a:solidFill>
              <a:latin typeface="+mj-lt"/>
            </a:endParaRPr>
          </a:p>
          <a:p>
            <a:pPr marL="457200" indent="-457200" algn="just">
              <a:lnSpc>
                <a:spcPct val="150000"/>
              </a:lnSpc>
              <a:buFont typeface="Wingdings" panose="05000000000000000000" pitchFamily="2" charset="2"/>
              <a:buChar char="§"/>
            </a:pPr>
            <a:r>
              <a:rPr lang="vi-VN" sz="2400" dirty="0" smtClean="0">
                <a:solidFill>
                  <a:srgbClr val="0F2149"/>
                </a:solidFill>
                <a:latin typeface="+mj-lt"/>
              </a:rPr>
              <a:t>Hệ </a:t>
            </a:r>
            <a:r>
              <a:rPr lang="vi-VN" sz="2400" dirty="0">
                <a:solidFill>
                  <a:srgbClr val="0F2149"/>
                </a:solidFill>
                <a:latin typeface="+mj-lt"/>
              </a:rPr>
              <a:t>thống xử lý hình ảnh thường xử lý tất cả các hình ảnh dưới dạng tín hiệu 2D khi áp dụng một số phương pháp xử lý tín hiệu định trước.</a:t>
            </a:r>
            <a:endParaRPr lang="en-US" sz="2400" dirty="0">
              <a:latin typeface="+mj-lt"/>
            </a:endParaRPr>
          </a:p>
        </p:txBody>
      </p:sp>
      <p:sp>
        <p:nvSpPr>
          <p:cNvPr id="9" name="Slide Number Placeholder 8"/>
          <p:cNvSpPr>
            <a:spLocks noGrp="1"/>
          </p:cNvSpPr>
          <p:nvPr>
            <p:ph type="sldNum" sz="quarter" idx="12"/>
          </p:nvPr>
        </p:nvSpPr>
        <p:spPr/>
        <p:txBody>
          <a:bodyPr/>
          <a:lstStyle/>
          <a:p>
            <a:fld id="{C8A7BED0-0A41-47D8-BC7F-407DDB6791A4}" type="slidenum">
              <a:rPr lang="vi-VN" smtClean="0"/>
              <a:t>5</a:t>
            </a:fld>
            <a:endParaRPr lang="vi-VN"/>
          </a:p>
        </p:txBody>
      </p:sp>
      <p:sp>
        <p:nvSpPr>
          <p:cNvPr id="10" name="Date Placeholder 9"/>
          <p:cNvSpPr>
            <a:spLocks noGrp="1"/>
          </p:cNvSpPr>
          <p:nvPr>
            <p:ph type="dt" sz="half" idx="10"/>
          </p:nvPr>
        </p:nvSpPr>
        <p:spPr/>
        <p:txBody>
          <a:bodyPr/>
          <a:lstStyle/>
          <a:p>
            <a:r>
              <a:rPr lang="en-US" smtClean="0"/>
              <a:t>SVTH: Phạm Chí Thành</a:t>
            </a:r>
            <a:endParaRPr lang="vi-VN"/>
          </a:p>
        </p:txBody>
      </p:sp>
      <p:sp>
        <p:nvSpPr>
          <p:cNvPr id="11" name="Footer Placeholder 10"/>
          <p:cNvSpPr>
            <a:spLocks noGrp="1"/>
          </p:cNvSpPr>
          <p:nvPr>
            <p:ph type="ftr" sz="quarter" idx="11"/>
          </p:nvPr>
        </p:nvSpPr>
        <p:spPr/>
        <p:txBody>
          <a:bodyPr/>
          <a:lstStyle/>
          <a:p>
            <a:r>
              <a:rPr lang="vi-VN" smtClean="0"/>
              <a:t>Đồ Án Chuyên Ngành</a:t>
            </a:r>
            <a:endParaRPr lang="vi-VN"/>
          </a:p>
        </p:txBody>
      </p:sp>
    </p:spTree>
    <p:extLst>
      <p:ext uri="{BB962C8B-B14F-4D97-AF65-F5344CB8AC3E}">
        <p14:creationId xmlns:p14="http://schemas.microsoft.com/office/powerpoint/2010/main" val="285400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0170" y="2705318"/>
            <a:ext cx="7748954" cy="2622819"/>
            <a:chOff x="0" y="0"/>
            <a:chExt cx="6582590" cy="1922357"/>
          </a:xfrm>
        </p:grpSpPr>
        <p:sp>
          <p:nvSpPr>
            <p:cNvPr id="5" name="TextBox 3"/>
            <p:cNvSpPr txBox="1"/>
            <p:nvPr/>
          </p:nvSpPr>
          <p:spPr>
            <a:xfrm>
              <a:off x="0" y="646218"/>
              <a:ext cx="1095804" cy="629920"/>
            </a:xfrm>
            <a:prstGeom prst="rect">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 </a:t>
              </a:r>
              <a:r>
                <a:rPr lang="en-US" sz="1300" kern="1200">
                  <a:solidFill>
                    <a:srgbClr val="000000"/>
                  </a:solidFill>
                  <a:effectLst/>
                  <a:latin typeface="Times New Roman" panose="02020603050405020304" pitchFamily="18" charset="0"/>
                  <a:ea typeface="Times New Roman" panose="02020603050405020304" pitchFamily="18" charset="0"/>
                </a:rPr>
                <a:t>Ảnh</a:t>
              </a:r>
              <a:endParaRPr lang="en-US" sz="1200">
                <a:effectLst/>
                <a:latin typeface="Times New Roman" panose="02020603050405020304" pitchFamily="18" charset="0"/>
                <a:ea typeface="Times New Roman" panose="02020603050405020304" pitchFamily="18" charset="0"/>
              </a:endParaRPr>
            </a:p>
            <a:p>
              <a:pPr algn="ctr">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(Image))</a:t>
              </a:r>
              <a:endParaRPr lang="en-US" sz="1200">
                <a:effectLst/>
                <a:latin typeface="Times New Roman" panose="02020603050405020304" pitchFamily="18" charset="0"/>
                <a:ea typeface="Times New Roman" panose="02020603050405020304" pitchFamily="18" charset="0"/>
              </a:endParaRPr>
            </a:p>
          </p:txBody>
        </p:sp>
        <p:sp>
          <p:nvSpPr>
            <p:cNvPr id="6" name="TextBox 4"/>
            <p:cNvSpPr txBox="1"/>
            <p:nvPr/>
          </p:nvSpPr>
          <p:spPr>
            <a:xfrm>
              <a:off x="2042715" y="646218"/>
              <a:ext cx="1465580" cy="629920"/>
            </a:xfrm>
            <a:prstGeom prst="rect">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 </a:t>
              </a:r>
              <a:r>
                <a:rPr lang="en-US" sz="1300" kern="1200">
                  <a:solidFill>
                    <a:srgbClr val="000000"/>
                  </a:solidFill>
                  <a:effectLst/>
                  <a:latin typeface="Times New Roman" panose="02020603050405020304" pitchFamily="18" charset="0"/>
                  <a:ea typeface="Times New Roman" panose="02020603050405020304" pitchFamily="18" charset="0"/>
                </a:rPr>
                <a:t>Xử lí ảnh</a:t>
              </a:r>
              <a:endParaRPr lang="en-US" sz="1200">
                <a:effectLst/>
                <a:latin typeface="Times New Roman" panose="02020603050405020304" pitchFamily="18" charset="0"/>
                <a:ea typeface="Times New Roman" panose="02020603050405020304" pitchFamily="18" charset="0"/>
              </a:endParaRPr>
            </a:p>
            <a:p>
              <a:pPr algn="ctr">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(Image)</a:t>
              </a:r>
              <a:endParaRPr lang="en-US" sz="1200">
                <a:effectLst/>
                <a:latin typeface="Times New Roman" panose="02020603050405020304" pitchFamily="18" charset="0"/>
                <a:ea typeface="Times New Roman" panose="02020603050405020304" pitchFamily="18" charset="0"/>
              </a:endParaRPr>
            </a:p>
          </p:txBody>
        </p:sp>
        <p:sp>
          <p:nvSpPr>
            <p:cNvPr id="7" name="TextBox 5"/>
            <p:cNvSpPr txBox="1"/>
            <p:nvPr/>
          </p:nvSpPr>
          <p:spPr>
            <a:xfrm>
              <a:off x="4340405" y="0"/>
              <a:ext cx="1761490" cy="629920"/>
            </a:xfrm>
            <a:prstGeom prst="rect">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Ảnh tốt hơn</a:t>
              </a:r>
              <a:endParaRPr lang="en-US" sz="1200">
                <a:effectLst/>
                <a:latin typeface="Times New Roman" panose="02020603050405020304" pitchFamily="18" charset="0"/>
                <a:ea typeface="Times New Roman" panose="02020603050405020304" pitchFamily="18" charset="0"/>
              </a:endParaRPr>
            </a:p>
            <a:p>
              <a:pPr algn="ctr">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(Better Image)</a:t>
              </a:r>
              <a:endParaRPr lang="en-US" sz="1200">
                <a:effectLst/>
                <a:latin typeface="Times New Roman" panose="02020603050405020304" pitchFamily="18" charset="0"/>
                <a:ea typeface="Times New Roman" panose="02020603050405020304" pitchFamily="18" charset="0"/>
              </a:endParaRPr>
            </a:p>
          </p:txBody>
        </p:sp>
        <p:sp>
          <p:nvSpPr>
            <p:cNvPr id="8" name="TextBox 6"/>
            <p:cNvSpPr txBox="1"/>
            <p:nvPr/>
          </p:nvSpPr>
          <p:spPr>
            <a:xfrm>
              <a:off x="4340405" y="1292437"/>
              <a:ext cx="2242185" cy="629920"/>
            </a:xfrm>
            <a:prstGeom prst="rect">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   </a:t>
              </a:r>
              <a:r>
                <a:rPr lang="en-US" sz="1300" kern="1200">
                  <a:solidFill>
                    <a:srgbClr val="000000"/>
                  </a:solidFill>
                  <a:effectLst/>
                  <a:latin typeface="Times New Roman" panose="02020603050405020304" pitchFamily="18" charset="0"/>
                  <a:ea typeface="Times New Roman" panose="02020603050405020304" pitchFamily="18" charset="0"/>
                </a:rPr>
                <a:t>Kết quả mong muốn</a:t>
              </a:r>
              <a:endParaRPr lang="en-US" sz="1200">
                <a:effectLst/>
                <a:latin typeface="Times New Roman" panose="02020603050405020304" pitchFamily="18" charset="0"/>
                <a:ea typeface="Times New Roman" panose="02020603050405020304" pitchFamily="18" charset="0"/>
              </a:endParaRPr>
            </a:p>
            <a:p>
              <a:pPr algn="ctr">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(Image Results)</a:t>
              </a:r>
              <a:endParaRPr lang="en-US" sz="1200">
                <a:effectLst/>
                <a:latin typeface="Times New Roman" panose="02020603050405020304" pitchFamily="18" charset="0"/>
                <a:ea typeface="Times New Roman" panose="02020603050405020304" pitchFamily="18" charset="0"/>
              </a:endParaRPr>
            </a:p>
          </p:txBody>
        </p:sp>
        <p:cxnSp>
          <p:nvCxnSpPr>
            <p:cNvPr id="9" name="Straight Arrow Connector 8"/>
            <p:cNvCxnSpPr>
              <a:stCxn id="5" idx="3"/>
              <a:endCxn id="6" idx="1"/>
            </p:cNvCxnSpPr>
            <p:nvPr/>
          </p:nvCxnSpPr>
          <p:spPr>
            <a:xfrm>
              <a:off x="1095804" y="961179"/>
              <a:ext cx="9469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508130" y="323166"/>
              <a:ext cx="832338" cy="6295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508130" y="969496"/>
              <a:ext cx="832338" cy="646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Rectangle 11"/>
          <p:cNvSpPr/>
          <p:nvPr/>
        </p:nvSpPr>
        <p:spPr>
          <a:xfrm>
            <a:off x="-261784" y="1763540"/>
            <a:ext cx="6616748" cy="460895"/>
          </a:xfrm>
          <a:prstGeom prst="rect">
            <a:avLst/>
          </a:prstGeom>
        </p:spPr>
        <p:txBody>
          <a:bodyPr wrap="none">
            <a:spAutoFit/>
          </a:bodyPr>
          <a:lstStyle/>
          <a:p>
            <a:pPr lvl="2">
              <a:lnSpc>
                <a:spcPct val="107000"/>
              </a:lnSpc>
              <a:spcAft>
                <a:spcPts val="800"/>
              </a:spcAft>
            </a:pPr>
            <a:r>
              <a:rPr lang="en-US" sz="2400" b="1" dirty="0" smtClean="0">
                <a:solidFill>
                  <a:srgbClr val="FF0000"/>
                </a:solidFill>
                <a:latin typeface="Times New Roman" panose="02020603050405020304" pitchFamily="18" charset="0"/>
                <a:ea typeface="Calibri" panose="020F0502020204030204" pitchFamily="34" charset="0"/>
              </a:rPr>
              <a:t>MÔ HÌNH ĐƠN GIẢN VỀ XỬ LÍ ẢNH</a:t>
            </a:r>
            <a:endParaRPr lang="en-US" sz="2400" b="1" dirty="0">
              <a:solidFill>
                <a:srgbClr val="FF0000"/>
              </a:solidFill>
              <a:effectLst/>
              <a:latin typeface="Times New Roman" panose="02020603050405020304" pitchFamily="18" charset="0"/>
              <a:ea typeface="Calibri" panose="020F0502020204030204" pitchFamily="34" charset="0"/>
            </a:endParaRPr>
          </a:p>
        </p:txBody>
      </p:sp>
      <p:sp>
        <p:nvSpPr>
          <p:cNvPr id="16" name="Slide Number Placeholder 15"/>
          <p:cNvSpPr>
            <a:spLocks noGrp="1"/>
          </p:cNvSpPr>
          <p:nvPr>
            <p:ph type="sldNum" sz="quarter" idx="12"/>
          </p:nvPr>
        </p:nvSpPr>
        <p:spPr/>
        <p:txBody>
          <a:bodyPr/>
          <a:lstStyle/>
          <a:p>
            <a:fld id="{C8A7BED0-0A41-47D8-BC7F-407DDB6791A4}" type="slidenum">
              <a:rPr lang="vi-VN" smtClean="0"/>
              <a:t>6</a:t>
            </a:fld>
            <a:endParaRPr lang="vi-VN"/>
          </a:p>
        </p:txBody>
      </p:sp>
      <p:sp>
        <p:nvSpPr>
          <p:cNvPr id="17" name="Date Placeholder 16"/>
          <p:cNvSpPr>
            <a:spLocks noGrp="1"/>
          </p:cNvSpPr>
          <p:nvPr>
            <p:ph type="dt" sz="half" idx="10"/>
          </p:nvPr>
        </p:nvSpPr>
        <p:spPr/>
        <p:txBody>
          <a:bodyPr/>
          <a:lstStyle/>
          <a:p>
            <a:r>
              <a:rPr lang="en-US" smtClean="0"/>
              <a:t>SVTH: Phạm Chí Thành</a:t>
            </a:r>
            <a:endParaRPr lang="vi-VN"/>
          </a:p>
        </p:txBody>
      </p:sp>
      <p:sp>
        <p:nvSpPr>
          <p:cNvPr id="18" name="Footer Placeholder 17"/>
          <p:cNvSpPr>
            <a:spLocks noGrp="1"/>
          </p:cNvSpPr>
          <p:nvPr>
            <p:ph type="ftr" sz="quarter" idx="11"/>
          </p:nvPr>
        </p:nvSpPr>
        <p:spPr/>
        <p:txBody>
          <a:bodyPr/>
          <a:lstStyle/>
          <a:p>
            <a:r>
              <a:rPr lang="vi-VN" smtClean="0"/>
              <a:t>Đồ Án Chuyên Ngành</a:t>
            </a:r>
            <a:endParaRPr lang="vi-VN"/>
          </a:p>
        </p:txBody>
      </p:sp>
    </p:spTree>
    <p:extLst>
      <p:ext uri="{BB962C8B-B14F-4D97-AF65-F5344CB8AC3E}">
        <p14:creationId xmlns:p14="http://schemas.microsoft.com/office/powerpoint/2010/main" val="133766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481037" y="2276362"/>
            <a:ext cx="10455072" cy="3070111"/>
            <a:chOff x="-618436" y="-345247"/>
            <a:chExt cx="7730568" cy="3147023"/>
          </a:xfrm>
        </p:grpSpPr>
        <p:grpSp>
          <p:nvGrpSpPr>
            <p:cNvPr id="27" name="Group 26"/>
            <p:cNvGrpSpPr/>
            <p:nvPr/>
          </p:nvGrpSpPr>
          <p:grpSpPr>
            <a:xfrm>
              <a:off x="-618436" y="-345247"/>
              <a:ext cx="7730568" cy="3147023"/>
              <a:chOff x="-1373705" y="-450391"/>
              <a:chExt cx="14658172" cy="4105437"/>
            </a:xfrm>
          </p:grpSpPr>
          <p:sp>
            <p:nvSpPr>
              <p:cNvPr id="33" name="TextBox 5"/>
              <p:cNvSpPr txBox="1"/>
              <p:nvPr/>
            </p:nvSpPr>
            <p:spPr>
              <a:xfrm>
                <a:off x="3466432" y="1113563"/>
                <a:ext cx="2086505" cy="1073855"/>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algn="ctr">
                  <a:spcAft>
                    <a:spcPts val="0"/>
                  </a:spcAft>
                </a:pPr>
                <a:r>
                  <a:rPr lang="en-US" sz="1600" kern="1200" dirty="0" err="1">
                    <a:solidFill>
                      <a:srgbClr val="000000"/>
                    </a:solidFill>
                    <a:effectLst/>
                    <a:latin typeface="Times New Roman" panose="02020603050405020304" pitchFamily="18" charset="0"/>
                    <a:ea typeface="Times New Roman" panose="02020603050405020304" pitchFamily="18" charset="0"/>
                  </a:rPr>
                  <a:t>Tiền</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xử</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lí</a:t>
                </a:r>
                <a:endParaRPr lang="en-US" sz="1600" dirty="0">
                  <a:effectLst/>
                  <a:latin typeface="Times New Roman" panose="02020603050405020304" pitchFamily="18" charset="0"/>
                  <a:ea typeface="Times New Roman" panose="02020603050405020304" pitchFamily="18" charset="0"/>
                </a:endParaRPr>
              </a:p>
              <a:p>
                <a:pPr algn="ctr">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rPr>
                  <a:t>(Preprocessing)</a:t>
                </a:r>
                <a:endParaRPr lang="en-US" sz="1600" dirty="0">
                  <a:effectLst/>
                  <a:latin typeface="Times New Roman" panose="02020603050405020304" pitchFamily="18" charset="0"/>
                  <a:ea typeface="Times New Roman" panose="02020603050405020304" pitchFamily="18" charset="0"/>
                </a:endParaRPr>
              </a:p>
            </p:txBody>
          </p:sp>
          <p:sp>
            <p:nvSpPr>
              <p:cNvPr id="34" name="TextBox 6"/>
              <p:cNvSpPr txBox="1"/>
              <p:nvPr/>
            </p:nvSpPr>
            <p:spPr>
              <a:xfrm>
                <a:off x="5835241" y="1083586"/>
                <a:ext cx="2914733" cy="1110007"/>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algn="ctr">
                  <a:spcAft>
                    <a:spcPts val="0"/>
                  </a:spcAft>
                </a:pPr>
                <a:r>
                  <a:rPr lang="en-US" sz="1600" kern="1200" dirty="0" err="1">
                    <a:solidFill>
                      <a:srgbClr val="000000"/>
                    </a:solidFill>
                    <a:effectLst/>
                    <a:latin typeface="Times New Roman" panose="02020603050405020304" pitchFamily="18" charset="0"/>
                    <a:ea typeface="Times New Roman" panose="02020603050405020304" pitchFamily="18" charset="0"/>
                  </a:rPr>
                  <a:t>Phân</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đoạn</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ảnh</a:t>
                </a:r>
                <a:endParaRPr lang="en-US" sz="1600" dirty="0">
                  <a:effectLst/>
                  <a:latin typeface="Times New Roman" panose="02020603050405020304" pitchFamily="18" charset="0"/>
                  <a:ea typeface="Times New Roman" panose="02020603050405020304" pitchFamily="18" charset="0"/>
                </a:endParaRPr>
              </a:p>
              <a:p>
                <a:pPr algn="ctr">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rPr>
                  <a:t>(Feature Extraction)</a:t>
                </a:r>
                <a:endParaRPr lang="en-US" sz="1600" dirty="0">
                  <a:effectLst/>
                  <a:latin typeface="Times New Roman" panose="02020603050405020304" pitchFamily="18" charset="0"/>
                  <a:ea typeface="Times New Roman" panose="02020603050405020304" pitchFamily="18" charset="0"/>
                </a:endParaRPr>
              </a:p>
            </p:txBody>
          </p:sp>
          <p:sp>
            <p:nvSpPr>
              <p:cNvPr id="35" name="TextBox 7"/>
              <p:cNvSpPr txBox="1"/>
              <p:nvPr/>
            </p:nvSpPr>
            <p:spPr>
              <a:xfrm>
                <a:off x="9232665" y="1136624"/>
                <a:ext cx="2447605" cy="1021286"/>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algn="ctr">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rPr>
                  <a:t>So </a:t>
                </a:r>
                <a:r>
                  <a:rPr lang="en-US" sz="1600" kern="1200" dirty="0" err="1">
                    <a:solidFill>
                      <a:srgbClr val="000000"/>
                    </a:solidFill>
                    <a:effectLst/>
                    <a:latin typeface="Times New Roman" panose="02020603050405020304" pitchFamily="18" charset="0"/>
                    <a:ea typeface="Times New Roman" panose="02020603050405020304" pitchFamily="18" charset="0"/>
                  </a:rPr>
                  <a:t>sánh</a:t>
                </a:r>
                <a:endParaRPr lang="en-US" sz="1600" dirty="0">
                  <a:effectLst/>
                  <a:latin typeface="Times New Roman" panose="02020603050405020304" pitchFamily="18" charset="0"/>
                  <a:ea typeface="Times New Roman" panose="02020603050405020304" pitchFamily="18" charset="0"/>
                </a:endParaRPr>
              </a:p>
              <a:p>
                <a:pPr algn="ctr">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rPr>
                  <a:t>(</a:t>
                </a:r>
                <a:r>
                  <a:rPr lang="en-US" sz="1600" kern="1200" dirty="0" err="1">
                    <a:solidFill>
                      <a:srgbClr val="000000"/>
                    </a:solidFill>
                    <a:effectLst/>
                    <a:latin typeface="Times New Roman" panose="02020603050405020304" pitchFamily="18" charset="0"/>
                    <a:ea typeface="Times New Roman" panose="02020603050405020304" pitchFamily="18" charset="0"/>
                  </a:rPr>
                  <a:t>Comparision</a:t>
                </a:r>
                <a:r>
                  <a:rPr lang="en-US" sz="1600" kern="12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p:txBody>
          </p:sp>
          <p:sp>
            <p:nvSpPr>
              <p:cNvPr id="36" name="TextBox 8"/>
              <p:cNvSpPr txBox="1"/>
              <p:nvPr/>
            </p:nvSpPr>
            <p:spPr>
              <a:xfrm>
                <a:off x="7373911" y="-450391"/>
                <a:ext cx="2578395" cy="854962"/>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algn="ctr">
                  <a:spcAft>
                    <a:spcPts val="0"/>
                  </a:spcAft>
                </a:pPr>
                <a:r>
                  <a:rPr lang="en-US" sz="1600" kern="1200" dirty="0" err="1">
                    <a:solidFill>
                      <a:srgbClr val="000000"/>
                    </a:solidFill>
                    <a:effectLst/>
                    <a:latin typeface="Times New Roman" panose="02020603050405020304" pitchFamily="18" charset="0"/>
                    <a:ea typeface="Times New Roman" panose="02020603050405020304" pitchFamily="18" charset="0"/>
                  </a:rPr>
                  <a:t>Kiến</a:t>
                </a:r>
                <a:r>
                  <a:rPr lang="en-US" sz="1600" kern="1200" dirty="0">
                    <a:solidFill>
                      <a:srgbClr val="000000"/>
                    </a:solidFill>
                    <a:effectLst/>
                    <a:latin typeface="Times New Roman" panose="02020603050405020304" pitchFamily="18" charset="0"/>
                    <a:ea typeface="Times New Roman" panose="02020603050405020304" pitchFamily="18" charset="0"/>
                  </a:rPr>
                  <a:t> thức </a:t>
                </a:r>
                <a:r>
                  <a:rPr lang="en-US" sz="1600" kern="1200" dirty="0" err="1">
                    <a:solidFill>
                      <a:srgbClr val="000000"/>
                    </a:solidFill>
                    <a:effectLst/>
                    <a:latin typeface="Times New Roman" panose="02020603050405020304" pitchFamily="18" charset="0"/>
                    <a:ea typeface="Times New Roman" panose="02020603050405020304" pitchFamily="18" charset="0"/>
                  </a:rPr>
                  <a:t>nền</a:t>
                </a:r>
                <a:endParaRPr lang="en-US" sz="1600" dirty="0">
                  <a:effectLst/>
                  <a:latin typeface="Times New Roman" panose="02020603050405020304" pitchFamily="18" charset="0"/>
                  <a:ea typeface="Times New Roman" panose="02020603050405020304" pitchFamily="18" charset="0"/>
                </a:endParaRPr>
              </a:p>
              <a:p>
                <a:pPr algn="ctr">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rPr>
                  <a:t>(</a:t>
                </a:r>
                <a:r>
                  <a:rPr lang="en-US" sz="1600" kern="1200" dirty="0" err="1">
                    <a:solidFill>
                      <a:srgbClr val="000000"/>
                    </a:solidFill>
                    <a:effectLst/>
                    <a:latin typeface="Times New Roman" panose="02020603050405020304" pitchFamily="18" charset="0"/>
                    <a:ea typeface="Times New Roman" panose="02020603050405020304" pitchFamily="18" charset="0"/>
                  </a:rPr>
                  <a:t>Knowladge</a:t>
                </a:r>
                <a:r>
                  <a:rPr lang="en-US" sz="1600" kern="1200" dirty="0">
                    <a:solidFill>
                      <a:srgbClr val="000000"/>
                    </a:solidFill>
                    <a:effectLst/>
                    <a:latin typeface="Times New Roman" panose="02020603050405020304" pitchFamily="18" charset="0"/>
                    <a:ea typeface="Times New Roman" panose="02020603050405020304" pitchFamily="18" charset="0"/>
                  </a:rPr>
                  <a:t>  Base)</a:t>
                </a:r>
                <a:endParaRPr lang="en-US" sz="1600" dirty="0">
                  <a:effectLst/>
                  <a:latin typeface="Times New Roman" panose="02020603050405020304" pitchFamily="18" charset="0"/>
                  <a:ea typeface="Times New Roman" panose="02020603050405020304" pitchFamily="18" charset="0"/>
                </a:endParaRPr>
              </a:p>
            </p:txBody>
          </p:sp>
          <p:sp>
            <p:nvSpPr>
              <p:cNvPr id="37" name="TextBox 9"/>
              <p:cNvSpPr txBox="1"/>
              <p:nvPr/>
            </p:nvSpPr>
            <p:spPr>
              <a:xfrm>
                <a:off x="7586393" y="2841292"/>
                <a:ext cx="1888180" cy="813754"/>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algn="ctr">
                  <a:spcAft>
                    <a:spcPts val="0"/>
                  </a:spcAft>
                </a:pPr>
                <a:r>
                  <a:rPr lang="en-US" sz="1600" kern="1200" dirty="0" err="1">
                    <a:solidFill>
                      <a:srgbClr val="000000"/>
                    </a:solidFill>
                    <a:effectLst/>
                    <a:latin typeface="Times New Roman" panose="02020603050405020304" pitchFamily="18" charset="0"/>
                    <a:ea typeface="Times New Roman" panose="02020603050405020304" pitchFamily="18" charset="0"/>
                  </a:rPr>
                  <a:t>Lưu</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trữ</a:t>
                </a:r>
                <a:endParaRPr lang="en-US" sz="1600" dirty="0">
                  <a:effectLst/>
                  <a:latin typeface="Times New Roman" panose="02020603050405020304" pitchFamily="18" charset="0"/>
                  <a:ea typeface="Times New Roman" panose="02020603050405020304" pitchFamily="18" charset="0"/>
                </a:endParaRPr>
              </a:p>
              <a:p>
                <a:pPr algn="ctr">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rPr>
                  <a:t>(Storage)</a:t>
                </a:r>
                <a:endParaRPr lang="en-US" sz="1600" dirty="0">
                  <a:effectLst/>
                  <a:latin typeface="Times New Roman" panose="02020603050405020304" pitchFamily="18" charset="0"/>
                  <a:ea typeface="Times New Roman" panose="02020603050405020304" pitchFamily="18" charset="0"/>
                </a:endParaRPr>
              </a:p>
            </p:txBody>
          </p:sp>
          <p:grpSp>
            <p:nvGrpSpPr>
              <p:cNvPr id="38" name="Group 37"/>
              <p:cNvGrpSpPr/>
              <p:nvPr/>
            </p:nvGrpSpPr>
            <p:grpSpPr>
              <a:xfrm>
                <a:off x="6526314" y="-22910"/>
                <a:ext cx="847597" cy="1007235"/>
                <a:chOff x="6526314" y="-22910"/>
                <a:chExt cx="847597" cy="1007235"/>
              </a:xfrm>
            </p:grpSpPr>
            <p:cxnSp>
              <p:nvCxnSpPr>
                <p:cNvPr id="52" name="Straight Arrow Connector 51"/>
                <p:cNvCxnSpPr>
                  <a:endCxn id="36" idx="1"/>
                </p:cNvCxnSpPr>
                <p:nvPr/>
              </p:nvCxnSpPr>
              <p:spPr>
                <a:xfrm flipV="1">
                  <a:off x="6526314" y="-22910"/>
                  <a:ext cx="847597"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a:off x="6526314" y="-22909"/>
                  <a:ext cx="0" cy="10072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flipV="1">
                <a:off x="6500859" y="2318007"/>
                <a:ext cx="1057820" cy="948045"/>
                <a:chOff x="6500859" y="1505107"/>
                <a:chExt cx="1057820" cy="948045"/>
              </a:xfrm>
            </p:grpSpPr>
            <p:cxnSp>
              <p:nvCxnSpPr>
                <p:cNvPr id="50" name="Straight Arrow Connector 49"/>
                <p:cNvCxnSpPr/>
                <p:nvPr/>
              </p:nvCxnSpPr>
              <p:spPr>
                <a:xfrm flipV="1">
                  <a:off x="6500859" y="1505107"/>
                  <a:ext cx="1057820" cy="178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a:off x="6500859" y="1522990"/>
                  <a:ext cx="0" cy="9301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40" name="Group 39"/>
              <p:cNvGrpSpPr/>
              <p:nvPr/>
            </p:nvGrpSpPr>
            <p:grpSpPr>
              <a:xfrm rot="10800000" flipV="1">
                <a:off x="9952305" y="-22910"/>
                <a:ext cx="816230" cy="1066768"/>
                <a:chOff x="7076907" y="-22910"/>
                <a:chExt cx="816230" cy="1066768"/>
              </a:xfrm>
            </p:grpSpPr>
            <p:cxnSp>
              <p:nvCxnSpPr>
                <p:cNvPr id="48" name="Straight Arrow Connector 47"/>
                <p:cNvCxnSpPr>
                  <a:endCxn id="36" idx="3"/>
                </p:cNvCxnSpPr>
                <p:nvPr/>
              </p:nvCxnSpPr>
              <p:spPr>
                <a:xfrm rot="10800000" flipH="1" flipV="1">
                  <a:off x="7076907" y="-22910"/>
                  <a:ext cx="8162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7076907" y="-22909"/>
                  <a:ext cx="0" cy="1066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41" name="Group 40"/>
              <p:cNvGrpSpPr/>
              <p:nvPr/>
            </p:nvGrpSpPr>
            <p:grpSpPr>
              <a:xfrm flipH="1" flipV="1">
                <a:off x="9474573" y="2157910"/>
                <a:ext cx="1263500" cy="1099202"/>
                <a:chOff x="7107369" y="1543413"/>
                <a:chExt cx="1263500" cy="1099202"/>
              </a:xfrm>
            </p:grpSpPr>
            <p:cxnSp>
              <p:nvCxnSpPr>
                <p:cNvPr id="46" name="Straight Arrow Connector 45"/>
                <p:cNvCxnSpPr>
                  <a:endCxn id="37" idx="3"/>
                </p:cNvCxnSpPr>
                <p:nvPr/>
              </p:nvCxnSpPr>
              <p:spPr>
                <a:xfrm>
                  <a:off x="7107369" y="1543413"/>
                  <a:ext cx="1263500" cy="89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7107369" y="1575847"/>
                  <a:ext cx="0" cy="1066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42" name="Group 41"/>
              <p:cNvGrpSpPr/>
              <p:nvPr/>
            </p:nvGrpSpPr>
            <p:grpSpPr>
              <a:xfrm>
                <a:off x="-1373705" y="1057817"/>
                <a:ext cx="4390311" cy="1185348"/>
                <a:chOff x="-1373705" y="1057817"/>
                <a:chExt cx="4390311" cy="1185348"/>
              </a:xfrm>
            </p:grpSpPr>
            <p:sp>
              <p:nvSpPr>
                <p:cNvPr id="44" name="TextBox 4"/>
                <p:cNvSpPr txBox="1"/>
                <p:nvPr/>
              </p:nvSpPr>
              <p:spPr>
                <a:xfrm>
                  <a:off x="538603" y="1057817"/>
                  <a:ext cx="2478003" cy="1185348"/>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algn="ctr">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rPr>
                    <a:t>Thu </a:t>
                  </a:r>
                  <a:r>
                    <a:rPr lang="en-US" sz="1600" kern="1200" dirty="0" err="1">
                      <a:solidFill>
                        <a:srgbClr val="000000"/>
                      </a:solidFill>
                      <a:effectLst/>
                      <a:latin typeface="Times New Roman" panose="02020603050405020304" pitchFamily="18" charset="0"/>
                      <a:ea typeface="Times New Roman" panose="02020603050405020304" pitchFamily="18" charset="0"/>
                    </a:rPr>
                    <a:t>nhận</a:t>
                  </a:r>
                  <a:r>
                    <a:rPr lang="en-US" sz="1600" kern="1200" dirty="0">
                      <a:solidFill>
                        <a:srgbClr val="000000"/>
                      </a:solidFill>
                      <a:effectLst/>
                      <a:latin typeface="Times New Roman" panose="02020603050405020304" pitchFamily="18" charset="0"/>
                      <a:ea typeface="Times New Roman" panose="02020603050405020304" pitchFamily="18" charset="0"/>
                    </a:rPr>
                    <a:t> </a:t>
                  </a:r>
                  <a:r>
                    <a:rPr lang="en-US" sz="1600" kern="1200" dirty="0" err="1">
                      <a:solidFill>
                        <a:srgbClr val="000000"/>
                      </a:solidFill>
                      <a:effectLst/>
                      <a:latin typeface="Times New Roman" panose="02020603050405020304" pitchFamily="18" charset="0"/>
                      <a:ea typeface="Times New Roman" panose="02020603050405020304" pitchFamily="18" charset="0"/>
                    </a:rPr>
                    <a:t>ảnh</a:t>
                  </a:r>
                  <a:endParaRPr lang="en-US" sz="1600" dirty="0">
                    <a:effectLst/>
                    <a:latin typeface="Times New Roman" panose="02020603050405020304" pitchFamily="18" charset="0"/>
                    <a:ea typeface="Times New Roman" panose="02020603050405020304" pitchFamily="18" charset="0"/>
                  </a:endParaRPr>
                </a:p>
                <a:p>
                  <a:pPr algn="ctr">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rPr>
                    <a:t>(Image Collection)</a:t>
                  </a:r>
                  <a:endParaRPr lang="en-US" sz="1600" dirty="0">
                    <a:effectLst/>
                    <a:latin typeface="Times New Roman" panose="02020603050405020304" pitchFamily="18" charset="0"/>
                    <a:ea typeface="Times New Roman" panose="02020603050405020304" pitchFamily="18" charset="0"/>
                  </a:endParaRPr>
                </a:p>
              </p:txBody>
            </p:sp>
            <p:sp>
              <p:nvSpPr>
                <p:cNvPr id="45" name="TextBox 58"/>
                <p:cNvSpPr txBox="1"/>
                <p:nvPr/>
              </p:nvSpPr>
              <p:spPr>
                <a:xfrm>
                  <a:off x="-1373705" y="1245304"/>
                  <a:ext cx="1417013" cy="872730"/>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algn="ctr">
                    <a:spcAft>
                      <a:spcPts val="0"/>
                    </a:spcAft>
                  </a:pPr>
                  <a:r>
                    <a:rPr lang="en-US" sz="1600" kern="1200" dirty="0" err="1" smtClean="0">
                      <a:solidFill>
                        <a:srgbClr val="000000"/>
                      </a:solidFill>
                      <a:effectLst/>
                      <a:latin typeface="Times New Roman" panose="02020603050405020304" pitchFamily="18" charset="0"/>
                      <a:ea typeface="Times New Roman" panose="02020603050405020304" pitchFamily="18" charset="0"/>
                    </a:rPr>
                    <a:t>Ảnh</a:t>
                  </a:r>
                  <a:endParaRPr lang="en-US" sz="1600" dirty="0" smtClean="0">
                    <a:effectLst/>
                    <a:latin typeface="Times New Roman" panose="02020603050405020304" pitchFamily="18" charset="0"/>
                    <a:ea typeface="Times New Roman" panose="02020603050405020304" pitchFamily="18" charset="0"/>
                  </a:endParaRPr>
                </a:p>
                <a:p>
                  <a:pPr algn="ctr">
                    <a:spcAft>
                      <a:spcPts val="0"/>
                    </a:spcAft>
                  </a:pPr>
                  <a:r>
                    <a:rPr lang="en-US" sz="1600" kern="1200" dirty="0" smtClean="0">
                      <a:solidFill>
                        <a:srgbClr val="000000"/>
                      </a:solidFill>
                      <a:effectLst/>
                      <a:latin typeface="Times New Roman" panose="02020603050405020304" pitchFamily="18" charset="0"/>
                      <a:ea typeface="Times New Roman" panose="02020603050405020304" pitchFamily="18" charset="0"/>
                    </a:rPr>
                    <a:t>(Image)</a:t>
                  </a:r>
                  <a:endParaRPr lang="en-US" sz="1600" dirty="0">
                    <a:effectLst/>
                    <a:latin typeface="Times New Roman" panose="02020603050405020304" pitchFamily="18" charset="0"/>
                    <a:ea typeface="Times New Roman" panose="02020603050405020304" pitchFamily="18" charset="0"/>
                  </a:endParaRPr>
                </a:p>
              </p:txBody>
            </p:sp>
          </p:grpSp>
          <p:sp>
            <p:nvSpPr>
              <p:cNvPr id="43" name="TextBox 61"/>
              <p:cNvSpPr txBox="1"/>
              <p:nvPr/>
            </p:nvSpPr>
            <p:spPr>
              <a:xfrm>
                <a:off x="12133229" y="1446338"/>
                <a:ext cx="1151238" cy="408306"/>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algn="ctr">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rPr>
                  <a:t>Output</a:t>
                </a:r>
                <a:endParaRPr lang="en-US" sz="1600" dirty="0">
                  <a:effectLst/>
                  <a:latin typeface="Times New Roman" panose="02020603050405020304" pitchFamily="18" charset="0"/>
                  <a:ea typeface="Times New Roman" panose="02020603050405020304" pitchFamily="18" charset="0"/>
                </a:endParaRPr>
              </a:p>
            </p:txBody>
          </p:sp>
        </p:grpSp>
        <p:cxnSp>
          <p:nvCxnSpPr>
            <p:cNvPr id="28" name="Straight Arrow Connector 27"/>
            <p:cNvCxnSpPr/>
            <p:nvPr/>
          </p:nvCxnSpPr>
          <p:spPr>
            <a:xfrm>
              <a:off x="116354" y="1289083"/>
              <a:ext cx="1800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V="1">
              <a:off x="1701800" y="1244599"/>
              <a:ext cx="21980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3014134" y="1236133"/>
              <a:ext cx="1800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4761295" y="1289084"/>
              <a:ext cx="1800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6266095" y="1244599"/>
              <a:ext cx="1800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5" name="Rectangle 30"/>
          <p:cNvSpPr>
            <a:spLocks noChangeArrowheads="1"/>
          </p:cNvSpPr>
          <p:nvPr/>
        </p:nvSpPr>
        <p:spPr bwMode="auto">
          <a:xfrm>
            <a:off x="756139" y="116058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 name="Rectangle 40"/>
          <p:cNvSpPr>
            <a:spLocks noChangeArrowheads="1"/>
          </p:cNvSpPr>
          <p:nvPr/>
        </p:nvSpPr>
        <p:spPr bwMode="auto">
          <a:xfrm rot="10800000" flipV="1">
            <a:off x="329645" y="1033656"/>
            <a:ext cx="5005669" cy="103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r>
            <a:br>
              <a:rPr kumimoji="0" lang="en-US" altLang="en-US" sz="2400" b="1" i="0" u="none" strike="noStrike" cap="none" normalizeH="0" baseline="0" dirty="0" smtClean="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2400" b="1" i="0" u="none" strike="noStrike" cap="none" normalizeH="0" baseline="0" dirty="0" smtClean="0" bmk="_Toc121004687">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CÁC BƯỚC XỬ LÍ ẢNH CƠ</a:t>
            </a:r>
            <a:r>
              <a:rPr lang="en-US" altLang="en-US" sz="2400" b="1" dirty="0" smtClean="0" bmk="_Toc121004687">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1" i="0" u="none" strike="noStrike" cap="none" normalizeH="0" baseline="0" dirty="0" smtClean="0" bmk="_Toc121004687">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BẢN</a:t>
            </a:r>
            <a:endParaRPr kumimoji="0" lang="en-US" altLang="en-US" sz="2400" b="0" i="0" u="none" strike="noStrike" cap="none" normalizeH="0" baseline="0" dirty="0" smtClean="0">
              <a:ln>
                <a:noFill/>
              </a:ln>
              <a:solidFill>
                <a:srgbClr val="FF0000"/>
              </a:solidFill>
              <a:effectLst/>
              <a:latin typeface="Arial" panose="020B0604020202020204" pitchFamily="34" charset="0"/>
            </a:endParaRPr>
          </a:p>
        </p:txBody>
      </p:sp>
      <p:sp>
        <p:nvSpPr>
          <p:cNvPr id="70" name="Slide Number Placeholder 69"/>
          <p:cNvSpPr>
            <a:spLocks noGrp="1"/>
          </p:cNvSpPr>
          <p:nvPr>
            <p:ph type="sldNum" sz="quarter" idx="12"/>
          </p:nvPr>
        </p:nvSpPr>
        <p:spPr/>
        <p:txBody>
          <a:bodyPr/>
          <a:lstStyle/>
          <a:p>
            <a:fld id="{C8A7BED0-0A41-47D8-BC7F-407DDB6791A4}" type="slidenum">
              <a:rPr lang="vi-VN" smtClean="0"/>
              <a:t>7</a:t>
            </a:fld>
            <a:endParaRPr lang="vi-VN"/>
          </a:p>
        </p:txBody>
      </p:sp>
      <p:sp>
        <p:nvSpPr>
          <p:cNvPr id="71" name="Date Placeholder 70"/>
          <p:cNvSpPr>
            <a:spLocks noGrp="1"/>
          </p:cNvSpPr>
          <p:nvPr>
            <p:ph type="dt" sz="half" idx="10"/>
          </p:nvPr>
        </p:nvSpPr>
        <p:spPr/>
        <p:txBody>
          <a:bodyPr/>
          <a:lstStyle/>
          <a:p>
            <a:r>
              <a:rPr lang="en-US" smtClean="0"/>
              <a:t>SVTH: Phạm Chí Thành</a:t>
            </a:r>
            <a:endParaRPr lang="vi-VN"/>
          </a:p>
        </p:txBody>
      </p:sp>
      <p:sp>
        <p:nvSpPr>
          <p:cNvPr id="72" name="Footer Placeholder 71"/>
          <p:cNvSpPr>
            <a:spLocks noGrp="1"/>
          </p:cNvSpPr>
          <p:nvPr>
            <p:ph type="ftr" sz="quarter" idx="11"/>
          </p:nvPr>
        </p:nvSpPr>
        <p:spPr/>
        <p:txBody>
          <a:bodyPr/>
          <a:lstStyle/>
          <a:p>
            <a:r>
              <a:rPr lang="vi-VN" smtClean="0"/>
              <a:t>Đồ Án Chuyên Ngành</a:t>
            </a:r>
            <a:endParaRPr lang="vi-VN"/>
          </a:p>
        </p:txBody>
      </p:sp>
    </p:spTree>
    <p:extLst>
      <p:ext uri="{BB962C8B-B14F-4D97-AF65-F5344CB8AC3E}">
        <p14:creationId xmlns:p14="http://schemas.microsoft.com/office/powerpoint/2010/main" val="1501805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645" y="1342908"/>
            <a:ext cx="7168662" cy="742511"/>
          </a:xfrm>
          <a:prstGeom prst="rect">
            <a:avLst/>
          </a:prstGeom>
        </p:spPr>
        <p:txBody>
          <a:bodyPr wrap="square">
            <a:spAutoFit/>
          </a:bodyPr>
          <a:lstStyle/>
          <a:p>
            <a:pPr lvl="1" algn="just" hangingPunct="0">
              <a:lnSpc>
                <a:spcPct val="150000"/>
              </a:lnSpc>
              <a:spcBef>
                <a:spcPts val="1000"/>
              </a:spcBef>
              <a:spcAft>
                <a:spcPts val="1000"/>
              </a:spcAft>
            </a:pPr>
            <a:r>
              <a:rPr lang="en-US" sz="3200" b="1" dirty="0" smtClean="0">
                <a:solidFill>
                  <a:srgbClr val="FF0000"/>
                </a:solidFill>
                <a:highlight>
                  <a:srgbClr val="FFFF00"/>
                </a:highlight>
                <a:latin typeface="Times New Roman" panose="02020603050405020304" pitchFamily="18" charset="0"/>
                <a:ea typeface="Times New Roman" panose="02020603050405020304" pitchFamily="18" charset="0"/>
                <a:cs typeface="Arial" panose="020B0604020202020204" pitchFamily="34" charset="0"/>
              </a:rPr>
              <a:t>3. CỞ SỞ LÍ THUYẾT</a:t>
            </a:r>
            <a:endParaRPr lang="vi-VN" sz="3200" b="1" dirty="0">
              <a:solidFill>
                <a:srgbClr val="FF0000"/>
              </a:solidFill>
              <a:highlight>
                <a:srgbClr val="FFFF00"/>
              </a:highlight>
              <a:latin typeface="Times New Roman" panose="02020603050405020304" pitchFamily="18" charset="0"/>
              <a:ea typeface="Times New Roman" panose="02020603050405020304" pitchFamily="18" charset="0"/>
              <a:cs typeface="Arial" panose="020B0604020202020204" pitchFamily="34" charset="0"/>
            </a:endParaRPr>
          </a:p>
        </p:txBody>
      </p:sp>
      <p:sp>
        <p:nvSpPr>
          <p:cNvPr id="5" name="Rectangle 4"/>
          <p:cNvSpPr/>
          <p:nvPr/>
        </p:nvSpPr>
        <p:spPr>
          <a:xfrm>
            <a:off x="821797" y="2321142"/>
            <a:ext cx="2496196" cy="461665"/>
          </a:xfrm>
          <a:prstGeom prst="rect">
            <a:avLst/>
          </a:prstGeom>
        </p:spPr>
        <p:txBody>
          <a:bodyPr wrap="none">
            <a:spAutoFit/>
          </a:bodyPr>
          <a:lstStyle/>
          <a:p>
            <a:r>
              <a:rPr lang="en-US" sz="2400" dirty="0" smtClean="0">
                <a:solidFill>
                  <a:srgbClr val="FF0000"/>
                </a:solidFill>
                <a:latin typeface="Times New Roman" panose="02020603050405020304" pitchFamily="18" charset="0"/>
                <a:ea typeface="Calibri" panose="020F0502020204030204" pitchFamily="34" charset="0"/>
              </a:rPr>
              <a:t>HAARCASCADE</a:t>
            </a:r>
            <a:endParaRPr lang="en-US" sz="2400" dirty="0">
              <a:solidFill>
                <a:srgbClr val="FF0000"/>
              </a:solidFill>
            </a:endParaRPr>
          </a:p>
        </p:txBody>
      </p:sp>
      <p:grpSp>
        <p:nvGrpSpPr>
          <p:cNvPr id="6" name="Group 5"/>
          <p:cNvGrpSpPr/>
          <p:nvPr/>
        </p:nvGrpSpPr>
        <p:grpSpPr>
          <a:xfrm>
            <a:off x="1593656" y="3118216"/>
            <a:ext cx="3782060" cy="2327275"/>
            <a:chOff x="2" y="0"/>
            <a:chExt cx="5190685" cy="3507691"/>
          </a:xfrm>
        </p:grpSpPr>
        <p:grpSp>
          <p:nvGrpSpPr>
            <p:cNvPr id="7" name="Group 6"/>
            <p:cNvGrpSpPr/>
            <p:nvPr/>
          </p:nvGrpSpPr>
          <p:grpSpPr>
            <a:xfrm>
              <a:off x="2" y="0"/>
              <a:ext cx="2095796" cy="3507691"/>
              <a:chOff x="2" y="0"/>
              <a:chExt cx="2095796" cy="3507691"/>
            </a:xfrm>
          </p:grpSpPr>
          <p:grpSp>
            <p:nvGrpSpPr>
              <p:cNvPr id="11" name="Group 10"/>
              <p:cNvGrpSpPr/>
              <p:nvPr/>
            </p:nvGrpSpPr>
            <p:grpSpPr>
              <a:xfrm>
                <a:off x="283191" y="0"/>
                <a:ext cx="731520" cy="731520"/>
                <a:chOff x="283191" y="0"/>
                <a:chExt cx="1195754" cy="562708"/>
              </a:xfrm>
            </p:grpSpPr>
            <p:sp>
              <p:nvSpPr>
                <p:cNvPr id="26" name="Rectangle 25"/>
                <p:cNvSpPr/>
                <p:nvPr/>
              </p:nvSpPr>
              <p:spPr>
                <a:xfrm>
                  <a:off x="283191" y="0"/>
                  <a:ext cx="1195754" cy="5627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Rectangle 26"/>
                <p:cNvSpPr/>
                <p:nvPr/>
              </p:nvSpPr>
              <p:spPr>
                <a:xfrm>
                  <a:off x="291983" y="272563"/>
                  <a:ext cx="1186962" cy="2901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2" name="Group 11"/>
              <p:cNvGrpSpPr>
                <a:grpSpLocks/>
              </p:cNvGrpSpPr>
              <p:nvPr/>
            </p:nvGrpSpPr>
            <p:grpSpPr>
              <a:xfrm rot="5400000">
                <a:off x="1352849" y="0"/>
                <a:ext cx="731520" cy="731520"/>
                <a:chOff x="1352849" y="0"/>
                <a:chExt cx="1195754" cy="562708"/>
              </a:xfrm>
            </p:grpSpPr>
            <p:sp>
              <p:nvSpPr>
                <p:cNvPr id="24" name="Rectangle 23"/>
                <p:cNvSpPr/>
                <p:nvPr/>
              </p:nvSpPr>
              <p:spPr>
                <a:xfrm>
                  <a:off x="1352849" y="0"/>
                  <a:ext cx="1195754" cy="5627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Rectangle 24"/>
                <p:cNvSpPr/>
                <p:nvPr/>
              </p:nvSpPr>
              <p:spPr>
                <a:xfrm>
                  <a:off x="1361641" y="272563"/>
                  <a:ext cx="1186962" cy="2901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3" name="Group 12"/>
              <p:cNvGrpSpPr/>
              <p:nvPr/>
            </p:nvGrpSpPr>
            <p:grpSpPr>
              <a:xfrm rot="10800000">
                <a:off x="1364277" y="1296647"/>
                <a:ext cx="731521" cy="1097280"/>
                <a:chOff x="1364277" y="1296647"/>
                <a:chExt cx="1195756" cy="482321"/>
              </a:xfrm>
            </p:grpSpPr>
            <p:sp>
              <p:nvSpPr>
                <p:cNvPr id="22" name="Rectangle 21"/>
                <p:cNvSpPr/>
                <p:nvPr/>
              </p:nvSpPr>
              <p:spPr>
                <a:xfrm>
                  <a:off x="1364277" y="1296647"/>
                  <a:ext cx="1195754" cy="4823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ectangle 22"/>
                <p:cNvSpPr/>
                <p:nvPr/>
              </p:nvSpPr>
              <p:spPr>
                <a:xfrm>
                  <a:off x="1364279" y="1457421"/>
                  <a:ext cx="1195754" cy="1607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 name="Group 13"/>
              <p:cNvGrpSpPr/>
              <p:nvPr/>
            </p:nvGrpSpPr>
            <p:grpSpPr>
              <a:xfrm>
                <a:off x="182880" y="2593290"/>
                <a:ext cx="914400" cy="914401"/>
                <a:chOff x="182880" y="2593290"/>
                <a:chExt cx="914400" cy="914401"/>
              </a:xfrm>
            </p:grpSpPr>
            <p:grpSp>
              <p:nvGrpSpPr>
                <p:cNvPr id="18" name="Group 17"/>
                <p:cNvGrpSpPr/>
                <p:nvPr/>
              </p:nvGrpSpPr>
              <p:grpSpPr>
                <a:xfrm rot="10800000">
                  <a:off x="182880" y="2593290"/>
                  <a:ext cx="914400" cy="914401"/>
                  <a:chOff x="182880" y="2593290"/>
                  <a:chExt cx="835041" cy="392961"/>
                </a:xfrm>
              </p:grpSpPr>
              <p:sp>
                <p:nvSpPr>
                  <p:cNvPr id="20" name="Rectangle 19"/>
                  <p:cNvSpPr/>
                  <p:nvPr/>
                </p:nvSpPr>
                <p:spPr>
                  <a:xfrm>
                    <a:off x="182880" y="2593290"/>
                    <a:ext cx="835041" cy="3929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ectangle 20"/>
                  <p:cNvSpPr/>
                  <p:nvPr/>
                </p:nvSpPr>
                <p:spPr>
                  <a:xfrm>
                    <a:off x="182882" y="2789771"/>
                    <a:ext cx="417520" cy="1964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9" name="Rectangle 18"/>
                <p:cNvSpPr/>
                <p:nvPr/>
              </p:nvSpPr>
              <p:spPr>
                <a:xfrm rot="10800000">
                  <a:off x="182881" y="3050491"/>
                  <a:ext cx="457199" cy="4571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5" name="Group 14"/>
              <p:cNvGrpSpPr/>
              <p:nvPr/>
            </p:nvGrpSpPr>
            <p:grpSpPr>
              <a:xfrm rot="16200000">
                <a:off x="182881" y="1113765"/>
                <a:ext cx="731521" cy="1097280"/>
                <a:chOff x="182879" y="1113765"/>
                <a:chExt cx="1195756" cy="482321"/>
              </a:xfrm>
            </p:grpSpPr>
            <p:sp>
              <p:nvSpPr>
                <p:cNvPr id="16" name="Rectangle 15"/>
                <p:cNvSpPr/>
                <p:nvPr/>
              </p:nvSpPr>
              <p:spPr>
                <a:xfrm>
                  <a:off x="182879" y="1113765"/>
                  <a:ext cx="1195754" cy="4823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16"/>
                <p:cNvSpPr/>
                <p:nvPr/>
              </p:nvSpPr>
              <p:spPr>
                <a:xfrm>
                  <a:off x="182881" y="1274539"/>
                  <a:ext cx="1195754" cy="1607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8" name="TextBox 25"/>
            <p:cNvSpPr txBox="1"/>
            <p:nvPr/>
          </p:nvSpPr>
          <p:spPr>
            <a:xfrm>
              <a:off x="2257623" y="365652"/>
              <a:ext cx="2056766" cy="500830"/>
            </a:xfrm>
            <a:prstGeom prst="rect">
              <a:avLst/>
            </a:prstGeom>
            <a:noFill/>
          </p:spPr>
          <p:txBody>
            <a:bodyPr wrap="square" rtlCol="0">
              <a:noAutofit/>
            </a:bodyPr>
            <a:lstStyle/>
            <a:p>
              <a:pPr>
                <a:spcAft>
                  <a:spcPts val="0"/>
                </a:spcAft>
              </a:pPr>
              <a:r>
                <a:rPr lang="en-US" sz="1300" kern="1200">
                  <a:effectLst/>
                  <a:latin typeface="Times New Roman" panose="02020603050405020304" pitchFamily="18" charset="0"/>
                  <a:ea typeface="Times New Roman" panose="02020603050405020304" pitchFamily="18" charset="0"/>
                </a:rPr>
                <a:t>(a) Edge Features</a:t>
              </a:r>
              <a:endParaRPr lang="en-US" sz="1200">
                <a:effectLst/>
                <a:latin typeface="Times New Roman" panose="02020603050405020304" pitchFamily="18" charset="0"/>
                <a:ea typeface="Times New Roman" panose="02020603050405020304" pitchFamily="18" charset="0"/>
              </a:endParaRPr>
            </a:p>
          </p:txBody>
        </p:sp>
        <p:sp>
          <p:nvSpPr>
            <p:cNvPr id="9" name="TextBox 26"/>
            <p:cNvSpPr txBox="1"/>
            <p:nvPr/>
          </p:nvSpPr>
          <p:spPr>
            <a:xfrm>
              <a:off x="2238610" y="1548022"/>
              <a:ext cx="2056766" cy="456375"/>
            </a:xfrm>
            <a:prstGeom prst="rect">
              <a:avLst/>
            </a:prstGeom>
            <a:noFill/>
          </p:spPr>
          <p:txBody>
            <a:bodyPr wrap="square" rtlCol="0">
              <a:noAutofit/>
            </a:bodyPr>
            <a:lstStyle/>
            <a:p>
              <a:pPr>
                <a:spcAft>
                  <a:spcPts val="0"/>
                </a:spcAft>
              </a:pPr>
              <a:r>
                <a:rPr lang="en-US" sz="1300" kern="1200">
                  <a:effectLst/>
                  <a:latin typeface="Times New Roman" panose="02020603050405020304" pitchFamily="18" charset="0"/>
                  <a:ea typeface="Times New Roman" panose="02020603050405020304" pitchFamily="18" charset="0"/>
                </a:rPr>
                <a:t>(b) Line Features</a:t>
              </a:r>
              <a:endParaRPr lang="en-US" sz="1200">
                <a:effectLst/>
                <a:latin typeface="Times New Roman" panose="02020603050405020304" pitchFamily="18" charset="0"/>
                <a:ea typeface="Times New Roman" panose="02020603050405020304" pitchFamily="18" charset="0"/>
              </a:endParaRPr>
            </a:p>
          </p:txBody>
        </p:sp>
        <p:sp>
          <p:nvSpPr>
            <p:cNvPr id="10" name="TextBox 27"/>
            <p:cNvSpPr txBox="1"/>
            <p:nvPr/>
          </p:nvSpPr>
          <p:spPr>
            <a:xfrm>
              <a:off x="2257623" y="2790537"/>
              <a:ext cx="2933064" cy="529242"/>
            </a:xfrm>
            <a:prstGeom prst="rect">
              <a:avLst/>
            </a:prstGeom>
            <a:noFill/>
          </p:spPr>
          <p:txBody>
            <a:bodyPr wrap="square" rtlCol="0">
              <a:noAutofit/>
            </a:bodyPr>
            <a:lstStyle/>
            <a:p>
              <a:pPr>
                <a:spcAft>
                  <a:spcPts val="0"/>
                </a:spcAft>
              </a:pPr>
              <a:r>
                <a:rPr lang="en-US" sz="1300" kern="1200">
                  <a:effectLst/>
                  <a:latin typeface="Times New Roman" panose="02020603050405020304" pitchFamily="18" charset="0"/>
                  <a:ea typeface="Times New Roman" panose="02020603050405020304" pitchFamily="18" charset="0"/>
                </a:rPr>
                <a:t>(c) Four - rectangle Features</a:t>
              </a:r>
              <a:endParaRPr lang="en-US" sz="1200">
                <a:effectLst/>
                <a:latin typeface="Times New Roman" panose="02020603050405020304" pitchFamily="18" charset="0"/>
                <a:ea typeface="Times New Roman" panose="02020603050405020304" pitchFamily="18" charset="0"/>
              </a:endParaRPr>
            </a:p>
          </p:txBody>
        </p:sp>
      </p:grpSp>
      <p:pic>
        <p:nvPicPr>
          <p:cNvPr id="28" name="Picture 27" descr="Haar Cascade là gì? Hướng dẫn demo nhận diện khuôn mặt trong ảnh bằng Haar  Cascade"/>
          <p:cNvPicPr/>
          <p:nvPr/>
        </p:nvPicPr>
        <p:blipFill>
          <a:blip r:embed="rId2">
            <a:extLst>
              <a:ext uri="{28A0092B-C50C-407E-A947-70E740481C1C}">
                <a14:useLocalDpi xmlns:a14="http://schemas.microsoft.com/office/drawing/2010/main" val="0"/>
              </a:ext>
            </a:extLst>
          </a:blip>
          <a:srcRect/>
          <a:stretch>
            <a:fillRect/>
          </a:stretch>
        </p:blipFill>
        <p:spPr bwMode="auto">
          <a:xfrm>
            <a:off x="6994500" y="3330221"/>
            <a:ext cx="3179445" cy="1932940"/>
          </a:xfrm>
          <a:prstGeom prst="rect">
            <a:avLst/>
          </a:prstGeom>
          <a:noFill/>
          <a:ln>
            <a:noFill/>
          </a:ln>
        </p:spPr>
      </p:pic>
      <p:sp>
        <p:nvSpPr>
          <p:cNvPr id="32" name="Slide Number Placeholder 31"/>
          <p:cNvSpPr>
            <a:spLocks noGrp="1"/>
          </p:cNvSpPr>
          <p:nvPr>
            <p:ph type="sldNum" sz="quarter" idx="12"/>
          </p:nvPr>
        </p:nvSpPr>
        <p:spPr/>
        <p:txBody>
          <a:bodyPr/>
          <a:lstStyle/>
          <a:p>
            <a:fld id="{C8A7BED0-0A41-47D8-BC7F-407DDB6791A4}" type="slidenum">
              <a:rPr lang="vi-VN" smtClean="0"/>
              <a:t>8</a:t>
            </a:fld>
            <a:endParaRPr lang="vi-VN"/>
          </a:p>
        </p:txBody>
      </p:sp>
      <p:sp>
        <p:nvSpPr>
          <p:cNvPr id="33" name="Date Placeholder 32"/>
          <p:cNvSpPr>
            <a:spLocks noGrp="1"/>
          </p:cNvSpPr>
          <p:nvPr>
            <p:ph type="dt" sz="half" idx="10"/>
          </p:nvPr>
        </p:nvSpPr>
        <p:spPr/>
        <p:txBody>
          <a:bodyPr/>
          <a:lstStyle/>
          <a:p>
            <a:r>
              <a:rPr lang="en-US" smtClean="0"/>
              <a:t>SVTH: Phạm Chí Thành</a:t>
            </a:r>
            <a:endParaRPr lang="vi-VN"/>
          </a:p>
        </p:txBody>
      </p:sp>
      <p:sp>
        <p:nvSpPr>
          <p:cNvPr id="34" name="Footer Placeholder 33"/>
          <p:cNvSpPr>
            <a:spLocks noGrp="1"/>
          </p:cNvSpPr>
          <p:nvPr>
            <p:ph type="ftr" sz="quarter" idx="11"/>
          </p:nvPr>
        </p:nvSpPr>
        <p:spPr/>
        <p:txBody>
          <a:bodyPr/>
          <a:lstStyle/>
          <a:p>
            <a:r>
              <a:rPr lang="vi-VN" smtClean="0"/>
              <a:t>Đồ Án Chuyên Ngành</a:t>
            </a:r>
            <a:endParaRPr lang="vi-VN"/>
          </a:p>
        </p:txBody>
      </p:sp>
    </p:spTree>
    <p:extLst>
      <p:ext uri="{BB962C8B-B14F-4D97-AF65-F5344CB8AC3E}">
        <p14:creationId xmlns:p14="http://schemas.microsoft.com/office/powerpoint/2010/main" val="244731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6844" y="1556211"/>
            <a:ext cx="5362687" cy="461665"/>
          </a:xfrm>
          <a:prstGeom prst="rect">
            <a:avLst/>
          </a:prstGeom>
        </p:spPr>
        <p:txBody>
          <a:bodyPr wrap="none">
            <a:spAutoFit/>
          </a:bodyPr>
          <a:lstStyle/>
          <a:p>
            <a:r>
              <a:rPr lang="en-US" sz="2400" dirty="0" smtClean="0">
                <a:solidFill>
                  <a:srgbClr val="FF0000"/>
                </a:solidFill>
                <a:latin typeface="Times New Roman" panose="02020603050405020304" pitchFamily="18" charset="0"/>
                <a:ea typeface="Calibri" panose="020F0502020204030204" pitchFamily="34" charset="0"/>
              </a:rPr>
              <a:t>THUẬT TOÁN FACICAL LANDMARK</a:t>
            </a:r>
            <a:endParaRPr lang="en-US" sz="2400" dirty="0">
              <a:solidFill>
                <a:srgbClr val="FF0000"/>
              </a:solidFill>
            </a:endParaRPr>
          </a:p>
        </p:txBody>
      </p:sp>
      <p:pic>
        <p:nvPicPr>
          <p:cNvPr id="6" name="Picture 5" descr="Facial landmarks with dlib, OpenCV, and Python - PyImageSearch"/>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3161" y="2017876"/>
            <a:ext cx="4488815" cy="3615055"/>
          </a:xfrm>
          <a:prstGeom prst="rect">
            <a:avLst/>
          </a:prstGeom>
          <a:noFill/>
          <a:ln>
            <a:noFill/>
          </a:ln>
        </p:spPr>
      </p:pic>
      <p:sp>
        <p:nvSpPr>
          <p:cNvPr id="7" name="Rectangle 6"/>
          <p:cNvSpPr/>
          <p:nvPr/>
        </p:nvSpPr>
        <p:spPr>
          <a:xfrm>
            <a:off x="376844" y="2360666"/>
            <a:ext cx="7006848" cy="2862322"/>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000" dirty="0" err="1">
                <a:latin typeface="Times New Roman" panose="02020603050405020304" pitchFamily="18" charset="0"/>
                <a:ea typeface="Calibri" panose="020F0502020204030204" pitchFamily="34" charset="0"/>
              </a:rPr>
              <a:t>M</a:t>
            </a:r>
            <a:r>
              <a:rPr lang="en-US" sz="2000" dirty="0" err="1" smtClean="0">
                <a:latin typeface="Times New Roman" panose="02020603050405020304" pitchFamily="18" charset="0"/>
                <a:ea typeface="Calibri" panose="020F0502020204030204" pitchFamily="34" charset="0"/>
              </a:rPr>
              <a:t>ô</a:t>
            </a:r>
            <a:r>
              <a:rPr lang="en-US" sz="2000" dirty="0" smtClean="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hình</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cần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dự</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đoán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các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điểm</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chính</a:t>
            </a:r>
            <a:r>
              <a:rPr lang="en-US" sz="2000" dirty="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cho</a:t>
            </a:r>
            <a:r>
              <a:rPr lang="en-US" sz="2000" dirty="0" smtClean="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các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vùng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hoặc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mốc</a:t>
            </a:r>
            <a:r>
              <a:rPr lang="en-US" sz="2000" dirty="0">
                <a:latin typeface="Times New Roman" panose="02020603050405020304" pitchFamily="18" charset="0"/>
                <a:ea typeface="Calibri" panose="020F0502020204030204" pitchFamily="34" charset="0"/>
              </a:rPr>
              <a:t> trên </a:t>
            </a:r>
            <a:r>
              <a:rPr lang="en-US" sz="2000" dirty="0" err="1">
                <a:latin typeface="Times New Roman" panose="02020603050405020304" pitchFamily="18" charset="0"/>
                <a:ea typeface="Calibri" panose="020F0502020204030204" pitchFamily="34" charset="0"/>
              </a:rPr>
              <a:t>khuôn</a:t>
            </a:r>
            <a:r>
              <a:rPr lang="en-US" sz="2000" dirty="0">
                <a:latin typeface="Times New Roman" panose="02020603050405020304" pitchFamily="18" charset="0"/>
                <a:ea typeface="Calibri" panose="020F0502020204030204" pitchFamily="34" charset="0"/>
              </a:rPr>
              <a:t> mặt </a:t>
            </a:r>
            <a:r>
              <a:rPr lang="en-US" sz="2000" dirty="0" err="1">
                <a:latin typeface="Times New Roman" panose="02020603050405020304" pitchFamily="18" charset="0"/>
                <a:ea typeface="Calibri" panose="020F0502020204030204" pitchFamily="34" charset="0"/>
              </a:rPr>
              <a:t>của</a:t>
            </a:r>
            <a:r>
              <a:rPr lang="en-US" sz="2000" dirty="0">
                <a:latin typeface="Times New Roman" panose="02020603050405020304" pitchFamily="18" charset="0"/>
                <a:ea typeface="Calibri" panose="020F0502020204030204" pitchFamily="34" charset="0"/>
              </a:rPr>
              <a:t> con </a:t>
            </a:r>
            <a:r>
              <a:rPr lang="en-US" sz="2000" dirty="0" err="1">
                <a:latin typeface="Times New Roman" panose="02020603050405020304" pitchFamily="18" charset="0"/>
                <a:ea typeface="Calibri" panose="020F0502020204030204" pitchFamily="34" charset="0"/>
              </a:rPr>
              <a:t>người</a:t>
            </a:r>
            <a:r>
              <a:rPr lang="en-US" sz="2000" dirty="0">
                <a:latin typeface="Times New Roman" panose="02020603050405020304" pitchFamily="18" charset="0"/>
                <a:ea typeface="Calibri" panose="020F0502020204030204" pitchFamily="34" charset="0"/>
              </a:rPr>
              <a:t> – </a:t>
            </a:r>
            <a:r>
              <a:rPr lang="en-US" sz="2000" dirty="0" err="1">
                <a:latin typeface="Times New Roman" panose="02020603050405020304" pitchFamily="18" charset="0"/>
                <a:ea typeface="Calibri" panose="020F0502020204030204" pitchFamily="34" charset="0"/>
              </a:rPr>
              <a:t>mắt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mũi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môi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và</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các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điểm</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khác</a:t>
            </a:r>
            <a:r>
              <a:rPr lang="en-US" sz="2000" dirty="0" smtClean="0">
                <a:latin typeface="Times New Roman" panose="02020603050405020304" pitchFamily="18" charset="0"/>
                <a:ea typeface="Calibri" panose="020F0502020204030204" pitchFamily="34" charset="0"/>
              </a:rPr>
              <a:t>.</a:t>
            </a:r>
          </a:p>
          <a:p>
            <a:pPr marL="342900" indent="-342900" algn="just">
              <a:lnSpc>
                <a:spcPct val="150000"/>
              </a:lnSpc>
              <a:buFont typeface="Wingdings" panose="05000000000000000000" pitchFamily="2" charset="2"/>
              <a:buChar char="§"/>
            </a:pPr>
            <a:r>
              <a:rPr lang="vi-VN" sz="2000" dirty="0" smtClean="0">
                <a:latin typeface="+mj-lt"/>
              </a:rPr>
              <a:t>Bộ </a:t>
            </a:r>
            <a:r>
              <a:rPr lang="vi-VN" sz="2000" dirty="0">
                <a:latin typeface="+mj-lt"/>
              </a:rPr>
              <a:t>dữ liệu khuôn mặt tiêu chuẩn cung cấp chú thích gồm 68 tọa độ x và y cho biết những điểm quan trọng nhất trên khuôn mặt của một người. </a:t>
            </a:r>
            <a:endParaRPr lang="en-US" sz="2000" dirty="0">
              <a:latin typeface="+mj-lt"/>
            </a:endParaRPr>
          </a:p>
        </p:txBody>
      </p:sp>
      <p:sp>
        <p:nvSpPr>
          <p:cNvPr id="12" name="Slide Number Placeholder 11"/>
          <p:cNvSpPr>
            <a:spLocks noGrp="1"/>
          </p:cNvSpPr>
          <p:nvPr>
            <p:ph type="sldNum" sz="quarter" idx="12"/>
          </p:nvPr>
        </p:nvSpPr>
        <p:spPr/>
        <p:txBody>
          <a:bodyPr/>
          <a:lstStyle/>
          <a:p>
            <a:fld id="{C8A7BED0-0A41-47D8-BC7F-407DDB6791A4}" type="slidenum">
              <a:rPr lang="vi-VN" smtClean="0"/>
              <a:t>9</a:t>
            </a:fld>
            <a:endParaRPr lang="vi-VN"/>
          </a:p>
        </p:txBody>
      </p:sp>
      <p:sp>
        <p:nvSpPr>
          <p:cNvPr id="13" name="Date Placeholder 12"/>
          <p:cNvSpPr>
            <a:spLocks noGrp="1"/>
          </p:cNvSpPr>
          <p:nvPr>
            <p:ph type="dt" sz="half" idx="10"/>
          </p:nvPr>
        </p:nvSpPr>
        <p:spPr/>
        <p:txBody>
          <a:bodyPr/>
          <a:lstStyle/>
          <a:p>
            <a:r>
              <a:rPr lang="en-US" smtClean="0"/>
              <a:t>SVTH: Phạm Chí Thành</a:t>
            </a:r>
            <a:endParaRPr lang="vi-VN"/>
          </a:p>
        </p:txBody>
      </p:sp>
      <p:sp>
        <p:nvSpPr>
          <p:cNvPr id="14" name="Footer Placeholder 13"/>
          <p:cNvSpPr>
            <a:spLocks noGrp="1"/>
          </p:cNvSpPr>
          <p:nvPr>
            <p:ph type="ftr" sz="quarter" idx="11"/>
          </p:nvPr>
        </p:nvSpPr>
        <p:spPr/>
        <p:txBody>
          <a:bodyPr/>
          <a:lstStyle/>
          <a:p>
            <a:r>
              <a:rPr lang="vi-VN" smtClean="0"/>
              <a:t>Đồ Án Chuyên Ngành</a:t>
            </a:r>
            <a:endParaRPr lang="vi-VN"/>
          </a:p>
        </p:txBody>
      </p:sp>
    </p:spTree>
    <p:extLst>
      <p:ext uri="{BB962C8B-B14F-4D97-AF65-F5344CB8AC3E}">
        <p14:creationId xmlns:p14="http://schemas.microsoft.com/office/powerpoint/2010/main" val="939220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1082</Words>
  <Application>Microsoft Office PowerPoint</Application>
  <PresentationFormat>Widescreen</PresentationFormat>
  <Paragraphs>170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Cambria Math</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THANH</dc:creator>
  <cp:lastModifiedBy>PHAM THANH</cp:lastModifiedBy>
  <cp:revision>26</cp:revision>
  <dcterms:created xsi:type="dcterms:W3CDTF">2022-05-18T17:23:50Z</dcterms:created>
  <dcterms:modified xsi:type="dcterms:W3CDTF">2022-12-04T17:42:06Z</dcterms:modified>
</cp:coreProperties>
</file>