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1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exel%20workboo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[exel workbook.xlsx]Sheet2!PivotTable1</c:name>
    <c:fmtId val="6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Involuntary</c:v>
                </c:pt>
              </c:strCache>
            </c:strRef>
          </c:tx>
          <c:invertIfNegative val="0"/>
          <c:cat>
            <c:strRef>
              <c:f>Sheet2!$A$5:$A$9</c:f>
              <c:strCache>
                <c:ptCount val="4"/>
                <c:pt idx="0">
                  <c:v>Full-Time</c:v>
                </c:pt>
                <c:pt idx="1">
                  <c:v>Part-Time</c:v>
                </c:pt>
                <c:pt idx="2">
                  <c:v>Temporary</c:v>
                </c:pt>
                <c:pt idx="3">
                  <c:v>(blank)</c:v>
                </c:pt>
              </c:strCache>
            </c:strRef>
          </c:cat>
          <c:val>
            <c:numRef>
              <c:f>Sheet2!$B$5:$B$9</c:f>
              <c:numCache>
                <c:formatCode>General</c:formatCode>
                <c:ptCount val="4"/>
                <c:pt idx="0">
                  <c:v>130</c:v>
                </c:pt>
                <c:pt idx="1">
                  <c:v>117</c:v>
                </c:pt>
                <c:pt idx="2">
                  <c:v>141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Resignation</c:v>
                </c:pt>
              </c:strCache>
            </c:strRef>
          </c:tx>
          <c:invertIfNegative val="0"/>
          <c:cat>
            <c:strRef>
              <c:f>Sheet2!$A$5:$A$9</c:f>
              <c:strCache>
                <c:ptCount val="4"/>
                <c:pt idx="0">
                  <c:v>Full-Time</c:v>
                </c:pt>
                <c:pt idx="1">
                  <c:v>Part-Time</c:v>
                </c:pt>
                <c:pt idx="2">
                  <c:v>Temporary</c:v>
                </c:pt>
                <c:pt idx="3">
                  <c:v>(blank)</c:v>
                </c:pt>
              </c:strCache>
            </c:strRef>
          </c:cat>
          <c:val>
            <c:numRef>
              <c:f>Sheet2!$C$5:$C$9</c:f>
              <c:numCache>
                <c:formatCode>General</c:formatCode>
                <c:ptCount val="4"/>
                <c:pt idx="0">
                  <c:v>123</c:v>
                </c:pt>
                <c:pt idx="1">
                  <c:v>113</c:v>
                </c:pt>
                <c:pt idx="2">
                  <c:v>144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Retirement</c:v>
                </c:pt>
              </c:strCache>
            </c:strRef>
          </c:tx>
          <c:invertIfNegative val="0"/>
          <c:cat>
            <c:strRef>
              <c:f>Sheet2!$A$5:$A$9</c:f>
              <c:strCache>
                <c:ptCount val="4"/>
                <c:pt idx="0">
                  <c:v>Full-Time</c:v>
                </c:pt>
                <c:pt idx="1">
                  <c:v>Part-Time</c:v>
                </c:pt>
                <c:pt idx="2">
                  <c:v>Temporary</c:v>
                </c:pt>
                <c:pt idx="3">
                  <c:v>(blank)</c:v>
                </c:pt>
              </c:strCache>
            </c:strRef>
          </c:cat>
          <c:val>
            <c:numRef>
              <c:f>Sheet2!$D$5:$D$9</c:f>
              <c:numCache>
                <c:formatCode>General</c:formatCode>
                <c:ptCount val="4"/>
                <c:pt idx="0">
                  <c:v>119</c:v>
                </c:pt>
                <c:pt idx="1">
                  <c:v>126</c:v>
                </c:pt>
                <c:pt idx="2">
                  <c:v>132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Voluntary</c:v>
                </c:pt>
              </c:strCache>
            </c:strRef>
          </c:tx>
          <c:invertIfNegative val="0"/>
          <c:cat>
            <c:strRef>
              <c:f>Sheet2!$A$5:$A$9</c:f>
              <c:strCache>
                <c:ptCount val="4"/>
                <c:pt idx="0">
                  <c:v>Full-Time</c:v>
                </c:pt>
                <c:pt idx="1">
                  <c:v>Part-Time</c:v>
                </c:pt>
                <c:pt idx="2">
                  <c:v>Temporary</c:v>
                </c:pt>
                <c:pt idx="3">
                  <c:v>(blank)</c:v>
                </c:pt>
              </c:strCache>
            </c:strRef>
          </c:cat>
          <c:val>
            <c:numRef>
              <c:f>Sheet2!$E$5:$E$9</c:f>
              <c:numCache>
                <c:formatCode>General</c:formatCode>
                <c:ptCount val="4"/>
                <c:pt idx="0">
                  <c:v>132</c:v>
                </c:pt>
                <c:pt idx="1">
                  <c:v>121</c:v>
                </c:pt>
                <c:pt idx="2">
                  <c:v>135</c:v>
                </c:pt>
              </c:numCache>
            </c:numRef>
          </c:val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(blank)</c:v>
                </c:pt>
              </c:strCache>
            </c:strRef>
          </c:tx>
          <c:invertIfNegative val="0"/>
          <c:cat>
            <c:strRef>
              <c:f>Sheet2!$A$5:$A$9</c:f>
              <c:strCache>
                <c:ptCount val="4"/>
                <c:pt idx="0">
                  <c:v>Full-Time</c:v>
                </c:pt>
                <c:pt idx="1">
                  <c:v>Part-Time</c:v>
                </c:pt>
                <c:pt idx="2">
                  <c:v>Temporary</c:v>
                </c:pt>
                <c:pt idx="3">
                  <c:v>(blank)</c:v>
                </c:pt>
              </c:strCache>
            </c:strRef>
          </c:cat>
          <c:val>
            <c:numRef>
              <c:f>Sheet2!$F$5:$F$9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53414400"/>
        <c:axId val="255027840"/>
        <c:axId val="234182400"/>
      </c:bar3DChart>
      <c:catAx>
        <c:axId val="253414400"/>
        <c:scaling>
          <c:orientation val="minMax"/>
        </c:scaling>
        <c:delete val="0"/>
        <c:axPos val="b"/>
        <c:majorTickMark val="out"/>
        <c:minorTickMark val="none"/>
        <c:tickLblPos val="nextTo"/>
        <c:crossAx val="255027840"/>
        <c:crosses val="autoZero"/>
        <c:auto val="1"/>
        <c:lblAlgn val="ctr"/>
        <c:lblOffset val="100"/>
        <c:noMultiLvlLbl val="0"/>
      </c:catAx>
      <c:valAx>
        <c:axId val="2550278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3414400"/>
        <c:crosses val="autoZero"/>
        <c:crossBetween val="between"/>
      </c:valAx>
      <c:serAx>
        <c:axId val="234182400"/>
        <c:scaling>
          <c:orientation val="minMax"/>
        </c:scaling>
        <c:delete val="0"/>
        <c:axPos val="b"/>
        <c:majorTickMark val="out"/>
        <c:minorTickMark val="none"/>
        <c:tickLblPos val="nextTo"/>
        <c:crossAx val="255027840"/>
        <c:crosses val="autoZero"/>
      </c:ser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283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81200" y="270031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F0502020204030204" pitchFamily="2" charset="0"/>
              </a:rPr>
            </a:br>
            <a:endParaRPr spc="1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990600" y="3314150"/>
            <a:ext cx="876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CHITHRA.P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312218485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 COMMERCE</a:t>
            </a:r>
            <a:endParaRPr lang="en-US" sz="2400" dirty="0"/>
          </a:p>
          <a:p>
            <a:r>
              <a:rPr lang="en-US" sz="2400" dirty="0" smtClean="0"/>
              <a:t>COLLEGE : GOVERNMENT ARTS &amp; SCIENCE COLLEGE,PERUMBAKKAM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M</a:t>
            </a:r>
            <a:r>
              <a:rPr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O</a:t>
            </a:r>
            <a:r>
              <a:rPr sz="4800" b="1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</a:t>
            </a:r>
            <a:r>
              <a:rPr sz="4800" b="1"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</a:t>
            </a:r>
            <a:r>
              <a:rPr sz="4800" b="1"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LL</a:t>
            </a:r>
            <a:r>
              <a:rPr sz="48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I</a:t>
            </a:r>
            <a:r>
              <a:rPr sz="4800" b="1" spc="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N</a:t>
            </a:r>
            <a:r>
              <a:rPr sz="4800" b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G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371600" y="1447800"/>
            <a:ext cx="6934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EMPLOYEE DATA-KAGGLE:</a:t>
            </a:r>
          </a:p>
          <a:p>
            <a:endParaRPr lang="en-US" b="1" u="sng" dirty="0"/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2000" b="1" dirty="0"/>
              <a:t>I take this data in the Naan Mudhalvan website and click the edunet dashbord . There we should update our profile. Then click on the employee data set (kaggle). It downloads in the PC</a:t>
            </a:r>
          </a:p>
          <a:p>
            <a:pPr lvl="2"/>
            <a:endParaRPr lang="en-US" sz="2000" b="1" dirty="0"/>
          </a:p>
          <a:p>
            <a:pPr marL="1200150" lvl="2" indent="-285750">
              <a:buFont typeface="Wingdings" pitchFamily="2" charset="2"/>
              <a:buChar char="Ø"/>
            </a:pPr>
            <a:endParaRPr lang="en-US" sz="2000" b="1" dirty="0"/>
          </a:p>
          <a:p>
            <a:pPr lvl="2"/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66875" y="3733800"/>
            <a:ext cx="648652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SORT THE DATA: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sz="2000" b="1" dirty="0"/>
              <a:t>Open the data through Excel, then select all the data in the sheet , then click the ‘row and column’ in the ribbon tab and choose the autofit row and column width option.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spc="-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spc="-40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0472170"/>
              </p:ext>
            </p:extLst>
          </p:nvPr>
        </p:nvGraphicFramePr>
        <p:xfrm>
          <a:off x="1447800" y="2057400"/>
          <a:ext cx="6934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1524000"/>
            <a:ext cx="6172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b="1" dirty="0"/>
              <a:t>The automated employee performance analysis tool enhances the accuracy, efficiency , and effectiveness of performance evaluations, driving data-driven decision-making and improved employee development.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r>
              <a:rPr sz="4250" spc="-8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250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  <a:endParaRPr sz="42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sz="4250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</a:t>
            </a:r>
            <a:r>
              <a:rPr sz="4250" spc="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sz="4250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4250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sz="42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sz="425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4250" spc="-37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sz="4250" spc="-3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sz="4250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sz="425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4250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</a:t>
            </a:r>
            <a:r>
              <a:rPr sz="425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</a:t>
            </a:r>
            <a:endParaRPr sz="42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1752600"/>
            <a:ext cx="70770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3200" b="1" dirty="0"/>
              <a:t>Inefficient employee performance tracking and evaluation processes.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200" b="1" dirty="0"/>
              <a:t>Lack of data-driven insights for informed decision-making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200" b="1" dirty="0"/>
              <a:t>Limited visibility into individual and team performance.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200" b="1" dirty="0"/>
              <a:t>Inability to identify areas for improvement and development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	</a:t>
            </a:r>
            <a:r>
              <a:rPr sz="4250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sz="42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1219200" y="1828800"/>
            <a:ext cx="6324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excel-based employee performance analysis tool.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and evaluate individual and team performance metrics.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data-driven insights for informed decision-making.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employee development and performance management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sz="3200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sz="3200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sz="3200" spc="-2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</a:t>
            </a:r>
            <a:r>
              <a:rPr sz="3200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3200"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sz="3200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sz="3200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3200"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3200" spc="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sz="3200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sz="3200" spc="-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sz="320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3200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32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sz="3200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3200" spc="5" dirty="0"/>
              <a:t>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1905000"/>
            <a:ext cx="7162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b="1" dirty="0"/>
              <a:t>Employee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800" b="1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800" b="1" dirty="0"/>
              <a:t>Employer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800" b="1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800" b="1" dirty="0"/>
              <a:t>Organization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800" b="1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800" b="1" dirty="0"/>
              <a:t>Firms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800" b="1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800" b="1" dirty="0"/>
              <a:t>Manager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sz="3600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sz="3600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360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sz="3600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</a:t>
            </a:r>
            <a:r>
              <a:rPr sz="3600"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sz="3600"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sz="360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sz="3600" spc="-3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sz="36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sz="3600" spc="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sz="3600"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3600" spc="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spc="-29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sz="3600"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sz="3600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</a:t>
            </a:r>
            <a:r>
              <a:rPr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3600" spc="-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sz="3600"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sz="360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sz="3600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sz="360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sz="3600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3600"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sz="3600"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sz="3600"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sz="360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124200" y="1676400"/>
            <a:ext cx="63198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b="1" dirty="0"/>
              <a:t>A comprehensive Excel-based tool for employee performance analysis.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b="1" dirty="0"/>
              <a:t>Automated data tracking and visualization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b="1" dirty="0"/>
              <a:t>Data-driven insights for informed decision-making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b="1" dirty="0"/>
              <a:t>Improved employee development and performance management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1447800"/>
            <a:ext cx="7315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b="1" dirty="0"/>
              <a:t>Employee performance data (e.g., sales,productivity,quality).</a:t>
            </a:r>
          </a:p>
          <a:p>
            <a:endParaRPr lang="en-US" sz="2800" b="1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800" b="1" dirty="0"/>
              <a:t>Demographic data (e.g., job title, department, location)</a:t>
            </a:r>
          </a:p>
          <a:p>
            <a:endParaRPr lang="en-US" sz="2800" b="1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800" b="1" dirty="0"/>
              <a:t>Historical performance data for trend analysis.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sz="4250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250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sz="425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WOW</a:t>
            </a:r>
            <a:r>
              <a:rPr lang="en-US" sz="425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sz="4250" spc="8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25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sz="425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250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</a:t>
            </a:r>
            <a:r>
              <a:rPr sz="425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250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sz="42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26030" y="1905000"/>
            <a:ext cx="65417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4000" b="1" dirty="0"/>
              <a:t>The “WOW” in our solutions is filtering the gender , which category we want take easily by using this filter </a:t>
            </a:r>
            <a:r>
              <a:rPr lang="en-US" sz="4000" b="1" dirty="0" smtClean="0"/>
              <a:t>option.</a:t>
            </a:r>
            <a:endParaRPr lang="en-US" sz="4000" b="1" dirty="0"/>
          </a:p>
          <a:p>
            <a:pPr marL="571500" indent="-571500">
              <a:buFont typeface="Wingdings" pitchFamily="2" charset="2"/>
              <a:buChar char="v"/>
            </a:pPr>
            <a:endParaRPr 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345</Words>
  <Application>Microsoft Office PowerPoint</Application>
  <PresentationFormat>Custom</PresentationFormat>
  <Paragraphs>75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14</cp:revision>
  <dcterms:created xsi:type="dcterms:W3CDTF">2024-03-29T15:07:22Z</dcterms:created>
  <dcterms:modified xsi:type="dcterms:W3CDTF">2024-08-31T08:07:12Z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