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60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22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50496C6C-A85F-426B-9ED1-3444166CE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spc="-150" dirty="0">
                <a:solidFill>
                  <a:schemeClr val="accent1">
                    <a:lumMod val="75000"/>
                  </a:schemeClr>
                </a:solidFill>
              </a:rPr>
              <a:t>BANK APPLICATION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D0EF22F-5D3C-4240-8C32-1B20803E5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834" y="821265"/>
            <a:ext cx="4841506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	</a:t>
            </a:r>
            <a:r>
              <a:rPr lang="en-IN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Ashwini</a:t>
            </a:r>
            <a:r>
              <a:rPr lang="en-IN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1" i="0" dirty="0" smtClean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Sudhakar</a:t>
            </a:r>
            <a:r>
              <a:rPr lang="en-IN" b="1" i="0" dirty="0" smtClean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1" i="0" dirty="0" smtClean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Shinde</a:t>
            </a:r>
            <a:endParaRPr lang="en-IN" b="1" i="0" dirty="0" smtClean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r>
              <a:rPr lang="en-IN" b="1" dirty="0">
                <a:solidFill>
                  <a:srgbClr val="252424"/>
                </a:solidFill>
                <a:latin typeface="Segoe UI" panose="020B0502040204020203" pitchFamily="34" charset="0"/>
              </a:rPr>
              <a:t>	</a:t>
            </a:r>
            <a:r>
              <a:rPr lang="en-IN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Chithra Priya G</a:t>
            </a:r>
          </a:p>
          <a:p>
            <a:r>
              <a:rPr lang="en-IN" b="1" dirty="0">
                <a:solidFill>
                  <a:srgbClr val="252424"/>
                </a:solidFill>
                <a:latin typeface="Segoe UI" panose="020B0502040204020203" pitchFamily="34" charset="0"/>
              </a:rPr>
              <a:t>	Aiswarya K</a:t>
            </a:r>
          </a:p>
          <a:p>
            <a:r>
              <a:rPr lang="en-IN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	Puttaparthi Mounika</a:t>
            </a:r>
          </a:p>
          <a:p>
            <a:r>
              <a:rPr lang="en-IN" b="1" dirty="0">
                <a:solidFill>
                  <a:srgbClr val="252424"/>
                </a:solidFill>
                <a:latin typeface="Segoe UI" panose="020B0502040204020203" pitchFamily="34" charset="0"/>
              </a:rPr>
              <a:t>	</a:t>
            </a:r>
            <a:r>
              <a:rPr lang="en-IN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Sudharsan V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D912EF34-0253-41FD-9940-D8FBB7DE7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0E8F4D-49E6-3658-21A7-67CCD503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" y="0"/>
            <a:ext cx="407148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03DE43-C825-CA1F-3269-1178E125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63" y="0"/>
            <a:ext cx="3952779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64F0B2-4723-6F7D-8470-DCBAC71C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770" y="-1"/>
            <a:ext cx="395278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1BB41F2-97F9-6FB9-D27E-951B12D7F8FD}"/>
              </a:ext>
            </a:extLst>
          </p:cNvPr>
          <p:cNvSpPr txBox="1"/>
          <p:nvPr/>
        </p:nvSpPr>
        <p:spPr>
          <a:xfrm>
            <a:off x="9625" y="3888604"/>
            <a:ext cx="3975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Deposit Module</a:t>
            </a:r>
          </a:p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You can deposit from up to 20000/- in the case of savings account and 40000/- in case of current account.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3CBC738-4ACD-E907-7AF3-3168B9A530C8}"/>
              </a:ext>
            </a:extLst>
          </p:cNvPr>
          <p:cNvSpPr txBox="1"/>
          <p:nvPr/>
        </p:nvSpPr>
        <p:spPr>
          <a:xfrm>
            <a:off x="4178963" y="3782728"/>
            <a:ext cx="3975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</a:t>
            </a:r>
            <a:r>
              <a:rPr lang="en-IN" b="1" dirty="0" smtClean="0"/>
              <a:t>ithdrawal module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you can withdraw any amount based on your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Balance should not be zero.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016727B-B6E4-264A-E8CA-6163435FB9FC}"/>
              </a:ext>
            </a:extLst>
          </p:cNvPr>
          <p:cNvSpPr txBox="1"/>
          <p:nvPr/>
        </p:nvSpPr>
        <p:spPr>
          <a:xfrm>
            <a:off x="8154194" y="3821228"/>
            <a:ext cx="3862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</a:t>
            </a:r>
            <a:r>
              <a:rPr lang="en-IN" b="1" dirty="0" smtClean="0"/>
              <a:t>ransfer module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you can transfer any amount of money to other accounts.</a:t>
            </a:r>
          </a:p>
        </p:txBody>
      </p:sp>
    </p:spTree>
    <p:extLst>
      <p:ext uri="{BB962C8B-B14F-4D97-AF65-F5344CB8AC3E}">
        <p14:creationId xmlns:p14="http://schemas.microsoft.com/office/powerpoint/2010/main" val="239573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74D7E2F-C010-8CF9-FDA3-23E4DA70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1229" cy="2916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0BC85A-BE89-3B30-8FC3-BB59E951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76" y="0"/>
            <a:ext cx="3898232" cy="2994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EE572A6-E95D-638B-25FB-BEFEB63EB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356" y="0"/>
            <a:ext cx="3750644" cy="29164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FA41E594-8FC8-6111-D108-3FEE315ED2F3}"/>
              </a:ext>
            </a:extLst>
          </p:cNvPr>
          <p:cNvSpPr/>
          <p:nvPr/>
        </p:nvSpPr>
        <p:spPr>
          <a:xfrm>
            <a:off x="3821229" y="1366787"/>
            <a:ext cx="360947" cy="21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6A38A4B9-5452-5E7D-6619-EB0CA73662D0}"/>
              </a:ext>
            </a:extLst>
          </p:cNvPr>
          <p:cNvSpPr/>
          <p:nvPr/>
        </p:nvSpPr>
        <p:spPr>
          <a:xfrm>
            <a:off x="8080408" y="1260909"/>
            <a:ext cx="360947" cy="21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7841AF3-C80E-E1CD-85A0-78CA9233F75D}"/>
              </a:ext>
            </a:extLst>
          </p:cNvPr>
          <p:cNvSpPr txBox="1"/>
          <p:nvPr/>
        </p:nvSpPr>
        <p:spPr>
          <a:xfrm>
            <a:off x="0" y="3147461"/>
            <a:ext cx="3821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check you bank balance through our balance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you need to click on check balance.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46ABFA-6055-DEBB-F5CB-D037110A2E5D}"/>
              </a:ext>
            </a:extLst>
          </p:cNvPr>
          <p:cNvSpPr txBox="1"/>
          <p:nvPr/>
        </p:nvSpPr>
        <p:spPr>
          <a:xfrm>
            <a:off x="4182176" y="3147461"/>
            <a:ext cx="389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here we need to enter our pin (password).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6F76422-95F3-268E-1F5E-12FD2A6B8A56}"/>
              </a:ext>
            </a:extLst>
          </p:cNvPr>
          <p:cNvSpPr txBox="1"/>
          <p:nvPr/>
        </p:nvSpPr>
        <p:spPr>
          <a:xfrm>
            <a:off x="8441355" y="3147461"/>
            <a:ext cx="375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Finally you can see your total bank balance like in the image.</a:t>
            </a:r>
          </a:p>
        </p:txBody>
      </p:sp>
    </p:spTree>
    <p:extLst>
      <p:ext uri="{BB962C8B-B14F-4D97-AF65-F5344CB8AC3E}">
        <p14:creationId xmlns:p14="http://schemas.microsoft.com/office/powerpoint/2010/main" val="107933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26AD1C-C795-1CE7-CC40-1CD23599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6"/>
            <a:ext cx="12192000" cy="4138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BF018B-888C-A145-1657-64FF6765C9D9}"/>
              </a:ext>
            </a:extLst>
          </p:cNvPr>
          <p:cNvSpPr txBox="1"/>
          <p:nvPr/>
        </p:nvSpPr>
        <p:spPr>
          <a:xfrm>
            <a:off x="0" y="414126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we click on the statement module, You can see your complete transaction details with proper time, date , account number and amount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want to logout from our page, you can simply click logout.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859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F9B77-2FD6-60EE-D552-8CC0EEC33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spc="-15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242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Bank Application enables users to use basic functionalities of Banking.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In this </a:t>
            </a:r>
            <a:r>
              <a:rPr lang="en-US" sz="2000" dirty="0"/>
              <a:t>application, user will create their own account using their information and they will get login credentials to access banking facility.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Using this application we can transfer, deposit and withdraw money from and into the bank.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Also we can find our bank balance and bank statements through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93750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Technology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Software : Eclipse and Oracle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Backend : Java 1.8,Spring boot, Spring security and JPA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Frontend : HTML 5,CSS </a:t>
            </a:r>
            <a:r>
              <a:rPr lang="en-US" sz="2000" dirty="0" smtClean="0"/>
              <a:t>,</a:t>
            </a:r>
            <a:r>
              <a:rPr lang="en-US" sz="2000" dirty="0" smtClean="0"/>
              <a:t>Thymeleaf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Database : Oracle 11 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Server : Tomcat 8.5</a:t>
            </a:r>
          </a:p>
        </p:txBody>
      </p:sp>
    </p:spTree>
    <p:extLst>
      <p:ext uri="{BB962C8B-B14F-4D97-AF65-F5344CB8AC3E}">
        <p14:creationId xmlns:p14="http://schemas.microsoft.com/office/powerpoint/2010/main" val="21640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E2BD356E-85F4-A92F-0420-D31105859BE0}"/>
              </a:ext>
            </a:extLst>
          </p:cNvPr>
          <p:cNvSpPr/>
          <p:nvPr/>
        </p:nvSpPr>
        <p:spPr>
          <a:xfrm>
            <a:off x="182881" y="3968014"/>
            <a:ext cx="1751798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403392C-043C-6F95-D869-A4868258C24A}"/>
              </a:ext>
            </a:extLst>
          </p:cNvPr>
          <p:cNvSpPr/>
          <p:nvPr/>
        </p:nvSpPr>
        <p:spPr>
          <a:xfrm>
            <a:off x="1604211" y="2461661"/>
            <a:ext cx="2022910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REGISTER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DB37389-D5B6-CEB2-5001-D6F57AA67CCA}"/>
              </a:ext>
            </a:extLst>
          </p:cNvPr>
          <p:cNvSpPr/>
          <p:nvPr/>
        </p:nvSpPr>
        <p:spPr>
          <a:xfrm>
            <a:off x="2751222" y="5342823"/>
            <a:ext cx="1751798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LOGIN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5104DB7-3EC8-EABE-CD1B-FBA36E19242D}"/>
              </a:ext>
            </a:extLst>
          </p:cNvPr>
          <p:cNvSpPr/>
          <p:nvPr/>
        </p:nvSpPr>
        <p:spPr>
          <a:xfrm>
            <a:off x="4344202" y="1455821"/>
            <a:ext cx="1751798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LOGIN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3D38D31-31AB-347D-2839-FE434C7BE6CF}"/>
              </a:ext>
            </a:extLst>
          </p:cNvPr>
          <p:cNvSpPr/>
          <p:nvPr/>
        </p:nvSpPr>
        <p:spPr>
          <a:xfrm>
            <a:off x="8835991" y="1369193"/>
            <a:ext cx="1751798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DEPOSIT</a:t>
            </a:r>
            <a:r>
              <a:rPr lang="en-IN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3630B62-573F-A390-66BF-F430823A656B}"/>
              </a:ext>
            </a:extLst>
          </p:cNvPr>
          <p:cNvSpPr/>
          <p:nvPr/>
        </p:nvSpPr>
        <p:spPr>
          <a:xfrm>
            <a:off x="8835991" y="2418346"/>
            <a:ext cx="1751798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WITHDRAW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AE648127-3770-08C8-B9F8-765950BD107E}"/>
              </a:ext>
            </a:extLst>
          </p:cNvPr>
          <p:cNvSpPr/>
          <p:nvPr/>
        </p:nvSpPr>
        <p:spPr>
          <a:xfrm>
            <a:off x="8835991" y="3429000"/>
            <a:ext cx="1751798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TRANSFER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C3D9EDF-4CD0-650D-2701-5011EFC35D53}"/>
              </a:ext>
            </a:extLst>
          </p:cNvPr>
          <p:cNvSpPr/>
          <p:nvPr/>
        </p:nvSpPr>
        <p:spPr>
          <a:xfrm>
            <a:off x="8835991" y="4486174"/>
            <a:ext cx="1751798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CHECK BALANCE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CB3D137-469D-D71D-323E-293124F01DF1}"/>
              </a:ext>
            </a:extLst>
          </p:cNvPr>
          <p:cNvSpPr/>
          <p:nvPr/>
        </p:nvSpPr>
        <p:spPr>
          <a:xfrm>
            <a:off x="8835990" y="5681311"/>
            <a:ext cx="1876927" cy="85664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BANK 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9B70BC65-F22B-9C66-10CC-342B333358EE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1058780" y="3192857"/>
            <a:ext cx="841679" cy="7751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B02A142-288D-99D6-A8FB-D1634F3F7714}"/>
              </a:ext>
            </a:extLst>
          </p:cNvPr>
          <p:cNvCxnSpPr>
            <a:cxnSpLocks/>
            <a:stCxn id="4" idx="4"/>
            <a:endCxn id="11" idx="2"/>
          </p:cNvCxnSpPr>
          <p:nvPr/>
        </p:nvCxnSpPr>
        <p:spPr>
          <a:xfrm>
            <a:off x="1058780" y="4824663"/>
            <a:ext cx="1692442" cy="946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="" xmlns:a16="http://schemas.microsoft.com/office/drawing/2014/main" id="{40C123B5-07F3-B79A-9881-72885D1F3134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rot="5400000">
            <a:off x="2908435" y="3031156"/>
            <a:ext cx="3030353" cy="1592980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="" xmlns:a16="http://schemas.microsoft.com/office/drawing/2014/main" id="{15DFFE40-1CBE-AFEF-8202-2935B6A311DF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rot="5400000" flipH="1" flipV="1">
            <a:off x="3191177" y="1308636"/>
            <a:ext cx="577515" cy="1728536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6AD5AB0D-DE40-B3EA-213A-F7976689ED8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096352" y="1797518"/>
            <a:ext cx="4739639" cy="355573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3C6CA0E-44EE-1D1E-98C3-216D6831815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24951" y="2846671"/>
            <a:ext cx="4511040" cy="26160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824A079-6D00-3815-F16A-BE847CD05F1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503020" y="3857325"/>
            <a:ext cx="4332971" cy="17594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CDB1C3DD-2653-DC11-5765-EC467BB6F20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443664" y="4914499"/>
            <a:ext cx="4392327" cy="100551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B616230B-3800-7B65-47B7-AA2EB9C20E6D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4246475" y="6074019"/>
            <a:ext cx="4589515" cy="356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96021D7-D5F7-2D02-63FE-2DA408582075}"/>
              </a:ext>
            </a:extLst>
          </p:cNvPr>
          <p:cNvSpPr txBox="1"/>
          <p:nvPr/>
        </p:nvSpPr>
        <p:spPr>
          <a:xfrm>
            <a:off x="5428648" y="371375"/>
            <a:ext cx="541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REGISTER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DEPOSIT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WITHDRAW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TRANSFER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CHECK BALANCE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PROFILE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BANK STATEMENT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EDIT MOBILE NUMBER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393226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FAB6A8-BC52-E0A9-42FB-FFDD65E2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01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DDE917-13F9-B435-F62E-217E1C26F66C}"/>
              </a:ext>
            </a:extLst>
          </p:cNvPr>
          <p:cNvSpPr txBox="1"/>
          <p:nvPr/>
        </p:nvSpPr>
        <p:spPr>
          <a:xfrm>
            <a:off x="0" y="3801438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 Page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While clicking in </a:t>
            </a:r>
            <a:r>
              <a:rPr lang="en-IN" dirty="0"/>
              <a:t>Signin</a:t>
            </a:r>
            <a:r>
              <a:rPr lang="en-IN" dirty="0"/>
              <a:t> or Get Started you can </a:t>
            </a:r>
            <a:r>
              <a:rPr lang="en-IN" dirty="0"/>
              <a:t>Signin</a:t>
            </a:r>
            <a:r>
              <a:rPr lang="en-IN" dirty="0"/>
              <a:t> or Sign up into your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want to contact us you can click on the contact button , then you can find our contact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want to know more about our application you can click on the about us button.</a:t>
            </a:r>
          </a:p>
        </p:txBody>
      </p:sp>
    </p:spTree>
    <p:extLst>
      <p:ext uri="{BB962C8B-B14F-4D97-AF65-F5344CB8AC3E}">
        <p14:creationId xmlns:p14="http://schemas.microsoft.com/office/powerpoint/2010/main" val="364144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2FA65C-4B68-BD07-D0A6-4F266296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773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C437D0-EC4E-5932-C382-70DC0B68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39" y="0"/>
            <a:ext cx="4023359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C34780-8866-A584-1EBF-FDE641DB8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098" y="-1"/>
            <a:ext cx="4000902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BE19B04-89F9-621E-C07F-A53913078AD7}"/>
              </a:ext>
            </a:extLst>
          </p:cNvPr>
          <p:cNvSpPr txBox="1"/>
          <p:nvPr/>
        </p:nvSpPr>
        <p:spPr>
          <a:xfrm>
            <a:off x="0" y="3561347"/>
            <a:ext cx="12041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You </a:t>
            </a:r>
            <a:r>
              <a:rPr lang="en-IN" dirty="0"/>
              <a:t>can Login into your own account using the login credentials which you entered during the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are not registered, you need to click on Create an Account. Then you can register your account by providing your own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forgot your password, you can click on the forgot password then you can reset the password.</a:t>
            </a:r>
          </a:p>
        </p:txBody>
      </p:sp>
    </p:spTree>
    <p:extLst>
      <p:ext uri="{BB962C8B-B14F-4D97-AF65-F5344CB8AC3E}">
        <p14:creationId xmlns:p14="http://schemas.microsoft.com/office/powerpoint/2010/main" val="3245013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EAE9337-8322-9D0C-9804-74FA0128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763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50A26D4-4390-EC6D-A311-836395B4924C}"/>
              </a:ext>
            </a:extLst>
          </p:cNvPr>
          <p:cNvSpPr txBox="1"/>
          <p:nvPr/>
        </p:nvSpPr>
        <p:spPr>
          <a:xfrm>
            <a:off x="0" y="38308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login you will enter into home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provided our main modules list. Based on your requirement you can choose the modules. i.e. if you need to deposit money  you can click on the deposit module.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976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7F039B-7387-30CA-B7F6-E97449EB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2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10D3B8-DB1A-D19C-596D-E549B4894469}"/>
              </a:ext>
            </a:extLst>
          </p:cNvPr>
          <p:cNvSpPr txBox="1"/>
          <p:nvPr/>
        </p:nvSpPr>
        <p:spPr>
          <a:xfrm>
            <a:off x="0" y="4398745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Profile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you click on your name , you can see your details which you have entered during the registration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you can change your mobile number if you needed by clicking Edit Mobile Number.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="" xmlns:a16="http://schemas.microsoft.com/office/drawing/2014/main" id="{83924292-4BDD-BADB-09D9-806BBD8211DB}"/>
              </a:ext>
            </a:extLst>
          </p:cNvPr>
          <p:cNvSpPr/>
          <p:nvPr/>
        </p:nvSpPr>
        <p:spPr>
          <a:xfrm>
            <a:off x="2704699" y="346509"/>
            <a:ext cx="385010" cy="2502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Bent-Up 5">
            <a:extLst>
              <a:ext uri="{FF2B5EF4-FFF2-40B4-BE49-F238E27FC236}">
                <a16:creationId xmlns="" xmlns:a16="http://schemas.microsoft.com/office/drawing/2014/main" id="{FF7D5CE6-F420-EB9A-7076-264CE2809101}"/>
              </a:ext>
            </a:extLst>
          </p:cNvPr>
          <p:cNvSpPr/>
          <p:nvPr/>
        </p:nvSpPr>
        <p:spPr>
          <a:xfrm>
            <a:off x="1896178" y="1896176"/>
            <a:ext cx="202130" cy="32725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11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359</TotalTime>
  <Words>485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Vapor Trail</vt:lpstr>
      <vt:lpstr>BANK APPLICATION</vt:lpstr>
      <vt:lpstr>INTRODUCTION</vt:lpstr>
      <vt:lpstr>Technology used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APPLICATION</dc:title>
  <dc:creator>aiswarya aiwasa</dc:creator>
  <cp:lastModifiedBy>Srinivas</cp:lastModifiedBy>
  <cp:revision>16</cp:revision>
  <dcterms:created xsi:type="dcterms:W3CDTF">2022-07-29T03:19:54Z</dcterms:created>
  <dcterms:modified xsi:type="dcterms:W3CDTF">2022-08-04T16:26:33Z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