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D6739B-D07B-4B5C-B368-27C37ECE15D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index.html" TargetMode="External"/><Relationship Id="rId2" Type="http://schemas.openxmlformats.org/officeDocument/2006/relationships/hyperlink" Target="https://www.oracle.com/database/technologies/oracle-database-software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Vs20C6AEu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Oracle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                   IT3031 – DSDA</a:t>
            </a:r>
          </a:p>
        </p:txBody>
      </p:sp>
    </p:spTree>
    <p:extLst>
      <p:ext uri="{BB962C8B-B14F-4D97-AF65-F5344CB8AC3E}">
        <p14:creationId xmlns:p14="http://schemas.microsoft.com/office/powerpoint/2010/main" val="33410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Support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Oracle database 11g Express Edition Software.</a:t>
            </a:r>
          </a:p>
          <a:p>
            <a:pPr lvl="1"/>
            <a:r>
              <a:rPr lang="en-US" dirty="0" err="1"/>
              <a:t>Downloadd</a:t>
            </a:r>
            <a:r>
              <a:rPr lang="en-US" dirty="0"/>
              <a:t> Oracle database 11g release 2 </a:t>
            </a:r>
            <a:r>
              <a:rPr lang="en-US" dirty="0" err="1"/>
              <a:t>exprss</a:t>
            </a:r>
            <a:r>
              <a:rPr lang="en-US" dirty="0"/>
              <a:t> edition 	</a:t>
            </a:r>
          </a:p>
          <a:p>
            <a:pPr lvl="2"/>
            <a:r>
              <a:rPr lang="en-US" dirty="0">
                <a:hlinkClick r:id="rId2"/>
              </a:rPr>
              <a:t>Oracle Database Software Downloads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Database Express Edition Installation Guide:</a:t>
            </a:r>
          </a:p>
          <a:p>
            <a:pPr lvl="2"/>
            <a:r>
              <a:rPr lang="en-US" dirty="0">
                <a:hlinkClick r:id="rId3"/>
              </a:rPr>
              <a:t>Oracle Database Express Edition Documentation, 11g Release 2 (11.2)</a:t>
            </a:r>
            <a:endParaRPr lang="en-US" dirty="0"/>
          </a:p>
          <a:p>
            <a:r>
              <a:rPr lang="en-US" dirty="0"/>
              <a:t>  Accessed Oracle Documentation.</a:t>
            </a:r>
          </a:p>
          <a:p>
            <a:pPr lvl="2"/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For Online Usage – Oracle Live SQL</a:t>
            </a:r>
          </a:p>
          <a:p>
            <a:pPr marL="20116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2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start using Oracle 11g Release 2 Express Edition.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hlinkClick r:id="rId2"/>
            </a:endParaRPr>
          </a:p>
        </p:txBody>
      </p:sp>
      <p:pic>
        <p:nvPicPr>
          <p:cNvPr id="5" name="Picture 4" descr="A picture containing text, cat, mammal, rodent&#10;&#10;Description automatically generated">
            <a:extLst>
              <a:ext uri="{FF2B5EF4-FFF2-40B4-BE49-F238E27FC236}">
                <a16:creationId xmlns:a16="http://schemas.microsoft.com/office/drawing/2014/main" id="{24D778EE-BF6A-7DC1-9A5D-94E24DBF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92830"/>
            <a:ext cx="9448800" cy="34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499F-543E-B0CE-EDBA-176DAD55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13114"/>
            <a:ext cx="10058400" cy="4355980"/>
          </a:xfrm>
        </p:spPr>
        <p:txBody>
          <a:bodyPr/>
          <a:lstStyle/>
          <a:p>
            <a:pPr marL="0" indent="0">
              <a:buNone/>
            </a:pPr>
            <a:endParaRPr lang="en-LK" dirty="0"/>
          </a:p>
          <a:p>
            <a:endParaRPr lang="en-LK" dirty="0"/>
          </a:p>
          <a:p>
            <a:pPr algn="ctr"/>
            <a:r>
              <a:rPr lang="en-LK" sz="4800" dirty="0"/>
              <a:t>Thank You!</a:t>
            </a:r>
          </a:p>
          <a:p>
            <a:pPr algn="ctr"/>
            <a:endParaRPr lang="en-LK" sz="4800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523C3D-A5FD-8DE8-1C6D-2EE79A03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7" y="3176306"/>
            <a:ext cx="7271657" cy="28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3F48-71A6-5629-6AEB-CE2635B8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E91C-2B67-2407-3962-3709905C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11611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79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Introduction to Oracle</vt:lpstr>
      <vt:lpstr>Installation and Support Items</vt:lpstr>
      <vt:lpstr>Install and start using Oracle 11g Release 2 Express Edition.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</dc:title>
  <dc:creator>Dakheela Madanayake</dc:creator>
  <cp:lastModifiedBy>Wedage C.V  IT17535090</cp:lastModifiedBy>
  <cp:revision>26</cp:revision>
  <dcterms:created xsi:type="dcterms:W3CDTF">2021-02-07T07:06:46Z</dcterms:created>
  <dcterms:modified xsi:type="dcterms:W3CDTF">2022-04-26T17:39:43Z</dcterms:modified>
</cp:coreProperties>
</file>