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A6BBC1-C2DB-4C65-9428-C52FCFD7A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0c96cd4e_3_3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0c96cd4e_3_3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dfe39422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6dfe39422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dfe394226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dfe394226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34188" y="1661600"/>
            <a:ext cx="4275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70938" y="3756888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2799862" y="3098313"/>
            <a:ext cx="136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2000912" y="3654875"/>
            <a:ext cx="216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>
            <a:off x="6729336" y="3098313"/>
            <a:ext cx="136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930436" y="3654875"/>
            <a:ext cx="216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1655400" y="355575"/>
            <a:ext cx="58332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777450" y="540000"/>
            <a:ext cx="3061200" cy="3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rub"/>
              <a:buChar char="●"/>
              <a:defRPr sz="1800"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○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■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●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○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■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●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○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Krub"/>
              <a:buChar char="■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64" r:id="rId4"/>
    <p:sldLayoutId id="2147483668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ctrTitle"/>
          </p:nvPr>
        </p:nvSpPr>
        <p:spPr>
          <a:xfrm>
            <a:off x="2434188" y="1661600"/>
            <a:ext cx="4275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Project Speed Cycles Sri Lanka</a:t>
            </a:r>
            <a:endParaRPr sz="6000" dirty="0"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3096618" y="3748651"/>
            <a:ext cx="3098442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Hero Experience Agency</a:t>
            </a:r>
            <a:endParaRPr dirty="0"/>
          </a:p>
        </p:txBody>
      </p:sp>
      <p:cxnSp>
        <p:nvCxnSpPr>
          <p:cNvPr id="130" name="Google Shape;130;p26"/>
          <p:cNvCxnSpPr/>
          <p:nvPr/>
        </p:nvCxnSpPr>
        <p:spPr>
          <a:xfrm>
            <a:off x="3314688" y="3596275"/>
            <a:ext cx="2514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"/>
          <p:cNvSpPr txBox="1">
            <a:spLocks noGrp="1"/>
          </p:cNvSpPr>
          <p:nvPr>
            <p:ph type="title" idx="4"/>
          </p:nvPr>
        </p:nvSpPr>
        <p:spPr>
          <a:xfrm>
            <a:off x="1655399" y="125472"/>
            <a:ext cx="5833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Our Team</a:t>
            </a:r>
            <a:endParaRPr/>
          </a:p>
        </p:txBody>
      </p:sp>
      <p:sp>
        <p:nvSpPr>
          <p:cNvPr id="830" name="Google Shape;830;p1"/>
          <p:cNvSpPr txBox="1">
            <a:spLocks noGrp="1"/>
          </p:cNvSpPr>
          <p:nvPr>
            <p:ph type="ctrTitle"/>
          </p:nvPr>
        </p:nvSpPr>
        <p:spPr>
          <a:xfrm>
            <a:off x="771425" y="-235466"/>
            <a:ext cx="18759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831" name="Google Shape;83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264" y="881175"/>
            <a:ext cx="1430064" cy="143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2161" y="1060629"/>
            <a:ext cx="1430064" cy="143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505" y="1057044"/>
            <a:ext cx="1433649" cy="143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40203" y="3022406"/>
            <a:ext cx="1553862" cy="155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7053" y="2902074"/>
            <a:ext cx="1549111" cy="1549111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1"/>
          <p:cNvSpPr txBox="1">
            <a:spLocks noGrp="1"/>
          </p:cNvSpPr>
          <p:nvPr>
            <p:ph type="ctrTitle"/>
          </p:nvPr>
        </p:nvSpPr>
        <p:spPr>
          <a:xfrm>
            <a:off x="3229169" y="2592443"/>
            <a:ext cx="1875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37" name="Google Shape;837;p1"/>
          <p:cNvSpPr txBox="1">
            <a:spLocks noGrp="1"/>
          </p:cNvSpPr>
          <p:nvPr>
            <p:ph type="ctrTitle"/>
          </p:nvPr>
        </p:nvSpPr>
        <p:spPr>
          <a:xfrm>
            <a:off x="5789305" y="2631449"/>
            <a:ext cx="1875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38" name="Google Shape;838;p1"/>
          <p:cNvSpPr txBox="1">
            <a:spLocks noGrp="1"/>
          </p:cNvSpPr>
          <p:nvPr>
            <p:ph type="ctrTitle"/>
          </p:nvPr>
        </p:nvSpPr>
        <p:spPr>
          <a:xfrm>
            <a:off x="4729825" y="4613345"/>
            <a:ext cx="1875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39" name="Google Shape;839;p1"/>
          <p:cNvSpPr txBox="1">
            <a:spLocks noGrp="1"/>
          </p:cNvSpPr>
          <p:nvPr>
            <p:ph type="ctrTitle"/>
          </p:nvPr>
        </p:nvSpPr>
        <p:spPr>
          <a:xfrm>
            <a:off x="1861695" y="4712592"/>
            <a:ext cx="1875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9" name="Google Shape;639;p41"/>
          <p:cNvSpPr txBox="1">
            <a:spLocks noGrp="1"/>
          </p:cNvSpPr>
          <p:nvPr>
            <p:ph type="title"/>
          </p:nvPr>
        </p:nvSpPr>
        <p:spPr>
          <a:xfrm>
            <a:off x="777449" y="540000"/>
            <a:ext cx="6884115" cy="3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Krub" panose="020B0604020202020204" charset="-34"/>
                <a:cs typeface="Krub" panose="020B0604020202020204" charset="-34"/>
              </a:rPr>
              <a:t>Purpose</a:t>
            </a:r>
            <a:br>
              <a:rPr lang="en" dirty="0">
                <a:latin typeface="Krub" panose="020B0604020202020204" charset="-34"/>
                <a:cs typeface="Krub" panose="020B0604020202020204" charset="-34"/>
              </a:rPr>
            </a:br>
            <a:r>
              <a:rPr lang="en" dirty="0">
                <a:latin typeface="Krub" panose="020B0604020202020204" charset="-34"/>
                <a:cs typeface="Krub" panose="020B0604020202020204" charset="-34"/>
              </a:rPr>
              <a:t>- </a:t>
            </a:r>
            <a:r>
              <a:rPr lang="en" sz="3200" dirty="0">
                <a:latin typeface="Krub" panose="020B0604020202020204" charset="-34"/>
                <a:cs typeface="Krub" panose="020B0604020202020204" charset="-34"/>
              </a:rPr>
              <a:t>to find out issues with the current website and </a:t>
            </a:r>
            <a:br>
              <a:rPr lang="en" sz="3200" dirty="0">
                <a:latin typeface="Krub" panose="020B0604020202020204" charset="-34"/>
                <a:cs typeface="Krub" panose="020B0604020202020204" charset="-34"/>
              </a:rPr>
            </a:br>
            <a:r>
              <a:rPr lang="en" sz="3200" dirty="0">
                <a:latin typeface="Krub" panose="020B0604020202020204" charset="-34"/>
                <a:cs typeface="Krub" panose="020B0604020202020204" charset="-34"/>
              </a:rPr>
              <a:t>- to provide recommendations</a:t>
            </a:r>
            <a:br>
              <a:rPr lang="en" sz="3200" dirty="0">
                <a:latin typeface="Krub" panose="020B0604020202020204" charset="-34"/>
                <a:cs typeface="Krub" panose="020B0604020202020204" charset="-34"/>
              </a:rPr>
            </a:br>
            <a:r>
              <a:rPr lang="en" sz="3200" dirty="0">
                <a:latin typeface="Krub" panose="020B0604020202020204" charset="-34"/>
                <a:cs typeface="Krub" panose="020B0604020202020204" charset="-34"/>
              </a:rPr>
              <a:t> in order to rebuild the website to </a:t>
            </a:r>
            <a:r>
              <a:rPr lang="en" sz="3200" u="sng" dirty="0">
                <a:latin typeface="Krub" panose="020B0604020202020204" charset="-34"/>
                <a:cs typeface="Krub" panose="020B0604020202020204" charset="-34"/>
              </a:rPr>
              <a:t>increase sales</a:t>
            </a:r>
            <a:r>
              <a:rPr lang="en" sz="3200" dirty="0">
                <a:latin typeface="Krub" panose="020B0604020202020204" charset="-34"/>
                <a:cs typeface="Krub" panose="020B0604020202020204" charset="-34"/>
              </a:rPr>
              <a:t> through the website </a:t>
            </a:r>
            <a:br>
              <a:rPr lang="en" dirty="0"/>
            </a:br>
            <a:endParaRPr dirty="0"/>
          </a:p>
        </p:txBody>
      </p:sp>
      <p:cxnSp>
        <p:nvCxnSpPr>
          <p:cNvPr id="641" name="Google Shape;641;p41"/>
          <p:cNvCxnSpPr/>
          <p:nvPr/>
        </p:nvCxnSpPr>
        <p:spPr>
          <a:xfrm>
            <a:off x="870750" y="3722448"/>
            <a:ext cx="267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CA54F-6AAE-48B6-ABA8-8939F907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48" y="317899"/>
            <a:ext cx="4477842" cy="4507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0F56D-813F-4452-8DAC-80776E35D6BF}"/>
              </a:ext>
            </a:extLst>
          </p:cNvPr>
          <p:cNvSpPr txBox="1"/>
          <p:nvPr/>
        </p:nvSpPr>
        <p:spPr>
          <a:xfrm>
            <a:off x="3349256" y="236042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A887E-8624-4163-B07F-92B4A9CF6103}"/>
              </a:ext>
            </a:extLst>
          </p:cNvPr>
          <p:cNvSpPr txBox="1"/>
          <p:nvPr/>
        </p:nvSpPr>
        <p:spPr>
          <a:xfrm>
            <a:off x="2987749" y="1648047"/>
            <a:ext cx="290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cats</a:t>
            </a:r>
          </a:p>
        </p:txBody>
      </p:sp>
    </p:spTree>
    <p:extLst>
      <p:ext uri="{BB962C8B-B14F-4D97-AF65-F5344CB8AC3E}">
        <p14:creationId xmlns:p14="http://schemas.microsoft.com/office/powerpoint/2010/main" val="2692006153"/>
      </p:ext>
    </p:extLst>
  </p:cSld>
  <p:clrMapOvr>
    <a:masterClrMapping/>
  </p:clrMapOvr>
</p:sld>
</file>

<file path=ppt/theme/theme1.xml><?xml version="1.0" encoding="utf-8"?>
<a:theme xmlns:a="http://schemas.openxmlformats.org/drawingml/2006/main" name="Bicycle Shop by Slidesgo">
  <a:themeElements>
    <a:clrScheme name="Simple Light">
      <a:dk1>
        <a:srgbClr val="FFFFFF"/>
      </a:dk1>
      <a:lt1>
        <a:srgbClr val="303030"/>
      </a:lt1>
      <a:dk2>
        <a:srgbClr val="595959"/>
      </a:dk2>
      <a:lt2>
        <a:srgbClr val="EEEEEE"/>
      </a:lt2>
      <a:accent1>
        <a:srgbClr val="FFF55C"/>
      </a:accent1>
      <a:accent2>
        <a:srgbClr val="303030"/>
      </a:accent2>
      <a:accent3>
        <a:srgbClr val="FFF55C"/>
      </a:accent3>
      <a:accent4>
        <a:srgbClr val="303030"/>
      </a:accent4>
      <a:accent5>
        <a:srgbClr val="FFF55C"/>
      </a:accent5>
      <a:accent6>
        <a:srgbClr val="30303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45</Words>
  <Application>Microsoft Office PowerPoint</Application>
  <PresentationFormat>On-screen Show (16:9)</PresentationFormat>
  <Paragraphs>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Krub</vt:lpstr>
      <vt:lpstr>Lobster Two</vt:lpstr>
      <vt:lpstr>Bicycle Shop by Slidesgo</vt:lpstr>
      <vt:lpstr>Project Speed Cycles Sri Lanka</vt:lpstr>
      <vt:lpstr>PowerPoint Presentation</vt:lpstr>
      <vt:lpstr>Purpose - to find out issues with the current website and  - to provide recommendations  in order to rebuild the website to increase sales through the website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Speed Cycles Sri Lanka</dc:title>
  <cp:lastModifiedBy>charithmilan</cp:lastModifiedBy>
  <cp:revision>9</cp:revision>
  <dcterms:modified xsi:type="dcterms:W3CDTF">2022-04-23T08:35:30Z</dcterms:modified>
</cp:coreProperties>
</file>