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70" r:id="rId9"/>
    <p:sldId id="262" r:id="rId10"/>
    <p:sldId id="264" r:id="rId11"/>
    <p:sldId id="269" r:id="rId12"/>
    <p:sldId id="263" r:id="rId13"/>
    <p:sldId id="265" r:id="rId14"/>
    <p:sldId id="273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6765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altLang="en-US" sz="2400" dirty="0"/>
              <a:t>CHITHRA.P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altLang="en-US" sz="2400" dirty="0"/>
              <a:t>21024U18009(NM ID (C66B9305F728EB092A444113DC79)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DEPARTMENT: </a:t>
            </a:r>
            <a:r>
              <a:rPr lang="en-IN" altLang="en-US" sz="2400" dirty="0"/>
              <a:t>BSC COMPUTER SCIENCE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r>
              <a:rPr lang="en-IN" altLang="en-US" sz="2400" dirty="0"/>
              <a:t>;SRI AKILANDESWARI WOMENS COLLEGE WADIWASH(THIRUVALLUVAR UNIVERSITY)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Screenshot (7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"/>
            <a:ext cx="12192000" cy="66122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344545" y="1288415"/>
            <a:ext cx="646493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ym typeface="+mn-ea"/>
              </a:rPr>
              <a:t>The digital portfolio successfully provides a professional </a:t>
            </a:r>
            <a:endParaRPr lang="en-US" sz="2800" dirty="0" smtClean="0"/>
          </a:p>
          <a:p>
            <a:r>
              <a:rPr lang="en-US" sz="2800" dirty="0" smtClean="0">
                <a:sym typeface="+mn-ea"/>
              </a:rPr>
              <a:t>online </a:t>
            </a:r>
            <a:r>
              <a:rPr lang="en-US" sz="2800" dirty="0" err="1" smtClean="0">
                <a:sym typeface="+mn-ea"/>
              </a:rPr>
              <a:t>presencefor</a:t>
            </a:r>
            <a:r>
              <a:rPr lang="en-US" sz="2800" dirty="0" smtClean="0">
                <a:sym typeface="+mn-ea"/>
              </a:rPr>
              <a:t> IT professionals. It highlights skills,</a:t>
            </a:r>
            <a:endParaRPr lang="en-US" sz="2800" dirty="0" smtClean="0"/>
          </a:p>
          <a:p>
            <a:r>
              <a:rPr lang="en-US" sz="2800" dirty="0" smtClean="0">
                <a:sym typeface="+mn-ea"/>
              </a:rPr>
              <a:t>achievements, and projects in a structured manner. </a:t>
            </a:r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ym typeface="+mn-ea"/>
              </a:rPr>
              <a:t>This project demonstrates the use of web development </a:t>
            </a:r>
            <a:endParaRPr lang="en-US" sz="2800" dirty="0" smtClean="0"/>
          </a:p>
          <a:p>
            <a:r>
              <a:rPr lang="en-US" sz="2800" dirty="0" smtClean="0">
                <a:sym typeface="+mn-ea"/>
              </a:rPr>
              <a:t>fundamentals and serves as a foundation for future </a:t>
            </a:r>
            <a:endParaRPr lang="en-US" sz="2800" dirty="0" smtClean="0"/>
          </a:p>
          <a:p>
            <a:r>
              <a:rPr lang="en-US" sz="2800" dirty="0" smtClean="0">
                <a:sym typeface="+mn-ea"/>
              </a:rPr>
              <a:t>enhancements like backend integration, hosting, or adding advanced interactivity.</a:t>
            </a:r>
            <a:endParaRPr lang="en-GB" altLang="en-US" sz="2800"/>
          </a:p>
        </p:txBody>
      </p:sp>
      <p:sp>
        <p:nvSpPr>
          <p:cNvPr id="11" name="Text Box 10"/>
          <p:cNvSpPr txBox="1"/>
          <p:nvPr/>
        </p:nvSpPr>
        <p:spPr>
          <a:xfrm>
            <a:off x="843915" y="457200"/>
            <a:ext cx="95662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4400"/>
              <a:t>CONCLUSION</a:t>
            </a:r>
            <a:endParaRPr lang="en-IN" altLang="en-GB" sz="4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GB"/>
              <a:t>GITHUB</a:t>
            </a:r>
            <a:endParaRPr lang="en-IN" altLang="en-GB"/>
          </a:p>
        </p:txBody>
      </p:sp>
      <p:sp>
        <p:nvSpPr>
          <p:cNvPr id="4" name="Text Box 3"/>
          <p:cNvSpPr txBox="1"/>
          <p:nvPr/>
        </p:nvSpPr>
        <p:spPr>
          <a:xfrm>
            <a:off x="3048000" y="310642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/>
              <a:t>https://github.com/chithuperumal/TNSDC-FWD-Digitalportfolio.git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>
            <a:scene3d>
              <a:camera prst="isometricTopUp"/>
              <a:lightRig rig="threePt" dir="t"/>
            </a:scene3d>
          </a:bodyPr>
          <a:lstStyle/>
          <a:p>
            <a:r>
              <a:rPr lang="en-IN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IN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 Box 22"/>
          <p:cNvSpPr txBox="1"/>
          <p:nvPr/>
        </p:nvSpPr>
        <p:spPr>
          <a:xfrm>
            <a:off x="381635" y="2384425"/>
            <a:ext cx="8634095" cy="132270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0">
            <a:srgbClr val="FFFFFF"/>
          </a:lnRef>
          <a:fillRef idx="1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r>
              <a:rPr lang="en-IN" altLang="en-GB" sz="66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DIGITAL PORTFOLIO</a:t>
            </a:r>
            <a:endParaRPr lang="en-IN" altLang="en-GB" sz="660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1295400" y="1143000"/>
            <a:ext cx="8155305" cy="4364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3600" dirty="0" smtClean="0">
              <a:sym typeface="+mn-ea"/>
            </a:endParaRPr>
          </a:p>
          <a:p>
            <a:r>
              <a:rPr lang="en-US" sz="3600" dirty="0" smtClean="0">
                <a:sym typeface="+mn-ea"/>
              </a:rPr>
              <a:t>online presence to</a:t>
            </a:r>
            <a:r>
              <a:rPr lang="en-US" sz="3600" dirty="0" smtClean="0">
                <a:sym typeface="+mn-ea"/>
              </a:rPr>
              <a:t>  In today’s digital era, professionals need an</a:t>
            </a:r>
            <a:endParaRPr lang="en-US" sz="3600" dirty="0" smtClean="0"/>
          </a:p>
          <a:p>
            <a:r>
              <a:rPr lang="en-US" sz="3600" dirty="0" smtClean="0">
                <a:sym typeface="+mn-ea"/>
              </a:rPr>
              <a:t> showcase their skills, projects, and achievements. A simple résumé is often not enough to demonstrate practical knowledge. The problem is the lack of a centralized, accessible, and interactive platform for presenting professional capabilities.</a:t>
            </a:r>
            <a:endParaRPr lang="en-GB" altLang="en-US" sz="3600"/>
          </a:p>
        </p:txBody>
      </p:sp>
      <p:sp>
        <p:nvSpPr>
          <p:cNvPr id="13" name="Text Box 12"/>
          <p:cNvSpPr txBox="1"/>
          <p:nvPr/>
        </p:nvSpPr>
        <p:spPr>
          <a:xfrm>
            <a:off x="2199005" y="520065"/>
            <a:ext cx="5081905" cy="52197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IN" altLang="en-GB" sz="2800"/>
              <a:t>PROBLEM       STATEMENT</a:t>
            </a:r>
            <a:endParaRPr lang="en-IN" altLang="en-GB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2950" y="2213610"/>
            <a:ext cx="7915275" cy="434975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2000" dirty="0" smtClean="0">
                <a:sym typeface="+mn-ea"/>
              </a:rPr>
              <a:t>This project is a personal digital portfolio website created using HTML, CSS, and basic JavaScript.</a:t>
            </a:r>
            <a:br>
              <a:rPr lang="en-US" sz="2000" dirty="0" smtClean="0"/>
            </a:br>
            <a:r>
              <a:rPr lang="en-US" sz="2000" dirty="0" smtClean="0">
                <a:sym typeface="+mn-ea"/>
              </a:rPr>
              <a:t>It provides an organized space to highlight:</a:t>
            </a:r>
            <a:br>
              <a:rPr lang="en-US" sz="2000" dirty="0" smtClean="0"/>
            </a:br>
            <a:br>
              <a:rPr lang="en-US" sz="2000" dirty="0" smtClean="0"/>
            </a:br>
            <a:r>
              <a:rPr lang="en-US" sz="2000" dirty="0" smtClean="0">
                <a:sym typeface="+mn-ea"/>
              </a:rPr>
              <a:t>About Me (professional summary)</a:t>
            </a:r>
            <a:br>
              <a:rPr lang="en-US" sz="2000" dirty="0" smtClean="0"/>
            </a:br>
            <a:br>
              <a:rPr lang="en-US" sz="2000" dirty="0" smtClean="0"/>
            </a:br>
            <a:r>
              <a:rPr lang="en-US" sz="2000" dirty="0" smtClean="0">
                <a:sym typeface="+mn-ea"/>
              </a:rPr>
              <a:t>Skills</a:t>
            </a:r>
            <a:br>
              <a:rPr lang="en-US" sz="2000" dirty="0" smtClean="0"/>
            </a:br>
            <a:br>
              <a:rPr lang="en-US" sz="2000" dirty="0" smtClean="0"/>
            </a:br>
            <a:r>
              <a:rPr lang="en-US" sz="2000" dirty="0" smtClean="0">
                <a:sym typeface="+mn-ea"/>
              </a:rPr>
              <a:t>Projects</a:t>
            </a:r>
            <a:br>
              <a:rPr lang="en-US" sz="2000" dirty="0" smtClean="0"/>
            </a:br>
            <a:br>
              <a:rPr lang="en-US" sz="2000" dirty="0" smtClean="0"/>
            </a:br>
            <a:r>
              <a:rPr lang="en-US" sz="2000" dirty="0" smtClean="0">
                <a:sym typeface="+mn-ea"/>
              </a:rPr>
              <a:t>Contact information</a:t>
            </a:r>
            <a:br>
              <a:rPr lang="en-US" sz="2000" dirty="0" smtClean="0"/>
            </a:br>
            <a:br>
              <a:rPr lang="en-US" sz="2000" dirty="0" smtClean="0"/>
            </a:br>
            <a:r>
              <a:rPr lang="en-US" sz="2000" dirty="0" smtClean="0">
                <a:sym typeface="+mn-ea"/>
              </a:rPr>
              <a:t>The portfolio is responsive, user-friendly, and visually appealin</a:t>
            </a:r>
            <a:endParaRPr sz="20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2642235" y="1085215"/>
            <a:ext cx="4064000" cy="64516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IN" altLang="en-GB" sz="3600"/>
              <a:t>PROJECT OVERVIEW</a:t>
            </a:r>
            <a:endParaRPr lang="en-IN" altLang="en-GB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517" y="385444"/>
            <a:ext cx="10681335" cy="5416550"/>
          </a:xfrm>
        </p:spPr>
        <p:txBody>
          <a:bodyPr/>
          <a:p>
            <a:br>
              <a:rPr lang="en-US" sz="3200" dirty="0" smtClean="0">
                <a:sym typeface="+mn-ea"/>
              </a:rPr>
            </a:br>
            <a:br>
              <a:rPr lang="en-US" sz="3200" dirty="0" smtClean="0">
                <a:sym typeface="+mn-ea"/>
              </a:rPr>
            </a:br>
            <a:br>
              <a:rPr lang="en-US" sz="3200" dirty="0" smtClean="0">
                <a:sym typeface="+mn-ea"/>
              </a:rPr>
            </a:br>
            <a:r>
              <a:rPr lang="en-US" sz="3200" dirty="0" smtClean="0">
                <a:sym typeface="+mn-ea"/>
              </a:rPr>
              <a:t>Employers / Recruiters – to evaluate skills and projects.</a:t>
            </a:r>
            <a:br>
              <a:rPr lang="en-US" sz="3200" dirty="0" smtClean="0"/>
            </a:br>
            <a:br>
              <a:rPr lang="en-US" sz="3200" dirty="0" smtClean="0"/>
            </a:br>
            <a:r>
              <a:rPr lang="en-US" sz="3200" dirty="0" smtClean="0">
                <a:sym typeface="+mn-ea"/>
              </a:rPr>
              <a:t>Peers / Colleagues – for collaboration opportunities.</a:t>
            </a:r>
            <a:br>
              <a:rPr lang="en-US" sz="3200" dirty="0" smtClean="0"/>
            </a:br>
            <a:br>
              <a:rPr lang="en-US" sz="3200" dirty="0" smtClean="0"/>
            </a:br>
            <a:r>
              <a:rPr lang="en-US" sz="3200" dirty="0" smtClean="0">
                <a:sym typeface="+mn-ea"/>
              </a:rPr>
              <a:t>Students / Learners – to take inspiration for building their own portfolios.</a:t>
            </a:r>
            <a:br>
              <a:rPr lang="en-US" sz="3200" dirty="0" smtClean="0"/>
            </a:br>
            <a:br>
              <a:rPr lang="en-US" sz="3200" dirty="0" smtClean="0"/>
            </a:br>
            <a:r>
              <a:rPr lang="en-US" sz="3200" dirty="0" smtClean="0">
                <a:sym typeface="+mn-ea"/>
              </a:rPr>
              <a:t>General Audience – to connect, learn, or reach out.</a:t>
            </a:r>
            <a:endParaRPr lang="en-GB" alt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1355725" y="523875"/>
            <a:ext cx="7887335" cy="858520"/>
          </a:xfrm>
          <a:prstGeom prst="rect">
            <a:avLst/>
          </a:prstGeom>
        </p:spPr>
        <p:style>
          <a:lnRef idx="0">
            <a:srgbClr val="FFFFFF"/>
          </a:lnRef>
          <a:fillRef idx="3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r>
              <a:rPr lang="en-IN" altLang="en-GB" sz="4800"/>
              <a:t>WHO ARE THE END USERS</a:t>
            </a:r>
            <a:endParaRPr lang="en-IN" altLang="en-GB"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12160" y="857885"/>
            <a:ext cx="7009130" cy="456374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br>
              <a:rPr lang="en-IN" altLang="en-US" sz="1800" dirty="0" smtClean="0">
                <a:sym typeface="+mn-ea"/>
              </a:rPr>
            </a:br>
            <a:br>
              <a:rPr lang="en-IN" altLang="en-US" sz="1800" dirty="0" smtClean="0">
                <a:sym typeface="+mn-ea"/>
              </a:rPr>
            </a:br>
            <a:br>
              <a:rPr lang="en-IN" altLang="en-US" sz="1800" dirty="0" smtClean="0">
                <a:sym typeface="+mn-ea"/>
              </a:rPr>
            </a:br>
            <a:br>
              <a:rPr lang="en-IN" altLang="en-US" sz="1800" dirty="0" smtClean="0">
                <a:sym typeface="+mn-ea"/>
              </a:rPr>
            </a:br>
            <a:br>
              <a:rPr lang="en-IN" altLang="en-US" sz="1800" dirty="0" smtClean="0">
                <a:sym typeface="+mn-ea"/>
              </a:rPr>
            </a:br>
            <a:r>
              <a:rPr lang="en-IN" altLang="en-US" sz="1800" dirty="0" smtClean="0">
                <a:sym typeface="+mn-ea"/>
              </a:rPr>
              <a:t> </a:t>
            </a:r>
            <a:r>
              <a:rPr lang="en-US" sz="1800" dirty="0" smtClean="0">
                <a:sym typeface="+mn-ea"/>
              </a:rPr>
              <a:t>HTML5 → for structure and content.</a:t>
            </a:r>
            <a:br>
              <a:rPr lang="en-US" sz="1800" dirty="0" smtClean="0"/>
            </a:br>
            <a:br>
              <a:rPr lang="en-US" sz="1800" dirty="0" smtClean="0"/>
            </a:br>
            <a:r>
              <a:rPr lang="en-US" sz="1800" dirty="0" smtClean="0">
                <a:sym typeface="+mn-ea"/>
              </a:rPr>
              <a:t>CSS3 → for styling, layout, and responsiveness.</a:t>
            </a:r>
            <a:br>
              <a:rPr lang="en-US" sz="1800" dirty="0" smtClean="0"/>
            </a:br>
            <a:br>
              <a:rPr lang="en-US" sz="1800" dirty="0" smtClean="0"/>
            </a:br>
            <a:r>
              <a:rPr lang="en-US" sz="1800" dirty="0" smtClean="0">
                <a:sym typeface="+mn-ea"/>
              </a:rPr>
              <a:t>JavaScript (basic) → for interactivity (e.g., contact form handling).</a:t>
            </a:r>
            <a:br>
              <a:rPr lang="en-US" sz="1800" dirty="0" smtClean="0"/>
            </a:br>
            <a:br>
              <a:rPr lang="en-US" sz="1800" dirty="0" smtClean="0"/>
            </a:br>
            <a:r>
              <a:rPr lang="en-US" sz="1800" dirty="0" smtClean="0">
                <a:sym typeface="+mn-ea"/>
              </a:rPr>
              <a:t>VS Code / Any IDE → for development.</a:t>
            </a:r>
            <a:br>
              <a:rPr lang="en-US" sz="1800" dirty="0" smtClean="0"/>
            </a:br>
            <a:br>
              <a:rPr lang="en-US" sz="1800" dirty="0" smtClean="0"/>
            </a:br>
            <a:r>
              <a:rPr lang="en-US" sz="1800" dirty="0" smtClean="0">
                <a:sym typeface="+mn-ea"/>
              </a:rPr>
              <a:t>Browser (Chrome/Edge/Firefox) → for testing and deployment.</a:t>
            </a:r>
            <a:endParaRPr sz="18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815080" y="95504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2800" b="1">
                <a:solidFill>
                  <a:srgbClr val="FF0000"/>
                </a:solidFill>
                <a:highlight>
                  <a:srgbClr val="00FFFF"/>
                </a:highlight>
              </a:rPr>
              <a:t>TOOLS  AND TECHNIQUES</a:t>
            </a:r>
            <a:endParaRPr lang="en-IN" altLang="en-GB" sz="2800" b="1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0830"/>
            <a:ext cx="8794750" cy="626745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object 8"/>
          <p:cNvSpPr txBox="1"/>
          <p:nvPr/>
        </p:nvSpPr>
        <p:spPr>
          <a:xfrm>
            <a:off x="866775" y="417830"/>
            <a:ext cx="8794750" cy="626745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8"/>
          <p:cNvSpPr txBox="1"/>
          <p:nvPr/>
        </p:nvSpPr>
        <p:spPr>
          <a:xfrm>
            <a:off x="993775" y="544830"/>
            <a:ext cx="8794750" cy="626745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dirty="0" smtClean="0"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ym typeface="+mn-ea"/>
              </a:rPr>
              <a:t>Navigation Bar – links to About, Skills, Projects, and Contact sections.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ym typeface="+mn-ea"/>
              </a:rPr>
              <a:t>About Section – professional summary with goals.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ym typeface="+mn-ea"/>
              </a:rPr>
              <a:t>Skills Section – list of technical abilities.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ym typeface="+mn-ea"/>
              </a:rPr>
              <a:t>Projects Section – showcase of completed projects with images and descriptions.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ym typeface="+mn-ea"/>
              </a:rPr>
              <a:t>Contact Section – email, LinkedIn link, and contact form.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ym typeface="+mn-ea"/>
              </a:rPr>
              <a:t>Footer – copyright and credits.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ym typeface="+mn-ea"/>
              </a:rPr>
              <a:t>Design Style: Clean, simple, with soft background (#f4f4f4) and dark header/footer (#333) for contrast.</a:t>
            </a:r>
            <a:endParaRPr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287145" y="821690"/>
            <a:ext cx="6416040" cy="64516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2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IN" altLang="en-GB" sz="3600"/>
              <a:t>PRTFOLIO DESIGN AND LAYOUT</a:t>
            </a:r>
            <a:endParaRPr lang="en-IN" altLang="en-GB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15" y="385445"/>
            <a:ext cx="9110980" cy="5888990"/>
          </a:xfrm>
        </p:spPr>
        <p:txBody>
          <a:bodyPr>
            <a:noAutofit/>
          </a:bodyPr>
          <a:lstStyle/>
          <a:p>
            <a:br>
              <a:rPr lang="en-US" sz="4000" dirty="0" smtClean="0">
                <a:sym typeface="+mn-ea"/>
              </a:rPr>
            </a:br>
            <a:br>
              <a:rPr lang="en-US" sz="4000" dirty="0" smtClean="0">
                <a:sym typeface="+mn-ea"/>
              </a:rPr>
            </a:br>
            <a:r>
              <a:rPr lang="en-IN" altLang="en-US" sz="4000" dirty="0" smtClean="0">
                <a:sym typeface="+mn-ea"/>
              </a:rPr>
              <a:t>R</a:t>
            </a:r>
            <a:r>
              <a:rPr lang="en-US" sz="4000" dirty="0" smtClean="0">
                <a:sym typeface="+mn-ea"/>
              </a:rPr>
              <a:t>esponsive layout for desktop and mobile.</a:t>
            </a:r>
            <a:br>
              <a:rPr lang="en-US" sz="4000" dirty="0" smtClean="0"/>
            </a:br>
            <a:r>
              <a:rPr lang="en-US" sz="4000" dirty="0" smtClean="0">
                <a:sym typeface="+mn-ea"/>
              </a:rPr>
              <a:t> Organized navigation with section-based scrolling.</a:t>
            </a:r>
            <a:br>
              <a:rPr lang="en-US" sz="4000" dirty="0" smtClean="0"/>
            </a:br>
            <a:r>
              <a:rPr lang="en-US" sz="4000" dirty="0" smtClean="0">
                <a:sym typeface="+mn-ea"/>
              </a:rPr>
              <a:t> Image placeholders for projects.</a:t>
            </a:r>
            <a:br>
              <a:rPr lang="en-US" sz="4000" dirty="0" smtClean="0"/>
            </a:br>
            <a:r>
              <a:rPr lang="en-US" sz="4000" dirty="0" smtClean="0">
                <a:sym typeface="+mn-ea"/>
              </a:rPr>
              <a:t>Contact form with success message.</a:t>
            </a:r>
            <a:br>
              <a:rPr lang="en-US" sz="4000" dirty="0" smtClean="0"/>
            </a:br>
            <a:r>
              <a:rPr lang="en-US" sz="4000" dirty="0" smtClean="0">
                <a:sym typeface="+mn-ea"/>
              </a:rPr>
              <a:t>User-focused design with readability and accessibility</a:t>
            </a:r>
            <a:endParaRPr lang="en-IN" sz="4000" dirty="0"/>
          </a:p>
        </p:txBody>
      </p:sp>
      <p:sp>
        <p:nvSpPr>
          <p:cNvPr id="3" name="Text Box 2"/>
          <p:cNvSpPr txBox="1"/>
          <p:nvPr/>
        </p:nvSpPr>
        <p:spPr>
          <a:xfrm>
            <a:off x="1313815" y="533400"/>
            <a:ext cx="6940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2400">
                <a:solidFill>
                  <a:srgbClr val="00B050"/>
                </a:solidFill>
                <a:highlight>
                  <a:srgbClr val="00FFFF"/>
                </a:highlight>
              </a:rPr>
              <a:t>FEATURES                 AND               FUNCTIONALITY</a:t>
            </a:r>
            <a:endParaRPr lang="en-IN" altLang="en-GB" sz="2400">
              <a:solidFill>
                <a:srgbClr val="00B050"/>
              </a:solidFill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2879</Words>
  <Application>WPS Presentation</Application>
  <PresentationFormat>Widescreen</PresentationFormat>
  <Paragraphs>109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Calibri</vt:lpstr>
      <vt:lpstr>Office Theme</vt:lpstr>
      <vt:lpstr>Digital Portfolio  </vt:lpstr>
      <vt:lpstr>PROJECT TITLE</vt:lpstr>
      <vt:lpstr>AGENDA</vt:lpstr>
      <vt:lpstr>PowerPoint 演示文稿</vt:lpstr>
      <vt:lpstr>This project is a personal digital portfolio website created using HTML, CSS, and basic JavaScript. It provides an organized space to highlight:  About Me (professional summary)  Skills  Projects  Contact information  The portfolio is responsive, user-friendly, and visually appealin</vt:lpstr>
      <vt:lpstr>   Employers / Recruiters – to evaluate skills and projects.  Peers / Colleagues – for collaboration opportunities.  Students / Learners – to take inspiration for building their own portfolios.  General Audience – to connect, learn, or reach out.</vt:lpstr>
      <vt:lpstr>      HTML5 → for structure and content.  CSS3 → for styling, layout, and responsiveness.  JavaScript (basic) → for interactivity (e.g., contact form handling).  VS Code / Any IDE → for development.  Browser (Chrome/Edge/Firefox) → for testing and deployment.</vt:lpstr>
      <vt:lpstr>PowerPoint 演示文稿</vt:lpstr>
      <vt:lpstr>  Responsive layout for desktop and mobile.  Organized navigation with section-based scrolling.  Image placeholders for projects. Contact form with success message. User-focused design with readability and accessibility</vt:lpstr>
      <vt:lpstr>RESULTS AND SCREENSHOTS</vt:lpstr>
      <vt:lpstr>PowerPoint 演示文稿</vt:lpstr>
      <vt:lpstr>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PRAVEEN</cp:lastModifiedBy>
  <cp:revision>33</cp:revision>
  <dcterms:created xsi:type="dcterms:W3CDTF">2024-03-29T15:07:00Z</dcterms:created>
  <dcterms:modified xsi:type="dcterms:W3CDTF">2025-08-30T09:03:18Z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2024-03-22T09:00:00Z</vt:filetime>
  </property>
  <property fmtid="{D5CDD505-2E9C-101B-9397-08002B2CF9AE}" pid="3" name="LastSaved">
    <vt:filetime>2024-03-30T09:00:00Z</vt:filetime>
  </property>
  <property fmtid="{D5CDD505-2E9C-101B-9397-08002B2CF9AE}" pid="4" name="ICV">
    <vt:lpwstr>92AB71090C3647799726BB8D467C0288_13</vt:lpwstr>
  </property>
  <property fmtid="{D5CDD505-2E9C-101B-9397-08002B2CF9AE}" pid="5" name="KSOProductBuildVer">
    <vt:lpwstr>2057-12.2.0.21931</vt:lpwstr>
  </property>
</Properties>
</file>