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oa Nguyen Anh" userId="ffd94f99-8d73-42e3-96ad-a7c77da962ca" providerId="ADAL" clId="{11F9460B-7EE9-45AB-ABB4-8A644526D9B0}"/>
    <pc:docChg chg="addSld">
      <pc:chgData name="Khoa Nguyen Anh" userId="ffd94f99-8d73-42e3-96ad-a7c77da962ca" providerId="ADAL" clId="{11F9460B-7EE9-45AB-ABB4-8A644526D9B0}" dt="2022-04-23T14:24:43.089" v="0" actId="680"/>
      <pc:docMkLst>
        <pc:docMk/>
      </pc:docMkLst>
      <pc:sldChg chg="new">
        <pc:chgData name="Khoa Nguyen Anh" userId="ffd94f99-8d73-42e3-96ad-a7c77da962ca" providerId="ADAL" clId="{11F9460B-7EE9-45AB-ABB4-8A644526D9B0}" dt="2022-04-23T14:24:43.089" v="0" actId="680"/>
        <pc:sldMkLst>
          <pc:docMk/>
          <pc:sldMk cId="4161818126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8E0D-6E68-4969-A958-C4E147B51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753E8-F8DB-4159-B0DB-E6004831E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0F0D-DCFD-4AFD-BD06-F6B41929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94AD-227B-414B-8ACF-899087772F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5EC7-F5F8-4EDA-90A9-F8F98A78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37A69-8121-458F-A245-44E31BE6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2667-C490-4F85-A91A-4DE3E183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39F2-B234-44DE-9522-E743A4A3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C9B47-FAF7-4B2D-B4F8-1FA4BDFA5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04D7D-7248-4648-9274-923D3B5B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94AD-227B-414B-8ACF-899087772F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8E194-A702-4CDE-900C-BD87CCE7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F1A54-2709-4E4E-92BD-69A44F6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2667-C490-4F85-A91A-4DE3E183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8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B5EE3-84ED-4C06-A462-2555F5FAA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DE88F-1030-4CA2-9F10-6C20DCF88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8171A-B559-468C-908E-BD938B8A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94AD-227B-414B-8ACF-899087772F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CA1BE-2B8D-422D-BB6A-E361D34F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69B8B-0FCA-4BFD-A066-354E2EFC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2667-C490-4F85-A91A-4DE3E183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8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513A-E5A6-474E-8791-E2D5F9D4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0E7C-9BF3-4A2D-9EF7-41A8C2CB5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C6A16-8EB2-4CE6-B5C9-67F5F8FE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94AD-227B-414B-8ACF-899087772F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A98C-58EB-41F2-9775-A29A6069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BA10C-F384-40BE-A58D-DAE6E302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2667-C490-4F85-A91A-4DE3E183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2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D5CA-7398-4DCF-B904-1E141799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A0931-F071-4295-8A05-A8CAD30A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71D5-EED3-49AE-AE1E-038A8D7B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94AD-227B-414B-8ACF-899087772F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13877-5631-4581-BA56-CC2D1A84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F3556-1B12-4D85-857D-5F901745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2667-C490-4F85-A91A-4DE3E183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450C-8C02-417B-A184-63D2CB20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22CD-0762-4EAB-9CDF-02F7ED278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1BF11-DFD7-4C5C-B42F-8A349C60E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FE0A5-6356-4945-9F84-F5C1E607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94AD-227B-414B-8ACF-899087772F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26972-C2AE-4C9E-91AF-341EEEAF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867B3-628F-476F-8D91-833F380F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2667-C490-4F85-A91A-4DE3E183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6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F7B8-A6E4-448B-B1C8-DB174BEB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18CEA-82BB-4A14-84C8-BE02C7A3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894A9-5DD0-4948-817A-9FD7B0865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20ABF-4771-47A2-BF40-03456B62A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F75C0-D67E-447E-B602-3FC398EA5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2057F-05E8-47BB-9A8D-D2FA60E0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94AD-227B-414B-8ACF-899087772F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F0DA4-8631-408A-A0AE-C6A37F99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AE958-4F78-4EF0-9E0C-8519979E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2667-C490-4F85-A91A-4DE3E183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4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824B-6D91-4E11-A43A-8D18353A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602E8-1F4B-401F-B845-78877E6E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94AD-227B-414B-8ACF-899087772F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4E4AD-0A76-44B0-A8C5-7E5BF0B4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713A5-88B3-4780-B828-517EEE53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2667-C490-4F85-A91A-4DE3E183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9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8C620-495D-487A-A942-341E88DF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94AD-227B-414B-8ACF-899087772F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99FFE-0C59-4D5B-8C6F-BADEFC6A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E6CCD-D822-47A4-9BD4-498255B6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2667-C490-4F85-A91A-4DE3E183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F9E4-0FB3-4916-A044-C01D6B35C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C881-3755-47EE-973F-FBD547B3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529B1-40A4-4214-A4A1-820220F10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CFBC3-5C75-4854-BA13-CBC3D5BA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94AD-227B-414B-8ACF-899087772F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7BBF6-4B76-47DA-96AE-CA4842DB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609B2-5E98-4970-AAC5-89405B74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2667-C490-4F85-A91A-4DE3E183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6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C191-C0F4-4B62-A1F3-6357A6CE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BC91B-A8C0-4515-9FB7-1DECDFF93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0CB9E-7D57-42AF-83E2-903282E8B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14271-CAD9-47B6-8C24-4630B33B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94AD-227B-414B-8ACF-899087772F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5F410-D5D8-4843-8ACD-D6102BBB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3396A-EAA3-43E9-82F2-52B3184C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62667-C490-4F85-A91A-4DE3E183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8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EFCE8-3C91-4280-85A3-105AF507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396B6-7078-4BAB-9C57-8A3730D61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CA397-DA92-42FA-9783-7BCD51EE1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94AD-227B-414B-8ACF-899087772FFA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DD80-31CC-40E4-A1BB-D2F1C9D0C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916E4-4E79-4673-946D-ED29817A5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62667-C490-4F85-A91A-4DE3E183A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8C51-F5F0-4F42-A75C-50B8CE7FA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B6F96-6DFF-443A-B3BC-127B7B940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1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Khoa Nguyen Anh</dc:creator>
  <cp:lastModifiedBy>Khoa Nguyen Anh3</cp:lastModifiedBy>
  <cp:revision>1</cp:revision>
  <dcterms:created xsi:type="dcterms:W3CDTF">2022-04-23T14:24:02Z</dcterms:created>
  <dcterms:modified xsi:type="dcterms:W3CDTF">2022-04-23T14:24:47Z</dcterms:modified>
</cp:coreProperties>
</file>