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Roboto Slab Regular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DAB4EC-7554-40CA-92D9-022FCAA6E8B5}">
  <a:tblStyle styleId="{53DAB4EC-7554-40CA-92D9-022FCAA6E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RobotoSlabRegular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Regular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93e87ac2_3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93e87ac2_3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/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i="1" sz="3000"/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{53DAB4EC-7554-40CA-92D9-022FCAA6E8B5}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Android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1" name="Google Shape;571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9" name="Google Shape;579;p36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87" name="Google Shape;587;p3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8" name="Google Shape;107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9" name="Google Shape;107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0" name="Google Shape;108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3" name="Google Shape;108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6" name="Google Shape;108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8" name="Google Shape;108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9" name="Google Shape;108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91" name="Google Shape;1091;p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