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5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A2DFD-4B5F-4152-B376-BADA6B0ED52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7AB5297-A487-44C1-9D73-6A131F361D2C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rgbClr val="002060"/>
              </a:solidFill>
            </a:rPr>
            <a:t>Integrar</a:t>
          </a:r>
          <a:endParaRPr lang="en-US" sz="2000" b="1" dirty="0">
            <a:solidFill>
              <a:srgbClr val="002060"/>
            </a:solidFill>
          </a:endParaRPr>
        </a:p>
      </dgm:t>
    </dgm:pt>
    <dgm:pt modelId="{5C13640C-79EA-4F41-8D6D-AC130562F6E1}" type="parTrans" cxnId="{0258817B-0BCC-4BEA-97CA-CD89DAB2D541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DE0D5025-D202-413D-A137-ACF142CA0AF4}" type="sibTrans" cxnId="{0258817B-0BCC-4BEA-97CA-CD89DAB2D541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60B1F1B2-FCE5-42F7-BD5C-A03913F3FA1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ONG, </a:t>
          </a:r>
          <a:r>
            <a:rPr lang="en-US" sz="2000" dirty="0" err="1" smtClean="0">
              <a:solidFill>
                <a:schemeClr val="tx1"/>
              </a:solidFill>
            </a:rPr>
            <a:t>estado</a:t>
          </a:r>
          <a:r>
            <a:rPr lang="en-US" sz="2000" dirty="0" smtClean="0">
              <a:solidFill>
                <a:schemeClr val="tx1"/>
              </a:solidFill>
            </a:rPr>
            <a:t>, </a:t>
          </a:r>
          <a:r>
            <a:rPr lang="en-US" sz="2000" dirty="0" err="1" smtClean="0">
              <a:solidFill>
                <a:schemeClr val="tx1"/>
              </a:solidFill>
            </a:rPr>
            <a:t>autoridades</a:t>
          </a:r>
          <a:r>
            <a:rPr lang="en-US" sz="2000" dirty="0" smtClean="0">
              <a:solidFill>
                <a:schemeClr val="tx1"/>
              </a:solidFill>
            </a:rPr>
            <a:t> locales, </a:t>
          </a:r>
          <a:r>
            <a:rPr lang="en-US" sz="2000" dirty="0" err="1" smtClean="0">
              <a:solidFill>
                <a:schemeClr val="tx1"/>
              </a:solidFill>
            </a:rPr>
            <a:t>instituciones</a:t>
          </a:r>
          <a:r>
            <a:rPr lang="en-US" sz="2000" dirty="0" smtClean="0">
              <a:solidFill>
                <a:schemeClr val="tx1"/>
              </a:solidFill>
            </a:rPr>
            <a:t> </a:t>
          </a:r>
          <a:r>
            <a:rPr lang="en-US" sz="2000" dirty="0" err="1" smtClean="0">
              <a:solidFill>
                <a:schemeClr val="tx1"/>
              </a:solidFill>
            </a:rPr>
            <a:t>académicas</a:t>
          </a:r>
          <a:r>
            <a:rPr lang="en-US" sz="2000" dirty="0" smtClean="0">
              <a:solidFill>
                <a:schemeClr val="tx1"/>
              </a:solidFill>
            </a:rPr>
            <a:t>, el/la </a:t>
          </a:r>
          <a:r>
            <a:rPr lang="en-US" sz="2000" dirty="0" err="1" smtClean="0">
              <a:solidFill>
                <a:schemeClr val="tx1"/>
              </a:solidFill>
            </a:rPr>
            <a:t>ciudadan</a:t>
          </a:r>
          <a:r>
            <a:rPr lang="en-US" sz="2000" dirty="0" smtClean="0">
              <a:solidFill>
                <a:schemeClr val="tx1"/>
              </a:solidFill>
            </a:rPr>
            <a:t>@ com</a:t>
          </a:r>
          <a:r>
            <a:rPr lang="es-BO" sz="2000" dirty="0" err="1" smtClean="0">
              <a:solidFill>
                <a:schemeClr val="tx1"/>
              </a:solidFill>
            </a:rPr>
            <a:t>ún</a:t>
          </a:r>
          <a:r>
            <a:rPr lang="es-BO" sz="2000" dirty="0" smtClean="0">
              <a:solidFill>
                <a:schemeClr val="tx1"/>
              </a:solidFill>
            </a:rPr>
            <a:t> y otros.</a:t>
          </a:r>
          <a:endParaRPr lang="en-US" sz="2000" dirty="0">
            <a:solidFill>
              <a:schemeClr val="tx1"/>
            </a:solidFill>
          </a:endParaRPr>
        </a:p>
      </dgm:t>
    </dgm:pt>
    <dgm:pt modelId="{BC925FF1-AD7D-4483-A51C-C53F62F95996}" type="parTrans" cxnId="{706A9BB2-0BAA-47E1-A89E-080878A60DC3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C883B83F-BE9A-4CC0-A851-089412DD9DA5}" type="sibTrans" cxnId="{706A9BB2-0BAA-47E1-A89E-080878A60DC3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618C2703-CF9D-4DA2-BDC2-5C0B83C464FE}">
      <dgm:prSet phldrT="[Text]" custT="1"/>
      <dgm:spPr/>
      <dgm:t>
        <a:bodyPr/>
        <a:lstStyle/>
        <a:p>
          <a:r>
            <a:rPr lang="en-US" sz="2000" b="1" dirty="0" err="1" smtClean="0">
              <a:solidFill>
                <a:srgbClr val="002060"/>
              </a:solidFill>
            </a:rPr>
            <a:t>Identificar</a:t>
          </a:r>
          <a:endParaRPr lang="en-US" sz="2000" b="1" dirty="0">
            <a:solidFill>
              <a:srgbClr val="002060"/>
            </a:solidFill>
          </a:endParaRPr>
        </a:p>
      </dgm:t>
    </dgm:pt>
    <dgm:pt modelId="{38386A40-C5F1-473B-9AAC-888DF8C44E96}" type="parTrans" cxnId="{FC11D6CA-EDD5-4306-A30D-F8FFF2B34BF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FD31DAAD-1028-4CCE-9CFE-6E492F2C6A48}" type="sibTrans" cxnId="{FC11D6CA-EDD5-4306-A30D-F8FFF2B34BF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A44EB303-0127-4941-9D53-D23454B60CCE}">
      <dgm:prSet phldrT="[Text]" custT="1"/>
      <dgm:spPr/>
      <dgm:t>
        <a:bodyPr/>
        <a:lstStyle/>
        <a:p>
          <a:r>
            <a:rPr lang="es-BO" sz="2000" dirty="0" smtClean="0">
              <a:solidFill>
                <a:schemeClr val="tx1"/>
              </a:solidFill>
            </a:rPr>
            <a:t>Prioridades, poblaciones vulnerables, necesidades reales y abusos a los derechos humanos</a:t>
          </a:r>
          <a:r>
            <a:rPr lang="en-US" sz="2000" dirty="0" smtClean="0">
              <a:solidFill>
                <a:schemeClr val="tx1"/>
              </a:solidFill>
            </a:rPr>
            <a:t>*</a:t>
          </a:r>
          <a:r>
            <a:rPr lang="es-BO" sz="2000" dirty="0" smtClean="0">
              <a:solidFill>
                <a:schemeClr val="tx1"/>
              </a:solidFill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720017BF-9FEB-4391-ABF5-8C34801ABB68}" type="parTrans" cxnId="{83808CFF-239A-4F7D-809F-7106D61C3B4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227BB9B8-8EF1-439D-8E69-476F4153688E}" type="sibTrans" cxnId="{83808CFF-239A-4F7D-809F-7106D61C3B4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C61B0AC6-C166-4802-95C6-F11A8DCEA5E0}">
      <dgm:prSet custT="1"/>
      <dgm:spPr/>
      <dgm:t>
        <a:bodyPr/>
        <a:lstStyle/>
        <a:p>
          <a:r>
            <a:rPr lang="en-US" sz="2000" b="1" dirty="0" err="1" smtClean="0">
              <a:solidFill>
                <a:srgbClr val="002060"/>
              </a:solidFill>
            </a:rPr>
            <a:t>Involucrar</a:t>
          </a:r>
          <a:endParaRPr lang="en-US" sz="2000" b="1" dirty="0">
            <a:solidFill>
              <a:srgbClr val="002060"/>
            </a:solidFill>
          </a:endParaRPr>
        </a:p>
      </dgm:t>
    </dgm:pt>
    <dgm:pt modelId="{C45C0749-AF2D-46D2-8B90-AFBCD551E62E}" type="parTrans" cxnId="{710E1CCB-B4AA-4771-B3E1-66B91B595793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2770B48F-FAE2-491C-B6D3-785C7B7BB623}" type="sibTrans" cxnId="{710E1CCB-B4AA-4771-B3E1-66B91B595793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643E8A05-E9B0-4E83-A50B-5276FBB12018}">
      <dgm:prSet custT="1"/>
      <dgm:spPr/>
      <dgm:t>
        <a:bodyPr/>
        <a:lstStyle/>
        <a:p>
          <a:endParaRPr lang="en-US" sz="2000" dirty="0">
            <a:solidFill>
              <a:srgbClr val="002060"/>
            </a:solidFill>
          </a:endParaRPr>
        </a:p>
      </dgm:t>
    </dgm:pt>
    <dgm:pt modelId="{42C74CE1-663E-4831-B84D-80453B4F39A5}" type="parTrans" cxnId="{E739C870-E9BB-4A18-A21D-12205074E74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F4CD8BB5-6243-41C3-9629-E83F9424D7F9}" type="sibTrans" cxnId="{E739C870-E9BB-4A18-A21D-12205074E746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D172133B-9228-4BBC-BA1F-189C817F282F}">
      <dgm:prSet custT="1"/>
      <dgm:spPr/>
      <dgm:t>
        <a:bodyPr/>
        <a:lstStyle/>
        <a:p>
          <a:r>
            <a:rPr lang="es-BO" sz="2000" dirty="0" smtClean="0">
              <a:solidFill>
                <a:schemeClr val="tx1"/>
              </a:solidFill>
            </a:rPr>
            <a:t>Vínculos de cooperación</a:t>
          </a:r>
          <a:endParaRPr lang="en-US" sz="2000" dirty="0">
            <a:solidFill>
              <a:schemeClr val="tx1"/>
            </a:solidFill>
          </a:endParaRPr>
        </a:p>
      </dgm:t>
    </dgm:pt>
    <dgm:pt modelId="{3C02ED5C-FB1F-4837-AC0A-82320FAA082B}" type="parTrans" cxnId="{1D2AA9C3-3408-4CBF-9ABD-EB221D78CD7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D893FC01-910D-4DB0-8DD4-6B95F18E04C2}" type="sibTrans" cxnId="{1D2AA9C3-3408-4CBF-9ABD-EB221D78CD7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B7273818-DCBF-4FE7-AB92-CB72ACA40F60}">
      <dgm:prSet custT="1"/>
      <dgm:spPr/>
      <dgm:t>
        <a:bodyPr/>
        <a:lstStyle/>
        <a:p>
          <a:r>
            <a:rPr lang="es-BO" sz="2000" dirty="0" smtClean="0">
              <a:solidFill>
                <a:schemeClr val="tx1"/>
              </a:solidFill>
            </a:rPr>
            <a:t>Uso proactivo de la telefonía celular</a:t>
          </a:r>
          <a:endParaRPr lang="en-US" sz="2000" dirty="0">
            <a:solidFill>
              <a:schemeClr val="tx1"/>
            </a:solidFill>
          </a:endParaRPr>
        </a:p>
      </dgm:t>
    </dgm:pt>
    <dgm:pt modelId="{78B1B3DC-ADFF-43C9-AD5F-F5CE8BBA41E5}" type="parTrans" cxnId="{560E2ABA-7FF5-4901-BD2A-BF2E66503E0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B4873334-D59E-4E85-8A54-3C3D7342F2B7}" type="sibTrans" cxnId="{560E2ABA-7FF5-4901-BD2A-BF2E66503E0C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74350821-FF77-4DFA-A441-BDD45910825A}">
      <dgm:prSet custT="1"/>
      <dgm:spPr/>
      <dgm:t>
        <a:bodyPr/>
        <a:lstStyle/>
        <a:p>
          <a:r>
            <a:rPr lang="es-BO" sz="2000" b="1" dirty="0" smtClean="0">
              <a:solidFill>
                <a:srgbClr val="002060"/>
              </a:solidFill>
            </a:rPr>
            <a:t>Contribuir</a:t>
          </a:r>
          <a:endParaRPr lang="en-US" sz="2000" b="1" dirty="0">
            <a:solidFill>
              <a:srgbClr val="002060"/>
            </a:solidFill>
          </a:endParaRPr>
        </a:p>
      </dgm:t>
    </dgm:pt>
    <dgm:pt modelId="{8A80F1B8-F106-4086-BCC7-B92FF565D295}" type="parTrans" cxnId="{0D8E69D0-6053-41B4-82E8-560C0DC4980A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4D4EFFC3-2192-4801-9595-EC335CB0FB48}" type="sibTrans" cxnId="{0D8E69D0-6053-41B4-82E8-560C0DC4980A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7CEBF85A-4F48-452C-839D-4ED3D5B7FDA5}">
      <dgm:prSet custT="1"/>
      <dgm:spPr/>
      <dgm:t>
        <a:bodyPr/>
        <a:lstStyle/>
        <a:p>
          <a:r>
            <a:rPr lang="es-BO" sz="2000" dirty="0" smtClean="0">
              <a:solidFill>
                <a:schemeClr val="tx1"/>
              </a:solidFill>
            </a:rPr>
            <a:t>Facilitar  el proceso para compartir información.</a:t>
          </a:r>
          <a:endParaRPr lang="en-US" sz="2000" dirty="0">
            <a:solidFill>
              <a:schemeClr val="tx1"/>
            </a:solidFill>
          </a:endParaRPr>
        </a:p>
      </dgm:t>
    </dgm:pt>
    <dgm:pt modelId="{411416D6-F989-48E8-A64C-2DE22CF03206}" type="parTrans" cxnId="{D6C4CBD5-0A58-474A-BEB4-5C72B50806FB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6D07E5B3-DC1C-47BE-85BE-F9B4D3B62893}" type="sibTrans" cxnId="{D6C4CBD5-0A58-474A-BEB4-5C72B50806FB}">
      <dgm:prSet/>
      <dgm:spPr/>
      <dgm:t>
        <a:bodyPr/>
        <a:lstStyle/>
        <a:p>
          <a:endParaRPr lang="en-US" sz="2000">
            <a:solidFill>
              <a:srgbClr val="002060"/>
            </a:solidFill>
          </a:endParaRPr>
        </a:p>
      </dgm:t>
    </dgm:pt>
    <dgm:pt modelId="{1241E0FF-554A-4104-82C9-B8B944931805}">
      <dgm:prSet custT="1"/>
      <dgm:spPr/>
      <dgm:t>
        <a:bodyPr/>
        <a:lstStyle/>
        <a:p>
          <a:r>
            <a:rPr lang="es-BO" sz="2000" dirty="0" smtClean="0">
              <a:solidFill>
                <a:schemeClr val="tx1"/>
              </a:solidFill>
            </a:rPr>
            <a:t>Acceso y creación de información. </a:t>
          </a:r>
          <a:endParaRPr lang="en-US" sz="2000" dirty="0">
            <a:solidFill>
              <a:schemeClr val="tx1"/>
            </a:solidFill>
          </a:endParaRPr>
        </a:p>
      </dgm:t>
    </dgm:pt>
    <dgm:pt modelId="{483CFE35-E6B9-4D1D-87F7-95ABB5A06ACA}" type="parTrans" cxnId="{22A46325-1EC9-462A-8900-25EED0AF56D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17EBFF6-9456-4F34-A34B-4621FCD98C38}" type="sibTrans" cxnId="{22A46325-1EC9-462A-8900-25EED0AF56D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C011DB1-1F49-43EF-9175-514386A7B48B}" type="pres">
      <dgm:prSet presAssocID="{95EA2DFD-4B5F-4152-B376-BADA6B0ED5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834501-29F2-4E12-B168-FAE35F81FC6D}" type="pres">
      <dgm:prSet presAssocID="{F7AB5297-A487-44C1-9D73-6A131F361D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656E6-95DF-4928-84FA-E999779F7284}" type="pres">
      <dgm:prSet presAssocID="{F7AB5297-A487-44C1-9D73-6A131F361D2C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9F6F2-20D4-4DC3-B965-31516705C2AB}" type="pres">
      <dgm:prSet presAssocID="{618C2703-CF9D-4DA2-BDC2-5C0B83C464F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D5C22-C4C5-4335-9D1F-C13D8FF81E95}" type="pres">
      <dgm:prSet presAssocID="{618C2703-CF9D-4DA2-BDC2-5C0B83C464F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2447D-F062-4602-A636-D3B564AEC4BF}" type="pres">
      <dgm:prSet presAssocID="{C61B0AC6-C166-4802-95C6-F11A8DCEA5E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3D3E7-7B02-4E07-B2A5-14B17F55FDC1}" type="pres">
      <dgm:prSet presAssocID="{C61B0AC6-C166-4802-95C6-F11A8DCEA5E0}" presName="childText" presStyleLbl="revTx" presStyleIdx="2" presStyleCnt="4" custLinFactNeighborY="-29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86115-6B7C-483B-A7CC-4E569FBE9A9F}" type="pres">
      <dgm:prSet presAssocID="{74350821-FF77-4DFA-A441-BDD4591082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B8F51-2A1F-4B7B-9575-8C3A4A57B0C9}" type="pres">
      <dgm:prSet presAssocID="{74350821-FF77-4DFA-A441-BDD45910825A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4032E-75C4-4B8C-965C-E14A03CD1638}" type="presOf" srcId="{74350821-FF77-4DFA-A441-BDD45910825A}" destId="{2A486115-6B7C-483B-A7CC-4E569FBE9A9F}" srcOrd="0" destOrd="0" presId="urn:microsoft.com/office/officeart/2005/8/layout/vList2"/>
    <dgm:cxn modelId="{D939DE16-99A7-490D-992E-C7E421C06600}" type="presOf" srcId="{643E8A05-E9B0-4E83-A50B-5276FBB12018}" destId="{4663D3E7-7B02-4E07-B2A5-14B17F55FDC1}" srcOrd="0" destOrd="0" presId="urn:microsoft.com/office/officeart/2005/8/layout/vList2"/>
    <dgm:cxn modelId="{F795F2C1-FBE0-4247-9158-B305CB945383}" type="presOf" srcId="{1241E0FF-554A-4104-82C9-B8B944931805}" destId="{F1DB8F51-2A1F-4B7B-9575-8C3A4A57B0C9}" srcOrd="0" destOrd="1" presId="urn:microsoft.com/office/officeart/2005/8/layout/vList2"/>
    <dgm:cxn modelId="{3EC185A9-65B3-4823-B06A-6C2677D4E7B5}" type="presOf" srcId="{B7273818-DCBF-4FE7-AB92-CB72ACA40F60}" destId="{4663D3E7-7B02-4E07-B2A5-14B17F55FDC1}" srcOrd="0" destOrd="2" presId="urn:microsoft.com/office/officeart/2005/8/layout/vList2"/>
    <dgm:cxn modelId="{22A46325-1EC9-462A-8900-25EED0AF56D5}" srcId="{74350821-FF77-4DFA-A441-BDD45910825A}" destId="{1241E0FF-554A-4104-82C9-B8B944931805}" srcOrd="1" destOrd="0" parTransId="{483CFE35-E6B9-4D1D-87F7-95ABB5A06ACA}" sibTransId="{117EBFF6-9456-4F34-A34B-4621FCD98C38}"/>
    <dgm:cxn modelId="{1D2AA9C3-3408-4CBF-9ABD-EB221D78CD7C}" srcId="{C61B0AC6-C166-4802-95C6-F11A8DCEA5E0}" destId="{D172133B-9228-4BBC-BA1F-189C817F282F}" srcOrd="1" destOrd="0" parTransId="{3C02ED5C-FB1F-4837-AC0A-82320FAA082B}" sibTransId="{D893FC01-910D-4DB0-8DD4-6B95F18E04C2}"/>
    <dgm:cxn modelId="{A3871223-1FD5-4FC2-BED5-89E34D386526}" type="presOf" srcId="{F7AB5297-A487-44C1-9D73-6A131F361D2C}" destId="{7F834501-29F2-4E12-B168-FAE35F81FC6D}" srcOrd="0" destOrd="0" presId="urn:microsoft.com/office/officeart/2005/8/layout/vList2"/>
    <dgm:cxn modelId="{6EB36928-0184-4345-9B78-9178777D1792}" type="presOf" srcId="{A44EB303-0127-4941-9D53-D23454B60CCE}" destId="{864D5C22-C4C5-4335-9D1F-C13D8FF81E95}" srcOrd="0" destOrd="0" presId="urn:microsoft.com/office/officeart/2005/8/layout/vList2"/>
    <dgm:cxn modelId="{FC11D6CA-EDD5-4306-A30D-F8FFF2B34BFC}" srcId="{95EA2DFD-4B5F-4152-B376-BADA6B0ED521}" destId="{618C2703-CF9D-4DA2-BDC2-5C0B83C464FE}" srcOrd="1" destOrd="0" parTransId="{38386A40-C5F1-473B-9AAC-888DF8C44E96}" sibTransId="{FD31DAAD-1028-4CCE-9CFE-6E492F2C6A48}"/>
    <dgm:cxn modelId="{0766593E-DB38-443D-99F8-764AA583A37C}" type="presOf" srcId="{95EA2DFD-4B5F-4152-B376-BADA6B0ED521}" destId="{8C011DB1-1F49-43EF-9175-514386A7B48B}" srcOrd="0" destOrd="0" presId="urn:microsoft.com/office/officeart/2005/8/layout/vList2"/>
    <dgm:cxn modelId="{C37E030A-73F7-4721-AC9F-E7E22A3D03EE}" type="presOf" srcId="{D172133B-9228-4BBC-BA1F-189C817F282F}" destId="{4663D3E7-7B02-4E07-B2A5-14B17F55FDC1}" srcOrd="0" destOrd="1" presId="urn:microsoft.com/office/officeart/2005/8/layout/vList2"/>
    <dgm:cxn modelId="{2301FBF4-581E-4B7E-8B4E-30D1CD21AF4E}" type="presOf" srcId="{C61B0AC6-C166-4802-95C6-F11A8DCEA5E0}" destId="{2C82447D-F062-4602-A636-D3B564AEC4BF}" srcOrd="0" destOrd="0" presId="urn:microsoft.com/office/officeart/2005/8/layout/vList2"/>
    <dgm:cxn modelId="{3DCE5827-1801-4A16-A015-3F064E2E6A6E}" type="presOf" srcId="{618C2703-CF9D-4DA2-BDC2-5C0B83C464FE}" destId="{FFB9F6F2-20D4-4DC3-B965-31516705C2AB}" srcOrd="0" destOrd="0" presId="urn:microsoft.com/office/officeart/2005/8/layout/vList2"/>
    <dgm:cxn modelId="{E739C870-E9BB-4A18-A21D-12205074E746}" srcId="{C61B0AC6-C166-4802-95C6-F11A8DCEA5E0}" destId="{643E8A05-E9B0-4E83-A50B-5276FBB12018}" srcOrd="0" destOrd="0" parTransId="{42C74CE1-663E-4831-B84D-80453B4F39A5}" sibTransId="{F4CD8BB5-6243-41C3-9629-E83F9424D7F9}"/>
    <dgm:cxn modelId="{CAACC20B-EA70-44B3-9B59-A4EA24640D64}" type="presOf" srcId="{60B1F1B2-FCE5-42F7-BD5C-A03913F3FA13}" destId="{3DF656E6-95DF-4928-84FA-E999779F7284}" srcOrd="0" destOrd="0" presId="urn:microsoft.com/office/officeart/2005/8/layout/vList2"/>
    <dgm:cxn modelId="{0258817B-0BCC-4BEA-97CA-CD89DAB2D541}" srcId="{95EA2DFD-4B5F-4152-B376-BADA6B0ED521}" destId="{F7AB5297-A487-44C1-9D73-6A131F361D2C}" srcOrd="0" destOrd="0" parTransId="{5C13640C-79EA-4F41-8D6D-AC130562F6E1}" sibTransId="{DE0D5025-D202-413D-A137-ACF142CA0AF4}"/>
    <dgm:cxn modelId="{560E2ABA-7FF5-4901-BD2A-BF2E66503E0C}" srcId="{C61B0AC6-C166-4802-95C6-F11A8DCEA5E0}" destId="{B7273818-DCBF-4FE7-AB92-CB72ACA40F60}" srcOrd="2" destOrd="0" parTransId="{78B1B3DC-ADFF-43C9-AD5F-F5CE8BBA41E5}" sibTransId="{B4873334-D59E-4E85-8A54-3C3D7342F2B7}"/>
    <dgm:cxn modelId="{710E1CCB-B4AA-4771-B3E1-66B91B595793}" srcId="{95EA2DFD-4B5F-4152-B376-BADA6B0ED521}" destId="{C61B0AC6-C166-4802-95C6-F11A8DCEA5E0}" srcOrd="2" destOrd="0" parTransId="{C45C0749-AF2D-46D2-8B90-AFBCD551E62E}" sibTransId="{2770B48F-FAE2-491C-B6D3-785C7B7BB623}"/>
    <dgm:cxn modelId="{0D8E69D0-6053-41B4-82E8-560C0DC4980A}" srcId="{95EA2DFD-4B5F-4152-B376-BADA6B0ED521}" destId="{74350821-FF77-4DFA-A441-BDD45910825A}" srcOrd="3" destOrd="0" parTransId="{8A80F1B8-F106-4086-BCC7-B92FF565D295}" sibTransId="{4D4EFFC3-2192-4801-9595-EC335CB0FB48}"/>
    <dgm:cxn modelId="{E949186C-7BF5-49EA-89CF-019BDCF6A86B}" type="presOf" srcId="{7CEBF85A-4F48-452C-839D-4ED3D5B7FDA5}" destId="{F1DB8F51-2A1F-4B7B-9575-8C3A4A57B0C9}" srcOrd="0" destOrd="0" presId="urn:microsoft.com/office/officeart/2005/8/layout/vList2"/>
    <dgm:cxn modelId="{D6C4CBD5-0A58-474A-BEB4-5C72B50806FB}" srcId="{74350821-FF77-4DFA-A441-BDD45910825A}" destId="{7CEBF85A-4F48-452C-839D-4ED3D5B7FDA5}" srcOrd="0" destOrd="0" parTransId="{411416D6-F989-48E8-A64C-2DE22CF03206}" sibTransId="{6D07E5B3-DC1C-47BE-85BE-F9B4D3B62893}"/>
    <dgm:cxn modelId="{706A9BB2-0BAA-47E1-A89E-080878A60DC3}" srcId="{F7AB5297-A487-44C1-9D73-6A131F361D2C}" destId="{60B1F1B2-FCE5-42F7-BD5C-A03913F3FA13}" srcOrd="0" destOrd="0" parTransId="{BC925FF1-AD7D-4483-A51C-C53F62F95996}" sibTransId="{C883B83F-BE9A-4CC0-A851-089412DD9DA5}"/>
    <dgm:cxn modelId="{83808CFF-239A-4F7D-809F-7106D61C3B46}" srcId="{618C2703-CF9D-4DA2-BDC2-5C0B83C464FE}" destId="{A44EB303-0127-4941-9D53-D23454B60CCE}" srcOrd="0" destOrd="0" parTransId="{720017BF-9FEB-4391-ABF5-8C34801ABB68}" sibTransId="{227BB9B8-8EF1-439D-8E69-476F4153688E}"/>
    <dgm:cxn modelId="{D3180A31-3978-4E0F-94AA-FA318BE2CAC5}" type="presParOf" srcId="{8C011DB1-1F49-43EF-9175-514386A7B48B}" destId="{7F834501-29F2-4E12-B168-FAE35F81FC6D}" srcOrd="0" destOrd="0" presId="urn:microsoft.com/office/officeart/2005/8/layout/vList2"/>
    <dgm:cxn modelId="{1F7CEB86-130F-4D47-BFCF-1F6D3A2A8A5D}" type="presParOf" srcId="{8C011DB1-1F49-43EF-9175-514386A7B48B}" destId="{3DF656E6-95DF-4928-84FA-E999779F7284}" srcOrd="1" destOrd="0" presId="urn:microsoft.com/office/officeart/2005/8/layout/vList2"/>
    <dgm:cxn modelId="{1D1E6257-B14E-43E5-8E29-7D0F12095AFC}" type="presParOf" srcId="{8C011DB1-1F49-43EF-9175-514386A7B48B}" destId="{FFB9F6F2-20D4-4DC3-B965-31516705C2AB}" srcOrd="2" destOrd="0" presId="urn:microsoft.com/office/officeart/2005/8/layout/vList2"/>
    <dgm:cxn modelId="{8981BDFC-93C7-43B4-8925-78B26699F310}" type="presParOf" srcId="{8C011DB1-1F49-43EF-9175-514386A7B48B}" destId="{864D5C22-C4C5-4335-9D1F-C13D8FF81E95}" srcOrd="3" destOrd="0" presId="urn:microsoft.com/office/officeart/2005/8/layout/vList2"/>
    <dgm:cxn modelId="{210CFE33-50EF-4696-A23D-1432F7F3E108}" type="presParOf" srcId="{8C011DB1-1F49-43EF-9175-514386A7B48B}" destId="{2C82447D-F062-4602-A636-D3B564AEC4BF}" srcOrd="4" destOrd="0" presId="urn:microsoft.com/office/officeart/2005/8/layout/vList2"/>
    <dgm:cxn modelId="{7CAA7F33-CDF0-4C41-8F3E-70C004935E01}" type="presParOf" srcId="{8C011DB1-1F49-43EF-9175-514386A7B48B}" destId="{4663D3E7-7B02-4E07-B2A5-14B17F55FDC1}" srcOrd="5" destOrd="0" presId="urn:microsoft.com/office/officeart/2005/8/layout/vList2"/>
    <dgm:cxn modelId="{F1717363-42F0-4BE9-B3AF-BD06DAC075B0}" type="presParOf" srcId="{8C011DB1-1F49-43EF-9175-514386A7B48B}" destId="{2A486115-6B7C-483B-A7CC-4E569FBE9A9F}" srcOrd="6" destOrd="0" presId="urn:microsoft.com/office/officeart/2005/8/layout/vList2"/>
    <dgm:cxn modelId="{B73867D3-5443-4768-9F9F-210A1DF9A86C}" type="presParOf" srcId="{8C011DB1-1F49-43EF-9175-514386A7B48B}" destId="{F1DB8F51-2A1F-4B7B-9575-8C3A4A57B0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2490D-5BD7-4718-918F-DC6470DD554D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1895E087-6FE4-4E3D-B5CA-61FC26388FD9}">
      <dgm:prSet phldrT="[Texto]"/>
      <dgm:spPr/>
      <dgm:t>
        <a:bodyPr/>
        <a:lstStyle/>
        <a:p>
          <a:r>
            <a:rPr lang="es-ES"/>
            <a:t>Entidades gubernamentales</a:t>
          </a:r>
        </a:p>
      </dgm:t>
    </dgm:pt>
    <dgm:pt modelId="{6E533530-4525-421D-BDF2-159F806E0DE1}" type="parTrans" cxnId="{F3495129-3F81-441A-924E-4D6181400398}">
      <dgm:prSet/>
      <dgm:spPr/>
      <dgm:t>
        <a:bodyPr/>
        <a:lstStyle/>
        <a:p>
          <a:endParaRPr lang="es-ES"/>
        </a:p>
      </dgm:t>
    </dgm:pt>
    <dgm:pt modelId="{E0129569-25CD-484D-B094-B5902A50F5D9}" type="sibTrans" cxnId="{F3495129-3F81-441A-924E-4D6181400398}">
      <dgm:prSet/>
      <dgm:spPr/>
      <dgm:t>
        <a:bodyPr/>
        <a:lstStyle/>
        <a:p>
          <a:endParaRPr lang="es-ES"/>
        </a:p>
      </dgm:t>
    </dgm:pt>
    <dgm:pt modelId="{E1C21991-2392-4872-9FC2-3F2482639623}">
      <dgm:prSet phldrT="[Texto]"/>
      <dgm:spPr/>
      <dgm:t>
        <a:bodyPr/>
        <a:lstStyle/>
        <a:p>
          <a:r>
            <a:rPr lang="es-ES"/>
            <a:t>Organizaciones internacionales</a:t>
          </a:r>
        </a:p>
      </dgm:t>
    </dgm:pt>
    <dgm:pt modelId="{44BF9293-A594-455B-AFA2-E2EBA2FA13E0}" type="parTrans" cxnId="{DA32296C-29A9-4E3D-B9D1-D073356F1015}">
      <dgm:prSet/>
      <dgm:spPr/>
      <dgm:t>
        <a:bodyPr/>
        <a:lstStyle/>
        <a:p>
          <a:endParaRPr lang="es-ES"/>
        </a:p>
      </dgm:t>
    </dgm:pt>
    <dgm:pt modelId="{E1DB7FAC-C7CC-4A1D-9447-2F7019288BB9}" type="sibTrans" cxnId="{DA32296C-29A9-4E3D-B9D1-D073356F1015}">
      <dgm:prSet/>
      <dgm:spPr/>
      <dgm:t>
        <a:bodyPr/>
        <a:lstStyle/>
        <a:p>
          <a:endParaRPr lang="es-ES"/>
        </a:p>
      </dgm:t>
    </dgm:pt>
    <dgm:pt modelId="{72128CC3-1BB7-44B2-97CF-50D2BD074DE1}">
      <dgm:prSet phldrT="[Texto]"/>
      <dgm:spPr/>
      <dgm:t>
        <a:bodyPr/>
        <a:lstStyle/>
        <a:p>
          <a:r>
            <a:rPr lang="es-ES" dirty="0"/>
            <a:t>Sociedad: </a:t>
          </a:r>
          <a:r>
            <a:rPr lang="es-ES" dirty="0" smtClean="0"/>
            <a:t>colaboradores </a:t>
          </a:r>
          <a:r>
            <a:rPr lang="es-ES" dirty="0"/>
            <a:t>y beneficiarios</a:t>
          </a:r>
        </a:p>
      </dgm:t>
    </dgm:pt>
    <dgm:pt modelId="{0F37E8C3-06D5-47DF-99F2-E00D9ECA3FFC}" type="parTrans" cxnId="{0F2598D8-082A-4846-A914-36A265B96CB2}">
      <dgm:prSet/>
      <dgm:spPr/>
      <dgm:t>
        <a:bodyPr/>
        <a:lstStyle/>
        <a:p>
          <a:endParaRPr lang="es-ES"/>
        </a:p>
      </dgm:t>
    </dgm:pt>
    <dgm:pt modelId="{BED420A9-6141-458B-B7BB-0977E0B08C76}" type="sibTrans" cxnId="{0F2598D8-082A-4846-A914-36A265B96CB2}">
      <dgm:prSet/>
      <dgm:spPr/>
      <dgm:t>
        <a:bodyPr/>
        <a:lstStyle/>
        <a:p>
          <a:endParaRPr lang="es-ES"/>
        </a:p>
      </dgm:t>
    </dgm:pt>
    <dgm:pt modelId="{24331ED1-464D-47C2-B752-BD48FEBE94DE}">
      <dgm:prSet phldrT="[Texto]"/>
      <dgm:spPr/>
      <dgm:t>
        <a:bodyPr/>
        <a:lstStyle/>
        <a:p>
          <a:r>
            <a:rPr lang="es-ES" dirty="0"/>
            <a:t>ONG</a:t>
          </a:r>
          <a:r>
            <a:rPr lang="es-ES" baseline="0" dirty="0"/>
            <a:t> y  organizaciones para el desarrollo</a:t>
          </a:r>
          <a:endParaRPr lang="es-ES" dirty="0"/>
        </a:p>
      </dgm:t>
    </dgm:pt>
    <dgm:pt modelId="{C6C2A3DC-C674-4EF0-A83D-40C8FAC8FFA3}" type="parTrans" cxnId="{1EE7A75D-20A3-46F3-841D-1084CC8D10B5}">
      <dgm:prSet/>
      <dgm:spPr/>
      <dgm:t>
        <a:bodyPr/>
        <a:lstStyle/>
        <a:p>
          <a:endParaRPr lang="es-ES"/>
        </a:p>
      </dgm:t>
    </dgm:pt>
    <dgm:pt modelId="{A40F24CB-6540-4FB4-9F76-0A034C873271}" type="sibTrans" cxnId="{1EE7A75D-20A3-46F3-841D-1084CC8D10B5}">
      <dgm:prSet/>
      <dgm:spPr/>
      <dgm:t>
        <a:bodyPr/>
        <a:lstStyle/>
        <a:p>
          <a:endParaRPr lang="es-ES"/>
        </a:p>
      </dgm:t>
    </dgm:pt>
    <dgm:pt modelId="{230A551C-8090-4474-A341-01037025198B}">
      <dgm:prSet phldrT="[Texto]"/>
      <dgm:spPr/>
      <dgm:t>
        <a:bodyPr/>
        <a:lstStyle/>
        <a:p>
          <a:endParaRPr lang="en-US"/>
        </a:p>
      </dgm:t>
    </dgm:pt>
    <dgm:pt modelId="{DDB5CC95-D849-4BF6-BCEC-C5E9B147E3BE}" type="parTrans" cxnId="{C1B382AA-00CA-4EF1-A628-6D0A7EE9E994}">
      <dgm:prSet/>
      <dgm:spPr/>
      <dgm:t>
        <a:bodyPr/>
        <a:lstStyle/>
        <a:p>
          <a:endParaRPr lang="en-US"/>
        </a:p>
      </dgm:t>
    </dgm:pt>
    <dgm:pt modelId="{0D1D98E5-8847-4966-8963-5409A7ED5BE4}" type="sibTrans" cxnId="{C1B382AA-00CA-4EF1-A628-6D0A7EE9E994}">
      <dgm:prSet/>
      <dgm:spPr/>
      <dgm:t>
        <a:bodyPr/>
        <a:lstStyle/>
        <a:p>
          <a:endParaRPr lang="en-US"/>
        </a:p>
      </dgm:t>
    </dgm:pt>
    <dgm:pt modelId="{21D0F8C3-3F77-4167-BB1A-2912EBAFFB2A}">
      <dgm:prSet phldrT="[Texto]"/>
      <dgm:spPr/>
      <dgm:t>
        <a:bodyPr/>
        <a:lstStyle/>
        <a:p>
          <a:endParaRPr lang="es-ES" dirty="0"/>
        </a:p>
      </dgm:t>
    </dgm:pt>
    <dgm:pt modelId="{C24A8EE3-325B-4FE2-9A6A-6C3114075368}" type="parTrans" cxnId="{ECDBE022-74C0-496E-A3D2-23F0658DD2B0}">
      <dgm:prSet/>
      <dgm:spPr/>
      <dgm:t>
        <a:bodyPr/>
        <a:lstStyle/>
        <a:p>
          <a:endParaRPr lang="en-US"/>
        </a:p>
      </dgm:t>
    </dgm:pt>
    <dgm:pt modelId="{9E5ED211-E33E-4778-8FF3-01E4C957FD63}" type="sibTrans" cxnId="{ECDBE022-74C0-496E-A3D2-23F0658DD2B0}">
      <dgm:prSet/>
      <dgm:spPr/>
      <dgm:t>
        <a:bodyPr/>
        <a:lstStyle/>
        <a:p>
          <a:endParaRPr lang="en-US"/>
        </a:p>
      </dgm:t>
    </dgm:pt>
    <dgm:pt modelId="{E8951E93-99DC-439C-B283-4FE3393470E7}" type="pres">
      <dgm:prSet presAssocID="{9EE2490D-5BD7-4718-918F-DC6470DD554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F7057-7E23-4247-9EA6-6F651D82130D}" type="pres">
      <dgm:prSet presAssocID="{9EE2490D-5BD7-4718-918F-DC6470DD554D}" presName="diamond" presStyleLbl="bgShp" presStyleIdx="0" presStyleCnt="1" custLinFactNeighborX="605" custLinFactNeighborY="14513"/>
      <dgm:spPr/>
    </dgm:pt>
    <dgm:pt modelId="{D9407B3A-A8B0-4A37-86CF-AE20698C0F13}" type="pres">
      <dgm:prSet presAssocID="{9EE2490D-5BD7-4718-918F-DC6470DD55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52F4D4-652A-436A-828E-9028636248FA}" type="pres">
      <dgm:prSet presAssocID="{9EE2490D-5BD7-4718-918F-DC6470DD55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CE731-A882-48A4-A77F-8D18B4771F63}" type="pres">
      <dgm:prSet presAssocID="{9EE2490D-5BD7-4718-918F-DC6470DD55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066292-4C93-4D6F-B31A-B92A0D0CA100}" type="pres">
      <dgm:prSet presAssocID="{9EE2490D-5BD7-4718-918F-DC6470DD55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CDBE022-74C0-496E-A3D2-23F0658DD2B0}" srcId="{9EE2490D-5BD7-4718-918F-DC6470DD554D}" destId="{21D0F8C3-3F77-4167-BB1A-2912EBAFFB2A}" srcOrd="4" destOrd="0" parTransId="{C24A8EE3-325B-4FE2-9A6A-6C3114075368}" sibTransId="{9E5ED211-E33E-4778-8FF3-01E4C957FD63}"/>
    <dgm:cxn modelId="{DA32296C-29A9-4E3D-B9D1-D073356F1015}" srcId="{9EE2490D-5BD7-4718-918F-DC6470DD554D}" destId="{E1C21991-2392-4872-9FC2-3F2482639623}" srcOrd="1" destOrd="0" parTransId="{44BF9293-A594-455B-AFA2-E2EBA2FA13E0}" sibTransId="{E1DB7FAC-C7CC-4A1D-9447-2F7019288BB9}"/>
    <dgm:cxn modelId="{2132C525-7C7C-43DD-A0F7-5E88614D9F3D}" type="presOf" srcId="{72128CC3-1BB7-44B2-97CF-50D2BD074DE1}" destId="{DBFCE731-A882-48A4-A77F-8D18B4771F63}" srcOrd="0" destOrd="0" presId="urn:microsoft.com/office/officeart/2005/8/layout/matrix3"/>
    <dgm:cxn modelId="{1EE7A75D-20A3-46F3-841D-1084CC8D10B5}" srcId="{9EE2490D-5BD7-4718-918F-DC6470DD554D}" destId="{24331ED1-464D-47C2-B752-BD48FEBE94DE}" srcOrd="3" destOrd="0" parTransId="{C6C2A3DC-C674-4EF0-A83D-40C8FAC8FFA3}" sibTransId="{A40F24CB-6540-4FB4-9F76-0A034C873271}"/>
    <dgm:cxn modelId="{FC8FAD3D-36AE-4E1D-99D5-66158C249422}" type="presOf" srcId="{1895E087-6FE4-4E3D-B5CA-61FC26388FD9}" destId="{D9407B3A-A8B0-4A37-86CF-AE20698C0F13}" srcOrd="0" destOrd="0" presId="urn:microsoft.com/office/officeart/2005/8/layout/matrix3"/>
    <dgm:cxn modelId="{0F2598D8-082A-4846-A914-36A265B96CB2}" srcId="{9EE2490D-5BD7-4718-918F-DC6470DD554D}" destId="{72128CC3-1BB7-44B2-97CF-50D2BD074DE1}" srcOrd="2" destOrd="0" parTransId="{0F37E8C3-06D5-47DF-99F2-E00D9ECA3FFC}" sibTransId="{BED420A9-6141-458B-B7BB-0977E0B08C76}"/>
    <dgm:cxn modelId="{C7EF87D9-B7EA-4753-8193-AE127F7AF59C}" type="presOf" srcId="{24331ED1-464D-47C2-B752-BD48FEBE94DE}" destId="{F3066292-4C93-4D6F-B31A-B92A0D0CA100}" srcOrd="0" destOrd="0" presId="urn:microsoft.com/office/officeart/2005/8/layout/matrix3"/>
    <dgm:cxn modelId="{DA5B25D6-9B9A-4CF3-B9B6-22475F34B2F5}" type="presOf" srcId="{E1C21991-2392-4872-9FC2-3F2482639623}" destId="{2A52F4D4-652A-436A-828E-9028636248FA}" srcOrd="0" destOrd="0" presId="urn:microsoft.com/office/officeart/2005/8/layout/matrix3"/>
    <dgm:cxn modelId="{C1B382AA-00CA-4EF1-A628-6D0A7EE9E994}" srcId="{9EE2490D-5BD7-4718-918F-DC6470DD554D}" destId="{230A551C-8090-4474-A341-01037025198B}" srcOrd="5" destOrd="0" parTransId="{DDB5CC95-D849-4BF6-BCEC-C5E9B147E3BE}" sibTransId="{0D1D98E5-8847-4966-8963-5409A7ED5BE4}"/>
    <dgm:cxn modelId="{1CCD7EDB-6B47-485F-AE28-31142884697A}" type="presOf" srcId="{9EE2490D-5BD7-4718-918F-DC6470DD554D}" destId="{E8951E93-99DC-439C-B283-4FE3393470E7}" srcOrd="0" destOrd="0" presId="urn:microsoft.com/office/officeart/2005/8/layout/matrix3"/>
    <dgm:cxn modelId="{F3495129-3F81-441A-924E-4D6181400398}" srcId="{9EE2490D-5BD7-4718-918F-DC6470DD554D}" destId="{1895E087-6FE4-4E3D-B5CA-61FC26388FD9}" srcOrd="0" destOrd="0" parTransId="{6E533530-4525-421D-BDF2-159F806E0DE1}" sibTransId="{E0129569-25CD-484D-B094-B5902A50F5D9}"/>
    <dgm:cxn modelId="{95112E17-C8D8-4F2E-89B7-D7A46E905077}" type="presParOf" srcId="{E8951E93-99DC-439C-B283-4FE3393470E7}" destId="{2ACF7057-7E23-4247-9EA6-6F651D82130D}" srcOrd="0" destOrd="0" presId="urn:microsoft.com/office/officeart/2005/8/layout/matrix3"/>
    <dgm:cxn modelId="{EF6D26D3-BA88-40A4-BA66-F67AEC8DCCCA}" type="presParOf" srcId="{E8951E93-99DC-439C-B283-4FE3393470E7}" destId="{D9407B3A-A8B0-4A37-86CF-AE20698C0F13}" srcOrd="1" destOrd="0" presId="urn:microsoft.com/office/officeart/2005/8/layout/matrix3"/>
    <dgm:cxn modelId="{8CAC8A20-9393-4D11-A18E-CD92827AE65C}" type="presParOf" srcId="{E8951E93-99DC-439C-B283-4FE3393470E7}" destId="{2A52F4D4-652A-436A-828E-9028636248FA}" srcOrd="2" destOrd="0" presId="urn:microsoft.com/office/officeart/2005/8/layout/matrix3"/>
    <dgm:cxn modelId="{9B2CBF16-347D-4CFA-BB63-6D90B431BFCA}" type="presParOf" srcId="{E8951E93-99DC-439C-B283-4FE3393470E7}" destId="{DBFCE731-A882-48A4-A77F-8D18B4771F63}" srcOrd="3" destOrd="0" presId="urn:microsoft.com/office/officeart/2005/8/layout/matrix3"/>
    <dgm:cxn modelId="{A56B567F-97A3-424C-A205-E698A04507AE}" type="presParOf" srcId="{E8951E93-99DC-439C-B283-4FE3393470E7}" destId="{F3066292-4C93-4D6F-B31A-B92A0D0CA10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l="60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145C-C00E-48FD-9269-DE028AC0516B}" type="datetimeFigureOut">
              <a:rPr lang="en-US" smtClean="0"/>
              <a:t>02-Dec-12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7959-DC50-4A27-B615-70E49E46614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267200"/>
            <a:ext cx="7696200" cy="1371600"/>
          </a:xfrm>
        </p:spPr>
        <p:txBody>
          <a:bodyPr/>
          <a:lstStyle/>
          <a:p>
            <a:r>
              <a:rPr lang="es-BO" dirty="0" smtClean="0"/>
              <a:t>Ficha descriptiva de la solución propuesta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562600"/>
            <a:ext cx="3145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BO" sz="2400" b="1" dirty="0" smtClean="0">
                <a:solidFill>
                  <a:schemeClr val="accent1">
                    <a:lumMod val="75000"/>
                  </a:schemeClr>
                </a:solidFill>
              </a:rPr>
              <a:t>Equipo</a:t>
            </a:r>
            <a:r>
              <a:rPr lang="es-BO" sz="2400" dirty="0" smtClean="0">
                <a:solidFill>
                  <a:schemeClr val="accent1">
                    <a:lumMod val="75000"/>
                  </a:schemeClr>
                </a:solidFill>
              </a:rPr>
              <a:t>. Cocha Valley</a:t>
            </a:r>
          </a:p>
          <a:p>
            <a:pPr algn="r"/>
            <a:r>
              <a:rPr lang="es-BO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Cochabamba - Bolivia</a:t>
            </a:r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AquaMapsBra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838200"/>
            <a:ext cx="8153400" cy="3128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Cómo se usa?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s-ES_tradnl" dirty="0"/>
              <a:t>Explora los mapas, recursos y puede ver los detalles de cualquier punto subido por otros </a:t>
            </a:r>
            <a:r>
              <a:rPr lang="es-ES_tradnl" dirty="0" smtClean="0"/>
              <a:t>usuarios y entidades.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Cómo se usa?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>
                <a:solidFill>
                  <a:schemeClr val="bg1">
                    <a:lumMod val="65000"/>
                  </a:schemeClr>
                </a:solidFill>
              </a:rPr>
              <a:t>Colaborador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pPr marL="514350" lvl="0" indent="-51435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Inscripción a </a:t>
            </a:r>
            <a:r>
              <a:rPr lang="es-ES_tradnl" sz="2200" dirty="0"/>
              <a:t>través de un corto formulario.</a:t>
            </a:r>
            <a:endParaRPr lang="en-US" sz="2200" dirty="0"/>
          </a:p>
          <a:p>
            <a:pPr marL="514350" lvl="0" indent="-51435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Elección de </a:t>
            </a:r>
            <a:r>
              <a:rPr lang="es-ES_tradnl" sz="2200" dirty="0"/>
              <a:t>la categoría de </a:t>
            </a:r>
            <a:r>
              <a:rPr lang="es-ES_tradnl" sz="2200" dirty="0" smtClean="0"/>
              <a:t>información.</a:t>
            </a:r>
            <a:endParaRPr lang="en-US" sz="2200" dirty="0"/>
          </a:p>
          <a:p>
            <a:pPr marL="514350" lvl="0" indent="-51435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Carga de información </a:t>
            </a:r>
            <a:r>
              <a:rPr lang="es-ES_tradnl" sz="2200" dirty="0"/>
              <a:t>del punto en </a:t>
            </a:r>
            <a:r>
              <a:rPr lang="es-ES_tradnl" sz="2200" dirty="0" smtClean="0"/>
              <a:t>cuestión (temporalmente  </a:t>
            </a:r>
            <a:r>
              <a:rPr lang="es-ES_tradnl" sz="2200" dirty="0"/>
              <a:t>“No respaldada</a:t>
            </a:r>
            <a:r>
              <a:rPr lang="es-ES_tradnl" sz="2200" dirty="0" smtClean="0"/>
              <a:t>”).</a:t>
            </a:r>
            <a:endParaRPr lang="en-US" sz="2200" dirty="0"/>
          </a:p>
          <a:p>
            <a:pPr marL="514350" lvl="0" indent="-51435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Respaldo de entidad validadora para confirmar la veracidad del punto.</a:t>
            </a:r>
            <a:endParaRPr lang="en-US" sz="2200" dirty="0"/>
          </a:p>
          <a:p>
            <a:pPr marL="514350" lvl="0" indent="-514350" algn="just">
              <a:lnSpc>
                <a:spcPct val="15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Generación del </a:t>
            </a:r>
            <a:r>
              <a:rPr lang="es-ES_tradnl" sz="2200" dirty="0"/>
              <a:t>punto de información </a:t>
            </a:r>
            <a:r>
              <a:rPr lang="es-ES_tradnl" sz="2200" dirty="0" smtClean="0"/>
              <a:t>de dominio público, </a:t>
            </a:r>
            <a:r>
              <a:rPr lang="es-ES_tradnl" sz="2200" dirty="0"/>
              <a:t>en línea.</a:t>
            </a:r>
            <a:endParaRPr lang="en-US" sz="2200" dirty="0"/>
          </a:p>
          <a:p>
            <a:pPr algn="just">
              <a:buClr>
                <a:schemeClr val="tx2"/>
              </a:buClr>
            </a:pP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Cómo se usa?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sz="4000" dirty="0" smtClean="0">
                <a:solidFill>
                  <a:schemeClr val="bg1">
                    <a:lumMod val="65000"/>
                  </a:schemeClr>
                </a:solidFill>
              </a:rPr>
              <a:t>Entidades validadoras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514350" lvl="0" indent="-514350"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Crean una cuenta en la plataforma al igual que cualquier colaborador </a:t>
            </a:r>
            <a:r>
              <a:rPr lang="es-ES_tradnl" sz="2200" dirty="0"/>
              <a:t>pero solicitan su categorización como entidad validadora. </a:t>
            </a:r>
          </a:p>
          <a:p>
            <a:pPr marL="514350" lvl="0" indent="-514350">
              <a:buFont typeface="+mj-lt"/>
              <a:buAutoNum type="arabicPeriod"/>
            </a:pPr>
            <a:endParaRPr lang="es-ES_tradnl" sz="2200" dirty="0"/>
          </a:p>
          <a:p>
            <a:pPr marL="514350" lvl="0" indent="-514350">
              <a:buClr>
                <a:schemeClr val="tx2"/>
              </a:buClr>
              <a:buFont typeface="+mj-lt"/>
              <a:buAutoNum type="arabicPeriod"/>
            </a:pPr>
            <a:r>
              <a:rPr lang="es-ES_tradnl" sz="2200" dirty="0" smtClean="0"/>
              <a:t>Después </a:t>
            </a:r>
            <a:r>
              <a:rPr lang="es-ES_tradnl" sz="2200" dirty="0"/>
              <a:t>de llevar a cabo una verificación de datos, se añade a dicha institución como validadora. </a:t>
            </a: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748"/>
            <a:ext cx="9144000" cy="45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58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7253"/>
            <a:ext cx="9144000" cy="410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9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489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5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Skype\Captura de pantalla 2012-12-02 a la(s) 02.34.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47684" y="5773840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Registrar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endParaRPr lang="en-US" dirty="0"/>
          </a:p>
        </p:txBody>
      </p:sp>
      <p:sp>
        <p:nvSpPr>
          <p:cNvPr id="3" name="2 Flecha derecha"/>
          <p:cNvSpPr/>
          <p:nvPr/>
        </p:nvSpPr>
        <p:spPr>
          <a:xfrm>
            <a:off x="4038368" y="5801695"/>
            <a:ext cx="60983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Pictures\Skype\Captura de pantalla 2012-12-02 a la(s) 02.58.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5433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24000" y="5773840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Registrar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endParaRPr lang="en-US" dirty="0"/>
          </a:p>
        </p:txBody>
      </p:sp>
      <p:sp>
        <p:nvSpPr>
          <p:cNvPr id="3" name="2 Flecha derecha"/>
          <p:cNvSpPr/>
          <p:nvPr/>
        </p:nvSpPr>
        <p:spPr>
          <a:xfrm>
            <a:off x="4114684" y="5801695"/>
            <a:ext cx="60983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Pictures\Skype\Captura de pantalla 2012-12-02 a la(s) 02.58.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8" y="552450"/>
            <a:ext cx="34099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ictures\Skype\Captura de pantalla 2012-12-02 a la(s) 03.19.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18447"/>
            <a:ext cx="3429000" cy="51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3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BO" sz="4000" dirty="0" err="1" smtClean="0">
                <a:solidFill>
                  <a:schemeClr val="accent1">
                    <a:lumMod val="75000"/>
                  </a:schemeClr>
                </a:solidFill>
              </a:rPr>
              <a:t>Qu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é</a:t>
            </a:r>
            <a:r>
              <a:rPr lang="es-BO" sz="4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971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sz="3600" dirty="0"/>
              <a:t> </a:t>
            </a:r>
            <a:r>
              <a:rPr lang="es-ES_tradnl" sz="3600" dirty="0" smtClean="0"/>
              <a:t>                        </a:t>
            </a:r>
            <a:r>
              <a:rPr lang="es-ES_tradnl" sz="3000" dirty="0" smtClean="0"/>
              <a:t>es </a:t>
            </a:r>
            <a:r>
              <a:rPr lang="es-ES_tradnl" sz="3000" b="1" dirty="0"/>
              <a:t>una plataforma innovadora</a:t>
            </a:r>
            <a:r>
              <a:rPr lang="es-ES_tradnl" sz="3000" dirty="0"/>
              <a:t>, que </a:t>
            </a:r>
            <a:r>
              <a:rPr lang="es-ES_tradnl" sz="3000" dirty="0" smtClean="0"/>
              <a:t>permite alinear, aportar y compartir información sobre saneamiento básico y agua potable en América Latina. </a:t>
            </a:r>
          </a:p>
          <a:p>
            <a:pPr algn="just"/>
            <a:endParaRPr lang="es-ES_tradnl" sz="3600" dirty="0" smtClean="0"/>
          </a:p>
          <a:p>
            <a:pPr algn="just">
              <a:buNone/>
            </a:pPr>
            <a:endParaRPr lang="en-US" sz="3600" dirty="0"/>
          </a:p>
        </p:txBody>
      </p:sp>
      <p:pic>
        <p:nvPicPr>
          <p:cNvPr id="8194" name="Picture 2" descr="C:\Users\Stephy\Documents\Proyectos\Hackaton saneamiento\AquaMapsBr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3277005" cy="125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Para qué?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6427113"/>
            <a:ext cx="861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El 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28 de Julio del 2010, se aprueba la resolución de las Naciones Unidas que declara que el acceso al agua potable y al saneamiento básico es un derecho humano fundamental e indispensable para el goce y disfrute de los demás derechos.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Quién?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>
                <a:solidFill>
                  <a:schemeClr val="bg1">
                    <a:lumMod val="65000"/>
                  </a:schemeClr>
                </a:solidFill>
              </a:rPr>
              <a:t>Grupos de interés</a:t>
            </a:r>
            <a:endParaRPr lang="en-US" dirty="0"/>
          </a:p>
        </p:txBody>
      </p:sp>
      <p:graphicFrame>
        <p:nvGraphicFramePr>
          <p:cNvPr id="4" name="Diagrama 1"/>
          <p:cNvGraphicFramePr/>
          <p:nvPr>
            <p:extLst>
              <p:ext uri="{D42A27DB-BD31-4B8C-83A1-F6EECF244321}">
                <p14:modId xmlns:p14="http://schemas.microsoft.com/office/powerpoint/2010/main" val="1151336964"/>
              </p:ext>
            </p:extLst>
          </p:nvPr>
        </p:nvGraphicFramePr>
        <p:xfrm>
          <a:off x="914400" y="1524000"/>
          <a:ext cx="7239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algn="ctr">
              <a:buNone/>
            </a:pPr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endParaRPr lang="es-E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gran enemigo del conocimiento no es la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ignorancia, sino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ilusión de conocimiento.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-Stephen </a:t>
            </a:r>
            <a:r>
              <a:rPr lang="es-E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Hawking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Por qu</a:t>
            </a:r>
            <a:r>
              <a:rPr lang="es-BO" dirty="0">
                <a:solidFill>
                  <a:schemeClr val="accent1">
                    <a:lumMod val="75000"/>
                  </a:schemeClr>
                </a:solidFill>
              </a:rPr>
              <a:t>é</a:t>
            </a:r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>
                <a:solidFill>
                  <a:schemeClr val="accent1">
                    <a:lumMod val="75000"/>
                  </a:schemeClr>
                </a:solidFill>
              </a:rPr>
              <a:t>Por qué?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lvl="0">
              <a:buClr>
                <a:schemeClr val="tx2"/>
              </a:buClr>
            </a:pPr>
            <a:r>
              <a:rPr lang="es-ES_tradnl" sz="3000" dirty="0"/>
              <a:t>Falta de transparencia </a:t>
            </a:r>
            <a:r>
              <a:rPr lang="es-ES_tradnl" sz="3000" dirty="0" smtClean="0"/>
              <a:t>institucional</a:t>
            </a:r>
          </a:p>
          <a:p>
            <a:pPr lvl="0">
              <a:buClr>
                <a:schemeClr val="tx2"/>
              </a:buClr>
            </a:pPr>
            <a:r>
              <a:rPr lang="es-ES_tradnl" sz="3000" dirty="0"/>
              <a:t>E</a:t>
            </a:r>
            <a:r>
              <a:rPr lang="es-ES_tradnl" sz="3000" dirty="0" smtClean="0"/>
              <a:t>ntidades </a:t>
            </a:r>
            <a:r>
              <a:rPr lang="es-ES_tradnl" sz="3000" dirty="0"/>
              <a:t>públicas </a:t>
            </a:r>
            <a:r>
              <a:rPr lang="es-ES_tradnl" sz="3000" dirty="0" smtClean="0"/>
              <a:t>débiles</a:t>
            </a:r>
          </a:p>
          <a:p>
            <a:pPr lvl="0">
              <a:buClr>
                <a:schemeClr val="tx2"/>
              </a:buClr>
            </a:pPr>
            <a:r>
              <a:rPr lang="es-ES_tradnl" sz="3000" dirty="0"/>
              <a:t>C</a:t>
            </a:r>
            <a:r>
              <a:rPr lang="es-ES_tradnl" sz="3000" dirty="0" smtClean="0"/>
              <a:t>orrupción</a:t>
            </a:r>
          </a:p>
          <a:p>
            <a:pPr lvl="0">
              <a:buClr>
                <a:schemeClr val="tx2"/>
              </a:buClr>
            </a:pPr>
            <a:r>
              <a:rPr lang="es-ES_tradnl" sz="3000" dirty="0" smtClean="0"/>
              <a:t>Falta de financiamiento </a:t>
            </a:r>
            <a:r>
              <a:rPr lang="en-US" sz="3000" dirty="0" smtClean="0">
                <a:sym typeface="Wingdings" pitchFamily="2" charset="2"/>
              </a:rPr>
              <a:t></a:t>
            </a:r>
            <a:r>
              <a:rPr lang="es-ES_tradnl" sz="3000" dirty="0" smtClean="0"/>
              <a:t> recopilación y distribución abierta de datos. </a:t>
            </a:r>
            <a:endParaRPr lang="es-BO" sz="3000" dirty="0" smtClean="0"/>
          </a:p>
          <a:p>
            <a:pPr lvl="0">
              <a:buNone/>
            </a:pPr>
            <a:endParaRPr lang="es-ES_tradnl" sz="2600" dirty="0" smtClean="0"/>
          </a:p>
          <a:p>
            <a:pPr lvl="0">
              <a:buNone/>
            </a:pPr>
            <a:r>
              <a:rPr lang="es-ES_tradnl" sz="3000" dirty="0" smtClean="0"/>
              <a:t>   </a:t>
            </a:r>
            <a:r>
              <a:rPr lang="es-ES_tradnl" sz="3000" dirty="0" smtClean="0">
                <a:solidFill>
                  <a:schemeClr val="tx2">
                    <a:lumMod val="75000"/>
                  </a:schemeClr>
                </a:solidFill>
              </a:rPr>
              <a:t>Algunas de </a:t>
            </a:r>
            <a:r>
              <a:rPr lang="es-ES_tradnl" sz="3000" dirty="0">
                <a:solidFill>
                  <a:schemeClr val="tx2">
                    <a:lumMod val="75000"/>
                  </a:schemeClr>
                </a:solidFill>
              </a:rPr>
              <a:t>las razones que </a:t>
            </a:r>
            <a:r>
              <a:rPr lang="es-ES_tradnl" sz="3000" dirty="0" smtClean="0">
                <a:solidFill>
                  <a:schemeClr val="tx2">
                    <a:lumMod val="75000"/>
                  </a:schemeClr>
                </a:solidFill>
              </a:rPr>
              <a:t>limitan el acceso </a:t>
            </a:r>
            <a:r>
              <a:rPr lang="es-ES_tradnl" sz="3000" dirty="0">
                <a:solidFill>
                  <a:schemeClr val="tx2">
                    <a:lumMod val="75000"/>
                  </a:schemeClr>
                </a:solidFill>
              </a:rPr>
              <a:t>y </a:t>
            </a:r>
            <a:r>
              <a:rPr lang="es-ES_tradnl" sz="3000" dirty="0" smtClean="0">
                <a:solidFill>
                  <a:schemeClr val="tx2">
                    <a:lumMod val="75000"/>
                  </a:schemeClr>
                </a:solidFill>
              </a:rPr>
              <a:t>disposición </a:t>
            </a:r>
            <a:r>
              <a:rPr lang="es-ES_tradnl" sz="3000" dirty="0">
                <a:solidFill>
                  <a:schemeClr val="tx2">
                    <a:lumMod val="75000"/>
                  </a:schemeClr>
                </a:solidFill>
              </a:rPr>
              <a:t>de información</a:t>
            </a:r>
            <a:r>
              <a:rPr lang="es-CO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>
                <a:solidFill>
                  <a:schemeClr val="accent1">
                    <a:lumMod val="75000"/>
                  </a:schemeClr>
                </a:solidFill>
              </a:rPr>
              <a:t>Por qué?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dirty="0" smtClean="0">
                <a:solidFill>
                  <a:schemeClr val="bg1">
                    <a:lumMod val="65000"/>
                  </a:schemeClr>
                </a:solidFill>
              </a:rPr>
              <a:t>Beneficios y ventajas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006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10000"/>
              </a:lnSpc>
              <a:buClr>
                <a:schemeClr val="tx2"/>
              </a:buClr>
            </a:pPr>
            <a:r>
              <a:rPr lang="es-ES_tradnl" sz="3100" dirty="0"/>
              <a:t>Involucra la </a:t>
            </a:r>
            <a:r>
              <a:rPr lang="es-ES_tradnl" sz="3100" dirty="0" smtClean="0">
                <a:solidFill>
                  <a:schemeClr val="tx2">
                    <a:lumMod val="75000"/>
                  </a:schemeClr>
                </a:solidFill>
              </a:rPr>
              <a:t>sensibilización</a:t>
            </a:r>
            <a:r>
              <a:rPr lang="es-ES_tradnl" sz="3100" dirty="0" smtClean="0"/>
              <a:t> sobre </a:t>
            </a:r>
            <a:r>
              <a:rPr lang="es-ES_tradnl" sz="3100" dirty="0"/>
              <a:t>uso proactivo de la tecnología</a:t>
            </a:r>
            <a:r>
              <a:rPr lang="es-ES_tradnl" sz="3100" dirty="0" smtClean="0"/>
              <a:t>.</a:t>
            </a:r>
          </a:p>
          <a:p>
            <a:pPr lvl="0">
              <a:lnSpc>
                <a:spcPct val="110000"/>
              </a:lnSpc>
              <a:buClr>
                <a:schemeClr val="tx2"/>
              </a:buClr>
              <a:buNone/>
            </a:pPr>
            <a:endParaRPr lang="en-US" sz="3100" dirty="0"/>
          </a:p>
          <a:p>
            <a:pPr lvl="0">
              <a:lnSpc>
                <a:spcPct val="110000"/>
              </a:lnSpc>
              <a:buClr>
                <a:schemeClr val="tx2"/>
              </a:buClr>
            </a:pPr>
            <a:r>
              <a:rPr lang="es-ES_tradnl" sz="3100" dirty="0">
                <a:solidFill>
                  <a:schemeClr val="tx2">
                    <a:lumMod val="75000"/>
                  </a:schemeClr>
                </a:solidFill>
              </a:rPr>
              <a:t>Beneficia</a:t>
            </a:r>
            <a:r>
              <a:rPr lang="es-ES_tradnl" sz="3100" dirty="0"/>
              <a:t> tanto </a:t>
            </a:r>
            <a:r>
              <a:rPr lang="es-ES_tradnl" sz="3100" dirty="0" smtClean="0"/>
              <a:t>a áreas </a:t>
            </a:r>
            <a:r>
              <a:rPr lang="es-ES_tradnl" sz="3100" dirty="0"/>
              <a:t>urbanas como rurales</a:t>
            </a:r>
            <a:r>
              <a:rPr lang="es-ES_tradnl" sz="3100" dirty="0" smtClean="0"/>
              <a:t>.</a:t>
            </a:r>
          </a:p>
          <a:p>
            <a:pPr lvl="0">
              <a:lnSpc>
                <a:spcPct val="110000"/>
              </a:lnSpc>
              <a:buClr>
                <a:schemeClr val="tx2"/>
              </a:buClr>
              <a:buNone/>
            </a:pPr>
            <a:endParaRPr lang="en-US" sz="3100" dirty="0"/>
          </a:p>
          <a:p>
            <a:pPr lvl="0">
              <a:lnSpc>
                <a:spcPct val="110000"/>
              </a:lnSpc>
              <a:buClr>
                <a:schemeClr val="tx2"/>
              </a:buClr>
            </a:pPr>
            <a:r>
              <a:rPr lang="es-ES_tradnl" sz="3100" dirty="0"/>
              <a:t>Es </a:t>
            </a:r>
            <a:r>
              <a:rPr lang="es-ES_tradnl" sz="3100" dirty="0">
                <a:solidFill>
                  <a:schemeClr val="tx2">
                    <a:lumMod val="75000"/>
                  </a:schemeClr>
                </a:solidFill>
              </a:rPr>
              <a:t>aplicable y relevante </a:t>
            </a:r>
            <a:r>
              <a:rPr lang="es-ES_tradnl" sz="3100" dirty="0"/>
              <a:t>en todos los países de América Latina</a:t>
            </a:r>
            <a:r>
              <a:rPr lang="es-ES_tradnl" sz="3100" dirty="0" smtClean="0"/>
              <a:t>.</a:t>
            </a:r>
          </a:p>
          <a:p>
            <a:pPr lvl="0">
              <a:lnSpc>
                <a:spcPct val="110000"/>
              </a:lnSpc>
              <a:buClr>
                <a:schemeClr val="tx2"/>
              </a:buClr>
              <a:buNone/>
            </a:pPr>
            <a:endParaRPr lang="en-US" sz="3100" dirty="0"/>
          </a:p>
          <a:p>
            <a:pPr lvl="0">
              <a:lnSpc>
                <a:spcPct val="110000"/>
              </a:lnSpc>
              <a:buClr>
                <a:schemeClr val="tx2"/>
              </a:buClr>
            </a:pPr>
            <a:r>
              <a:rPr lang="es-ES_tradnl" sz="3100" dirty="0">
                <a:solidFill>
                  <a:schemeClr val="tx2">
                    <a:lumMod val="75000"/>
                  </a:schemeClr>
                </a:solidFill>
              </a:rPr>
              <a:t>Promueve la participación </a:t>
            </a:r>
            <a:r>
              <a:rPr lang="es-ES_tradnl" sz="3100" dirty="0"/>
              <a:t>de todos los grupos de interés</a:t>
            </a:r>
            <a:r>
              <a:rPr lang="es-ES_tradnl" sz="3100" dirty="0" smtClean="0"/>
              <a:t>.</a:t>
            </a:r>
          </a:p>
          <a:p>
            <a:pPr lvl="0">
              <a:lnSpc>
                <a:spcPct val="110000"/>
              </a:lnSpc>
              <a:buClr>
                <a:schemeClr val="tx2"/>
              </a:buClr>
              <a:buNone/>
            </a:pPr>
            <a:endParaRPr lang="es-ES_tradnl" sz="3100" dirty="0" smtClean="0"/>
          </a:p>
          <a:p>
            <a:pPr lvl="0">
              <a:lnSpc>
                <a:spcPct val="110000"/>
              </a:lnSpc>
              <a:buClr>
                <a:schemeClr val="tx2"/>
              </a:buClr>
            </a:pPr>
            <a:r>
              <a:rPr lang="es-ES_tradnl" sz="3100" dirty="0" smtClean="0"/>
              <a:t>Permite </a:t>
            </a:r>
            <a:r>
              <a:rPr lang="es-ES_tradnl" sz="3100" dirty="0" smtClean="0">
                <a:solidFill>
                  <a:schemeClr val="tx2">
                    <a:lumMod val="75000"/>
                  </a:schemeClr>
                </a:solidFill>
              </a:rPr>
              <a:t>complementar</a:t>
            </a:r>
            <a:r>
              <a:rPr lang="es-ES_tradnl" sz="3100" dirty="0" smtClean="0"/>
              <a:t> datos existentes sobre agua potable y saneamiento básico. </a:t>
            </a:r>
            <a:endParaRPr lang="en-US" sz="31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ó</a:t>
            </a:r>
            <a:r>
              <a:rPr lang="es-BO" dirty="0" err="1" smtClean="0">
                <a:solidFill>
                  <a:schemeClr val="accent1">
                    <a:lumMod val="75000"/>
                  </a:schemeClr>
                </a:solidFill>
              </a:rPr>
              <a:t>mo</a:t>
            </a:r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153400" cy="3459163"/>
          </a:xfrm>
        </p:spPr>
        <p:txBody>
          <a:bodyPr>
            <a:normAutofit/>
          </a:bodyPr>
          <a:lstStyle/>
          <a:p>
            <a:r>
              <a:rPr lang="es-BO" sz="2800" b="1" dirty="0" smtClean="0">
                <a:solidFill>
                  <a:schemeClr val="tx2">
                    <a:lumMod val="75000"/>
                  </a:schemeClr>
                </a:solidFill>
              </a:rPr>
              <a:t>Mapas</a:t>
            </a:r>
          </a:p>
          <a:p>
            <a:r>
              <a:rPr lang="es-BO" sz="2800" b="1" dirty="0" smtClean="0">
                <a:solidFill>
                  <a:schemeClr val="tx2">
                    <a:lumMod val="75000"/>
                  </a:schemeClr>
                </a:solidFill>
              </a:rPr>
              <a:t>Indicadores</a:t>
            </a:r>
          </a:p>
          <a:p>
            <a:pPr>
              <a:buNone/>
            </a:pPr>
            <a:r>
              <a:rPr lang="es-ES_tradnl" sz="2800" dirty="0" smtClean="0"/>
              <a:t>	</a:t>
            </a:r>
            <a:r>
              <a:rPr lang="es-ES_tradnl" sz="2400" dirty="0" smtClean="0"/>
              <a:t>Disponibilidad </a:t>
            </a:r>
            <a:r>
              <a:rPr lang="es-ES_tradnl" sz="2400" dirty="0"/>
              <a:t>y convergencia de </a:t>
            </a:r>
            <a:r>
              <a:rPr lang="es-ES_tradnl" sz="2400" dirty="0" smtClean="0"/>
              <a:t>datos</a:t>
            </a:r>
            <a:r>
              <a:rPr lang="en-US" sz="2400" b="1" dirty="0"/>
              <a:t>*</a:t>
            </a:r>
            <a:r>
              <a:rPr lang="es-ES_tradnl" sz="2800" dirty="0" smtClean="0"/>
              <a:t>.</a:t>
            </a:r>
            <a:endParaRPr lang="en-US" sz="2800" dirty="0"/>
          </a:p>
          <a:p>
            <a:r>
              <a:rPr lang="es-BO" sz="2800" b="1" dirty="0" smtClean="0">
                <a:solidFill>
                  <a:schemeClr val="tx2">
                    <a:lumMod val="75000"/>
                  </a:schemeClr>
                </a:solidFill>
              </a:rPr>
              <a:t>Aplicación móvil</a:t>
            </a:r>
          </a:p>
          <a:p>
            <a:pPr>
              <a:buNone/>
            </a:pPr>
            <a:r>
              <a:rPr lang="es-BO" sz="28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s-BO" sz="2400" dirty="0" smtClean="0"/>
              <a:t>A través de datos y/o fotografías compartidas por redes y SMS.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6596390"/>
            <a:ext cx="8229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/>
              <a:t>*</a:t>
            </a:r>
            <a:r>
              <a:rPr lang="es-ES_tradnl" sz="1100" dirty="0" smtClean="0"/>
              <a:t>Indicadores obtenidos de la base de datos de indicadores del Banco Mundial.</a:t>
            </a:r>
            <a:endParaRPr lang="en-US" sz="1100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33400" y="1524000"/>
            <a:ext cx="89154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s-ES_tradnl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recopila y presenta información de manera simple y </a:t>
            </a:r>
            <a:r>
              <a:rPr kumimoji="0" lang="es-ES_tradnl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din</a:t>
            </a:r>
            <a:r>
              <a:rPr kumimoji="0" lang="es-E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ámica</a:t>
            </a:r>
            <a:r>
              <a:rPr kumimoji="0" lang="es-ES_tradnl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 integrando indicadores claves a través de:</a:t>
            </a:r>
            <a:endParaRPr kumimoji="0" lang="es-ES_tradnl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6" name="Picture 2" descr="C:\Users\Stephy\Documents\Proyectos\Hackaton saneamiento\AquaMapsBr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2057400" cy="789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  <a:t>Cómo? </a:t>
            </a:r>
            <a:br>
              <a:rPr lang="es-BO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BO" sz="4000" dirty="0" smtClean="0">
                <a:solidFill>
                  <a:schemeClr val="bg1">
                    <a:lumMod val="65000"/>
                  </a:schemeClr>
                </a:solidFill>
              </a:rPr>
              <a:t>Qué datos recoge?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s-ES_tradnl" sz="2200" dirty="0">
                <a:solidFill>
                  <a:schemeClr val="accent1">
                    <a:lumMod val="75000"/>
                  </a:schemeClr>
                </a:solidFill>
              </a:rPr>
              <a:t>Fuente de agua </a:t>
            </a:r>
            <a:r>
              <a:rPr lang="es-ES_tradnl" sz="2200" dirty="0" smtClean="0">
                <a:solidFill>
                  <a:schemeClr val="accent1">
                    <a:lumMod val="75000"/>
                  </a:schemeClr>
                </a:solidFill>
              </a:rPr>
              <a:t>mejorada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744912"/>
            <a:ext cx="4271963" cy="3113088"/>
          </a:xfrm>
        </p:spPr>
        <p:txBody>
          <a:bodyPr/>
          <a:lstStyle/>
          <a:p>
            <a:pPr lvl="0"/>
            <a:r>
              <a:rPr lang="es-ES_tradnl" sz="2000" dirty="0"/>
              <a:t>Red de agua potable</a:t>
            </a:r>
            <a:endParaRPr lang="en-US" sz="2000" dirty="0"/>
          </a:p>
          <a:p>
            <a:pPr lvl="1"/>
            <a:r>
              <a:rPr lang="es-ES_tradnl" dirty="0"/>
              <a:t>Domiciliario</a:t>
            </a:r>
            <a:endParaRPr lang="en-US" dirty="0"/>
          </a:p>
          <a:p>
            <a:pPr lvl="1"/>
            <a:r>
              <a:rPr lang="es-ES_tradnl" dirty="0"/>
              <a:t>Comercial</a:t>
            </a:r>
            <a:endParaRPr lang="en-US" dirty="0"/>
          </a:p>
          <a:p>
            <a:pPr lvl="1"/>
            <a:r>
              <a:rPr lang="es-ES_tradnl" dirty="0"/>
              <a:t>Industrial</a:t>
            </a:r>
            <a:endParaRPr lang="en-US" dirty="0"/>
          </a:p>
          <a:p>
            <a:pPr lvl="0"/>
            <a:r>
              <a:rPr lang="es-ES_tradnl" sz="2000" dirty="0"/>
              <a:t>F</a:t>
            </a:r>
            <a:r>
              <a:rPr lang="es-ES" sz="2000" dirty="0" err="1"/>
              <a:t>uente</a:t>
            </a:r>
            <a:r>
              <a:rPr lang="es-ES" sz="2000" dirty="0"/>
              <a:t> pública</a:t>
            </a:r>
            <a:endParaRPr lang="en-US" sz="2000" dirty="0"/>
          </a:p>
          <a:p>
            <a:pPr lvl="0"/>
            <a:r>
              <a:rPr lang="es-ES" sz="2000" dirty="0"/>
              <a:t>Pozo protegido </a:t>
            </a:r>
            <a:endParaRPr lang="en-US" sz="2000" dirty="0"/>
          </a:p>
          <a:p>
            <a:pPr lvl="0"/>
            <a:r>
              <a:rPr lang="es-ES" sz="2000" dirty="0"/>
              <a:t>Recolección de agua de lluvia.</a:t>
            </a:r>
            <a:endParaRPr lang="en-US" sz="2000" dirty="0"/>
          </a:p>
          <a:p>
            <a:pPr lvl="0"/>
            <a:r>
              <a:rPr lang="es-ES" sz="2000" dirty="0"/>
              <a:t>Otros</a:t>
            </a:r>
            <a:endParaRPr lang="en-US" sz="20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3124200"/>
            <a:ext cx="4419600" cy="639762"/>
          </a:xfrm>
        </p:spPr>
        <p:txBody>
          <a:bodyPr>
            <a:normAutofit/>
          </a:bodyPr>
          <a:lstStyle/>
          <a:p>
            <a:pPr algn="ctr"/>
            <a:r>
              <a:rPr lang="es-ES_tradnl" sz="2200" dirty="0">
                <a:solidFill>
                  <a:schemeClr val="accent1">
                    <a:lumMod val="75000"/>
                  </a:schemeClr>
                </a:solidFill>
              </a:rPr>
              <a:t>Fuente de agua NO mejorada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4343400"/>
            <a:ext cx="4041775" cy="1893888"/>
          </a:xfrm>
        </p:spPr>
        <p:txBody>
          <a:bodyPr>
            <a:normAutofit/>
          </a:bodyPr>
          <a:lstStyle/>
          <a:p>
            <a:pPr lvl="0"/>
            <a:r>
              <a:rPr lang="es-ES_tradnl" sz="2000" dirty="0"/>
              <a:t>Turril</a:t>
            </a:r>
            <a:endParaRPr lang="en-US" sz="2000" dirty="0"/>
          </a:p>
          <a:p>
            <a:pPr lvl="0"/>
            <a:r>
              <a:rPr lang="es-ES_tradnl" sz="2000" dirty="0"/>
              <a:t>Camión cisterna</a:t>
            </a:r>
            <a:endParaRPr lang="en-US" sz="2000" dirty="0"/>
          </a:p>
          <a:p>
            <a:pPr lvl="0"/>
            <a:r>
              <a:rPr lang="es-ES_tradnl" sz="2000" dirty="0"/>
              <a:t>Pozos</a:t>
            </a:r>
            <a:endParaRPr lang="en-US" sz="2000" dirty="0"/>
          </a:p>
          <a:p>
            <a:pPr lvl="0"/>
            <a:r>
              <a:rPr lang="es-ES_tradnl" sz="2000" dirty="0"/>
              <a:t>Manantiales no protegidos</a:t>
            </a:r>
            <a:endParaRPr lang="en-US" sz="2000" dirty="0"/>
          </a:p>
          <a:p>
            <a:pPr lvl="0"/>
            <a:r>
              <a:rPr lang="es-ES_tradnl" sz="2000" dirty="0"/>
              <a:t>Otros</a:t>
            </a:r>
            <a:endParaRPr lang="en-US" sz="20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2743200"/>
            <a:ext cx="815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B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Puntos de agua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133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Especificaci</a:t>
            </a:r>
            <a:r>
              <a:rPr kumimoji="0" lang="es-BO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ón</a:t>
            </a:r>
            <a:r>
              <a:rPr kumimoji="0" lang="es-BO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fuente.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1524000"/>
            <a:ext cx="815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s-ES_tradnl" sz="2400" b="1" dirty="0" smtClean="0"/>
              <a:t>Precios de agua </a:t>
            </a:r>
            <a:r>
              <a:rPr lang="es-ES" sz="2400" b="1" dirty="0" smtClean="0"/>
              <a:t>[$/m3]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494</Words>
  <Application>Microsoft Office PowerPoint</Application>
  <PresentationFormat>Presentación en pantalla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Qué?</vt:lpstr>
      <vt:lpstr>Para qué?</vt:lpstr>
      <vt:lpstr>Quién? Grupos de interés</vt:lpstr>
      <vt:lpstr>Por qué?</vt:lpstr>
      <vt:lpstr>Por qué?</vt:lpstr>
      <vt:lpstr>Por qué? Beneficios y ventajas</vt:lpstr>
      <vt:lpstr>Cómo?</vt:lpstr>
      <vt:lpstr>Cómo?  Qué datos recoge?</vt:lpstr>
      <vt:lpstr>Cómo se usa? Usuario</vt:lpstr>
      <vt:lpstr>Cómo se usa? Colaborador</vt:lpstr>
      <vt:lpstr>Cómo se usa? Entidades validadoras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Stephy</dc:creator>
  <cp:lastModifiedBy>Mauro</cp:lastModifiedBy>
  <cp:revision>45</cp:revision>
  <dcterms:created xsi:type="dcterms:W3CDTF">2012-12-01T16:26:56Z</dcterms:created>
  <dcterms:modified xsi:type="dcterms:W3CDTF">2012-12-02T07:21:03Z</dcterms:modified>
</cp:coreProperties>
</file>