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001554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Classification of COVID-19 Using Chest X-ray Images with CNNs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16767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The COVID-19 pandemic has highlighted the need for rapid and accurate diagnostic tools. This presentation explores the use of convolutional neural networks (CNNs) to classify COVID-19 from chest X-ray images, a crucial step in early detection and effective treatment.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6863477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839188"/>
            <a:ext cx="222587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CHITRA JOSHI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Chest X-ray Imaging for COVID-19 Diagnosis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Noninvasive Imaging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Chest X-rays are a widely available, affordable, and noninvasive imaging technique that can provide crucial insights into COVID-19 infection.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Lung Abnormalities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COVID-19 can cause characteristic lung abnormalities visible on X-ray images, such as ground-glass opacities and consolidation.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Early Detection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Chest X-rays can aid in the early detection of COVID-19, enabling timely medical intervention and limiting disease spread.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22194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93363" y="2711887"/>
            <a:ext cx="8443555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Convolutional Neural Networks (CNNs) for Image Classification</a:t>
            </a:r>
            <a:endParaRPr lang="en-US" sz="3499" dirty="0"/>
          </a:p>
        </p:txBody>
      </p:sp>
      <p:sp>
        <p:nvSpPr>
          <p:cNvPr id="6" name="Shape 2"/>
          <p:cNvSpPr/>
          <p:nvPr/>
        </p:nvSpPr>
        <p:spPr>
          <a:xfrm>
            <a:off x="7297341" y="4089321"/>
            <a:ext cx="35481" cy="3650337"/>
          </a:xfrm>
          <a:prstGeom prst="roundRect">
            <a:avLst>
              <a:gd name="adj" fmla="val 225449"/>
            </a:avLst>
          </a:prstGeom>
          <a:solidFill>
            <a:srgbClr val="CECEC9"/>
          </a:solidFill>
          <a:ln/>
        </p:spPr>
      </p:sp>
      <p:sp>
        <p:nvSpPr>
          <p:cNvPr id="7" name="Shape 3"/>
          <p:cNvSpPr/>
          <p:nvPr/>
        </p:nvSpPr>
        <p:spPr>
          <a:xfrm>
            <a:off x="6493014" y="4410313"/>
            <a:ext cx="622102" cy="35481"/>
          </a:xfrm>
          <a:prstGeom prst="roundRect">
            <a:avLst>
              <a:gd name="adj" fmla="val 225449"/>
            </a:avLst>
          </a:prstGeom>
          <a:solidFill>
            <a:srgbClr val="CECEC9"/>
          </a:solidFill>
          <a:ln/>
        </p:spPr>
      </p:sp>
      <p:sp>
        <p:nvSpPr>
          <p:cNvPr id="8" name="Shape 4"/>
          <p:cNvSpPr/>
          <p:nvPr/>
        </p:nvSpPr>
        <p:spPr>
          <a:xfrm>
            <a:off x="7115115" y="4228148"/>
            <a:ext cx="399931" cy="399931"/>
          </a:xfrm>
          <a:prstGeom prst="roundRect">
            <a:avLst>
              <a:gd name="adj" fmla="val 2000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257752" y="4261485"/>
            <a:ext cx="114657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4115514" y="4266962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187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Extraction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3093363" y="4651177"/>
            <a:ext cx="3244096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CNNs automatically extract relevant visual features from the X-ray images, such as patterns and textures.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7515046" y="5298877"/>
            <a:ext cx="622102" cy="35481"/>
          </a:xfrm>
          <a:prstGeom prst="roundRect">
            <a:avLst>
              <a:gd name="adj" fmla="val 225449"/>
            </a:avLst>
          </a:prstGeom>
          <a:solidFill>
            <a:srgbClr val="CECEC9"/>
          </a:solidFill>
          <a:ln/>
        </p:spPr>
      </p:sp>
      <p:sp>
        <p:nvSpPr>
          <p:cNvPr id="13" name="Shape 9"/>
          <p:cNvSpPr/>
          <p:nvPr/>
        </p:nvSpPr>
        <p:spPr>
          <a:xfrm>
            <a:off x="7115115" y="5116711"/>
            <a:ext cx="399931" cy="399931"/>
          </a:xfrm>
          <a:prstGeom prst="roundRect">
            <a:avLst>
              <a:gd name="adj" fmla="val 2000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40607" y="5150048"/>
            <a:ext cx="148947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00" dirty="0"/>
          </a:p>
        </p:txBody>
      </p:sp>
      <p:sp>
        <p:nvSpPr>
          <p:cNvPr id="15" name="Text 11"/>
          <p:cNvSpPr/>
          <p:nvPr/>
        </p:nvSpPr>
        <p:spPr>
          <a:xfrm>
            <a:off x="8292703" y="5155525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87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Classification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8292703" y="5539740"/>
            <a:ext cx="3244215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CNN model learns to classify the X-ray images into COVID-19 positive or negative based on the extracted features.</a:t>
            </a:r>
            <a:endParaRPr lang="en-US" sz="1400" dirty="0"/>
          </a:p>
        </p:txBody>
      </p:sp>
      <p:sp>
        <p:nvSpPr>
          <p:cNvPr id="17" name="Shape 13"/>
          <p:cNvSpPr/>
          <p:nvPr/>
        </p:nvSpPr>
        <p:spPr>
          <a:xfrm>
            <a:off x="6493014" y="6183868"/>
            <a:ext cx="622102" cy="35481"/>
          </a:xfrm>
          <a:prstGeom prst="roundRect">
            <a:avLst>
              <a:gd name="adj" fmla="val 225449"/>
            </a:avLst>
          </a:prstGeom>
          <a:solidFill>
            <a:srgbClr val="CECEC9"/>
          </a:solidFill>
          <a:ln/>
        </p:spPr>
      </p:sp>
      <p:sp>
        <p:nvSpPr>
          <p:cNvPr id="18" name="Shape 14"/>
          <p:cNvSpPr/>
          <p:nvPr/>
        </p:nvSpPr>
        <p:spPr>
          <a:xfrm>
            <a:off x="7115115" y="6001703"/>
            <a:ext cx="399931" cy="399931"/>
          </a:xfrm>
          <a:prstGeom prst="roundRect">
            <a:avLst>
              <a:gd name="adj" fmla="val 2000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241441" y="6035040"/>
            <a:ext cx="147161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4093726" y="6040517"/>
            <a:ext cx="2243733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187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 Optimization</a:t>
            </a:r>
            <a:endParaRPr lang="en-US" sz="1750" dirty="0"/>
          </a:p>
        </p:txBody>
      </p:sp>
      <p:sp>
        <p:nvSpPr>
          <p:cNvPr id="21" name="Text 17"/>
          <p:cNvSpPr/>
          <p:nvPr/>
        </p:nvSpPr>
        <p:spPr>
          <a:xfrm>
            <a:off x="3093363" y="6424732"/>
            <a:ext cx="3244096" cy="1137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Through iterative training, the CNN model's performance is optimized to achieve high accuracy in COVID-19 detection.</a:t>
            </a:r>
            <a:endParaRPr lang="en-US" sz="1400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95716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Preparation and Preprocessing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6348" y="2991803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Image Collection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Gathering a diverse dataset of chest X-ray images, both COVID-19 positive and negative cases.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091" y="2991803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Augmentation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Applying techniques like rotation, flipping, and noise addition to increase the dataset size and diversity.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5989" y="5010507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Normalization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Normalizing the pixel values and dimensions of the X-ray images for consistent model input.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2019" y="5010507"/>
            <a:ext cx="1883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Train-Test Split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Dividing the dataset into training and testing sets to assess the model's generalization performance.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28155"/>
            <a:ext cx="94062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 Model Architecture and Training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Convolutional Layers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Extracting visual features from the X-ray images through a series of convolutional and pooling layers.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796659"/>
            <a:ext cx="28735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Fully Connected Layers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Classifying the images into COVID-19 positive or negative using dense, fully connected layers.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Training the CNN model using techniques like backpropagation and gradient descent to minimize the classification error.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Regularization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Applying techniques like dropout and L2 regularization to prevent overfitting and improve generalization.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844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Evaluation Metrics and Performance Analysis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69153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46913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949547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Percentage of correct predictions among all samples.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81" y="369153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46913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Precision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949547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Percentage of true positives among all positive predictions.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69153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46913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Recall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949547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Percentage of true positives among all actual positive samples.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656" y="369153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46913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F1-Score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949547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Harmonic mean of precision and recall, providing a balanced evaluation.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72377"/>
            <a:ext cx="67042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Challenges and Limitations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011091"/>
            <a:ext cx="3518059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Limited Data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713446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Difficulty in obtaining a large, diverse dataset of COVID-19 chest X-ray images.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3011091"/>
            <a:ext cx="351817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8222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Variability in Imaging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8222" y="471344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Variations in X-ray equipment, patient positioning, and image quality can impact model performance.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3011091"/>
            <a:ext cx="3518178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Generalization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13446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Ensuring the CNN model can generalize to unseen data and real-world scenarios.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Future Research Directions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47923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CECEC9"/>
          </a:solidFill>
          <a:ln/>
        </p:spPr>
      </p:sp>
      <p:sp>
        <p:nvSpPr>
          <p:cNvPr id="7" name="Shape 3"/>
          <p:cNvSpPr/>
          <p:nvPr/>
        </p:nvSpPr>
        <p:spPr>
          <a:xfrm>
            <a:off x="50622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ECEC9"/>
          </a:solidFill>
          <a:ln/>
        </p:spPr>
      </p:sp>
      <p:sp>
        <p:nvSpPr>
          <p:cNvPr id="8" name="Shape 4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43331" y="2528649"/>
            <a:ext cx="14204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Promising Results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CNN-based approach has shown promising results in accurately classifying COVID-19 from chest X-ray images.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50622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ECEC9"/>
          </a:solidFill>
          <a:ln/>
        </p:spPr>
      </p:sp>
      <p:sp>
        <p:nvSpPr>
          <p:cNvPr id="13" name="Shape 9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2019" y="4371023"/>
            <a:ext cx="184666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Ongoing Refinement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Continued research to address challenges, such as larger datasets and improved model architectures.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50622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ECEC9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3209" y="6213396"/>
            <a:ext cx="182404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Clinical Integration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Integrating the CNN-based COVID-19 detection system into clinical workflows for rapid diagnosis and triage.</a:t>
            </a:r>
            <a:endParaRPr lang="en-US" sz="1735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2024-04-30T04:46:19Z</dcterms:created>
  <dcterms:modified xsi:type="dcterms:W3CDTF">2024-04-30T04:46:19Z</dcterms:modified>
</cp:coreProperties>
</file>