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>
      <p:cViewPr>
        <p:scale>
          <a:sx n="95" d="100"/>
          <a:sy n="95" d="100"/>
        </p:scale>
        <p:origin x="344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673418"/>
            <a:ext cx="466344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61223"/>
            <a:ext cx="41148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19075"/>
            <a:ext cx="118300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19075"/>
            <a:ext cx="3480435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025844"/>
            <a:ext cx="473202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753679"/>
            <a:ext cx="473202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095375"/>
            <a:ext cx="233172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095375"/>
            <a:ext cx="233172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076"/>
            <a:ext cx="473202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008698"/>
            <a:ext cx="232100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503045"/>
            <a:ext cx="2321004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008698"/>
            <a:ext cx="2332435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503045"/>
            <a:ext cx="2332435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74320"/>
            <a:ext cx="176950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92456"/>
            <a:ext cx="277749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234440"/>
            <a:ext cx="176950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74320"/>
            <a:ext cx="176950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92456"/>
            <a:ext cx="277749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234440"/>
            <a:ext cx="176950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19076"/>
            <a:ext cx="473202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095375"/>
            <a:ext cx="473202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813811"/>
            <a:ext cx="1234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C422C-15BA-1547-A0DD-7C158F62401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813811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813811"/>
            <a:ext cx="1234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DC6C2-93AA-144E-B047-40B243D2C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13CCB1-FF6D-0A11-3992-9F4C06463FBA}"/>
              </a:ext>
            </a:extLst>
          </p:cNvPr>
          <p:cNvGrpSpPr/>
          <p:nvPr/>
        </p:nvGrpSpPr>
        <p:grpSpPr>
          <a:xfrm>
            <a:off x="189105" y="439390"/>
            <a:ext cx="5108190" cy="3550142"/>
            <a:chOff x="275378" y="16058354"/>
            <a:chExt cx="15949214" cy="112332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F4BAD1-8718-7637-CCDE-3D9CD2D15318}"/>
                </a:ext>
              </a:extLst>
            </p:cNvPr>
            <p:cNvGrpSpPr/>
            <p:nvPr/>
          </p:nvGrpSpPr>
          <p:grpSpPr>
            <a:xfrm>
              <a:off x="595350" y="16058354"/>
              <a:ext cx="7597072" cy="5136140"/>
              <a:chOff x="4771080" y="178636"/>
              <a:chExt cx="3004853" cy="1510102"/>
            </a:xfrm>
          </p:grpSpPr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DA71E328-3AA5-377D-6ECD-66A63D1F07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395" t="16611"/>
              <a:stretch/>
            </p:blipFill>
            <p:spPr>
              <a:xfrm>
                <a:off x="4771080" y="178636"/>
                <a:ext cx="3004853" cy="1510102"/>
              </a:xfrm>
              <a:prstGeom prst="rect">
                <a:avLst/>
              </a:prstGeom>
            </p:spPr>
          </p:pic>
          <p:sp>
            <p:nvSpPr>
              <p:cNvPr id="149" name="Google Shape;174;p13">
                <a:extLst>
                  <a:ext uri="{FF2B5EF4-FFF2-40B4-BE49-F238E27FC236}">
                    <a16:creationId xmlns:a16="http://schemas.microsoft.com/office/drawing/2014/main" id="{9D2EA378-838C-B2FC-FDEB-BC8ADF24F5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1979" y="1199121"/>
                <a:ext cx="218631" cy="17604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1108" tIns="71108" rIns="71108" bIns="71108" anchor="ctr" anchorCtr="0">
                <a:noAutofit/>
              </a:bodyPr>
              <a:lstStyle/>
              <a:p>
                <a:endParaRPr sz="1089"/>
              </a:p>
            </p:txBody>
          </p:sp>
          <p:sp>
            <p:nvSpPr>
              <p:cNvPr id="150" name="Google Shape;195;p13">
                <a:extLst>
                  <a:ext uri="{FF2B5EF4-FFF2-40B4-BE49-F238E27FC236}">
                    <a16:creationId xmlns:a16="http://schemas.microsoft.com/office/drawing/2014/main" id="{BC8B11A3-B98F-B766-10F3-77CFF617D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0090" y="1202646"/>
                <a:ext cx="218630" cy="176045"/>
              </a:xfrm>
              <a:prstGeom prst="ellipse">
                <a:avLst/>
              </a:prstGeom>
              <a:solidFill>
                <a:srgbClr val="A4C2F4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1108" tIns="71108" rIns="71108" bIns="71108" anchor="ctr" anchorCtr="0">
                <a:noAutofit/>
              </a:bodyPr>
              <a:lstStyle/>
              <a:p>
                <a:endParaRPr sz="1089"/>
              </a:p>
            </p:txBody>
          </p:sp>
          <p:sp>
            <p:nvSpPr>
              <p:cNvPr id="151" name="Google Shape;181;p13">
                <a:extLst>
                  <a:ext uri="{FF2B5EF4-FFF2-40B4-BE49-F238E27FC236}">
                    <a16:creationId xmlns:a16="http://schemas.microsoft.com/office/drawing/2014/main" id="{ABBFE938-98A4-2420-FE8C-40F6811C16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4968" y="1199121"/>
                <a:ext cx="218631" cy="176046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1108" tIns="71108" rIns="71108" bIns="71108" anchor="ctr" anchorCtr="0">
                <a:noAutofit/>
              </a:bodyPr>
              <a:lstStyle/>
              <a:p>
                <a:endParaRPr sz="1089"/>
              </a:p>
            </p:txBody>
          </p:sp>
          <p:sp>
            <p:nvSpPr>
              <p:cNvPr id="152" name="Google Shape;171;p13">
                <a:extLst>
                  <a:ext uri="{FF2B5EF4-FFF2-40B4-BE49-F238E27FC236}">
                    <a16:creationId xmlns:a16="http://schemas.microsoft.com/office/drawing/2014/main" id="{ECB09538-A15F-BE0E-5C80-ACD6F6B98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3878" y="1199115"/>
                <a:ext cx="218631" cy="176045"/>
              </a:xfrm>
              <a:prstGeom prst="ellipse">
                <a:avLst/>
              </a:prstGeom>
              <a:solidFill>
                <a:srgbClr val="EA9999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1108" tIns="71108" rIns="71108" bIns="71108" anchor="ctr" anchorCtr="0">
                <a:noAutofit/>
              </a:bodyPr>
              <a:lstStyle/>
              <a:p>
                <a:endParaRPr sz="1089"/>
              </a:p>
            </p:txBody>
          </p:sp>
          <p:sp>
            <p:nvSpPr>
              <p:cNvPr id="153" name="Google Shape;189;p13">
                <a:extLst>
                  <a:ext uri="{FF2B5EF4-FFF2-40B4-BE49-F238E27FC236}">
                    <a16:creationId xmlns:a16="http://schemas.microsoft.com/office/drawing/2014/main" id="{6627B081-2589-065E-DE46-AC341E14EA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908" y="1199115"/>
                <a:ext cx="218631" cy="176045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1108" tIns="71108" rIns="71108" bIns="71108" anchor="ctr" anchorCtr="0">
                <a:noAutofit/>
              </a:bodyPr>
              <a:lstStyle/>
              <a:p>
                <a:endParaRPr sz="1089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F07343E4-CA2B-54F7-01C0-A818E01BD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1428" y="1250187"/>
                <a:ext cx="164531" cy="92636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CA95A050-AD7F-3358-6237-6D1FF2481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1621" y="1248704"/>
                <a:ext cx="164531" cy="90482"/>
              </a:xfrm>
              <a:prstGeom prst="rect">
                <a:avLst/>
              </a:prstGeom>
            </p:spPr>
          </p:pic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E1655B01-AACC-0C0D-B7B8-E3DFB9865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6336" y="1247632"/>
                <a:ext cx="168134" cy="92463"/>
              </a:xfrm>
              <a:prstGeom prst="rect">
                <a:avLst/>
              </a:prstGeom>
            </p:spPr>
          </p:pic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CAB6C467-034F-F60A-378F-8AD56EE0F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730" y="1280071"/>
                <a:ext cx="137110" cy="14135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6C956AAC-F28A-41DA-F0DC-CE5F77725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3839" y="1248356"/>
                <a:ext cx="164531" cy="84581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2C9CC17-AD3F-E696-D2D7-23C2D55A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958248" y="21195096"/>
              <a:ext cx="0" cy="107462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0922EC-C39B-AFAB-5EDA-35C715FB90D5}"/>
                </a:ext>
              </a:extLst>
            </p:cNvPr>
            <p:cNvGrpSpPr/>
            <p:nvPr/>
          </p:nvGrpSpPr>
          <p:grpSpPr>
            <a:xfrm>
              <a:off x="275378" y="22805945"/>
              <a:ext cx="7109387" cy="4462546"/>
              <a:chOff x="376679" y="1363291"/>
              <a:chExt cx="3032630" cy="184782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972D8295-8C1F-6279-D55A-19553B722D9B}"/>
                  </a:ext>
                </a:extLst>
              </p:cNvPr>
              <p:cNvGrpSpPr/>
              <p:nvPr/>
            </p:nvGrpSpPr>
            <p:grpSpPr>
              <a:xfrm>
                <a:off x="376679" y="1363291"/>
                <a:ext cx="3032630" cy="1847829"/>
                <a:chOff x="548350" y="2183433"/>
                <a:chExt cx="3032630" cy="2079063"/>
              </a:xfrm>
            </p:grpSpPr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423807DD-A455-41E6-ADD8-2BE93590199E}"/>
                    </a:ext>
                  </a:extLst>
                </p:cNvPr>
                <p:cNvSpPr/>
                <p:nvPr/>
              </p:nvSpPr>
              <p:spPr>
                <a:xfrm>
                  <a:off x="548350" y="2183433"/>
                  <a:ext cx="3032630" cy="2079063"/>
                </a:xfrm>
                <a:prstGeom prst="roundRect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89"/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B7EA058B-9FA3-A64F-2FCB-E160E3F825CB}"/>
                    </a:ext>
                  </a:extLst>
                </p:cNvPr>
                <p:cNvGrpSpPr/>
                <p:nvPr/>
              </p:nvGrpSpPr>
              <p:grpSpPr>
                <a:xfrm>
                  <a:off x="1059995" y="2304719"/>
                  <a:ext cx="2180658" cy="1441091"/>
                  <a:chOff x="2955237" y="3273285"/>
                  <a:chExt cx="3960309" cy="1959494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85BE56B9-B81A-23BC-FFF4-BAD410CD85A6}"/>
                      </a:ext>
                    </a:extLst>
                  </p:cNvPr>
                  <p:cNvSpPr/>
                  <p:nvPr/>
                </p:nvSpPr>
                <p:spPr>
                  <a:xfrm>
                    <a:off x="4323662" y="3586752"/>
                    <a:ext cx="1559438" cy="837461"/>
                  </a:xfrm>
                  <a:prstGeom prst="ellipse">
                    <a:avLst/>
                  </a:prstGeom>
                  <a:solidFill>
                    <a:srgbClr val="FBEBEB"/>
                  </a:solidFill>
                  <a:ln w="254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Google Shape;170;p13">
                    <a:extLst>
                      <a:ext uri="{FF2B5EF4-FFF2-40B4-BE49-F238E27FC236}">
                        <a16:creationId xmlns:a16="http://schemas.microsoft.com/office/drawing/2014/main" id="{490D77FC-A9C5-310F-9F81-268DFF1387C8}"/>
                      </a:ext>
                    </a:extLst>
                  </p:cNvPr>
                  <p:cNvSpPr/>
                  <p:nvPr/>
                </p:nvSpPr>
                <p:spPr>
                  <a:xfrm>
                    <a:off x="3162756" y="4753164"/>
                    <a:ext cx="212894" cy="241067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B1DB093D-0E0C-7958-3F57-651DB3443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55237" y="5019720"/>
                    <a:ext cx="39603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Google Shape;170;p13">
                    <a:extLst>
                      <a:ext uri="{FF2B5EF4-FFF2-40B4-BE49-F238E27FC236}">
                        <a16:creationId xmlns:a16="http://schemas.microsoft.com/office/drawing/2014/main" id="{5689FB80-9723-24B1-9741-18C4BAEFC8CD}"/>
                      </a:ext>
                    </a:extLst>
                  </p:cNvPr>
                  <p:cNvSpPr/>
                  <p:nvPr/>
                </p:nvSpPr>
                <p:spPr>
                  <a:xfrm>
                    <a:off x="3499143" y="4917303"/>
                    <a:ext cx="212894" cy="241067"/>
                  </a:xfrm>
                  <a:prstGeom prst="ellipse">
                    <a:avLst/>
                  </a:prstGeom>
                  <a:solidFill>
                    <a:srgbClr val="A4C2F4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8" name="Google Shape;170;p13">
                    <a:extLst>
                      <a:ext uri="{FF2B5EF4-FFF2-40B4-BE49-F238E27FC236}">
                        <a16:creationId xmlns:a16="http://schemas.microsoft.com/office/drawing/2014/main" id="{15E7ED62-8FFD-033E-1C0A-E8F3992F6781}"/>
                      </a:ext>
                    </a:extLst>
                  </p:cNvPr>
                  <p:cNvSpPr/>
                  <p:nvPr/>
                </p:nvSpPr>
                <p:spPr>
                  <a:xfrm>
                    <a:off x="4182402" y="4991712"/>
                    <a:ext cx="212894" cy="241067"/>
                  </a:xfrm>
                  <a:prstGeom prst="ellipse">
                    <a:avLst/>
                  </a:prstGeom>
                  <a:solidFill>
                    <a:srgbClr val="A4C2F4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9" name="Google Shape;170;p13">
                    <a:extLst>
                      <a:ext uri="{FF2B5EF4-FFF2-40B4-BE49-F238E27FC236}">
                        <a16:creationId xmlns:a16="http://schemas.microsoft.com/office/drawing/2014/main" id="{45664D7D-B634-F49A-BDF2-0D7E62D80E09}"/>
                      </a:ext>
                    </a:extLst>
                  </p:cNvPr>
                  <p:cNvSpPr/>
                  <p:nvPr/>
                </p:nvSpPr>
                <p:spPr>
                  <a:xfrm>
                    <a:off x="3811655" y="4604593"/>
                    <a:ext cx="212894" cy="2410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0" name="Google Shape;171;p13">
                    <a:extLst>
                      <a:ext uri="{FF2B5EF4-FFF2-40B4-BE49-F238E27FC236}">
                        <a16:creationId xmlns:a16="http://schemas.microsoft.com/office/drawing/2014/main" id="{4269BC85-F8CC-AFF2-0C86-9FF0D89CB4BA}"/>
                      </a:ext>
                    </a:extLst>
                  </p:cNvPr>
                  <p:cNvSpPr/>
                  <p:nvPr/>
                </p:nvSpPr>
                <p:spPr>
                  <a:xfrm>
                    <a:off x="4838636" y="3778783"/>
                    <a:ext cx="212894" cy="241067"/>
                  </a:xfrm>
                  <a:prstGeom prst="ellipse">
                    <a:avLst/>
                  </a:prstGeom>
                  <a:solidFill>
                    <a:srgbClr val="EA9999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1" name="Google Shape;171;p13">
                    <a:extLst>
                      <a:ext uri="{FF2B5EF4-FFF2-40B4-BE49-F238E27FC236}">
                        <a16:creationId xmlns:a16="http://schemas.microsoft.com/office/drawing/2014/main" id="{FDBCC21A-9EED-AF1A-CA28-B001C9AC5982}"/>
                      </a:ext>
                    </a:extLst>
                  </p:cNvPr>
                  <p:cNvSpPr/>
                  <p:nvPr/>
                </p:nvSpPr>
                <p:spPr>
                  <a:xfrm>
                    <a:off x="4553063" y="3943390"/>
                    <a:ext cx="212894" cy="241067"/>
                  </a:xfrm>
                  <a:prstGeom prst="ellipse">
                    <a:avLst/>
                  </a:prstGeom>
                  <a:solidFill>
                    <a:srgbClr val="FBEBEB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2" name="Google Shape;171;p13">
                    <a:extLst>
                      <a:ext uri="{FF2B5EF4-FFF2-40B4-BE49-F238E27FC236}">
                        <a16:creationId xmlns:a16="http://schemas.microsoft.com/office/drawing/2014/main" id="{EBB42BDB-0CD2-D90F-3971-3651AB39E94B}"/>
                      </a:ext>
                    </a:extLst>
                  </p:cNvPr>
                  <p:cNvSpPr/>
                  <p:nvPr/>
                </p:nvSpPr>
                <p:spPr>
                  <a:xfrm>
                    <a:off x="5423488" y="4051411"/>
                    <a:ext cx="212894" cy="2410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3" name="Google Shape;171;p13">
                    <a:extLst>
                      <a:ext uri="{FF2B5EF4-FFF2-40B4-BE49-F238E27FC236}">
                        <a16:creationId xmlns:a16="http://schemas.microsoft.com/office/drawing/2014/main" id="{6662A60D-2730-895E-79AD-B4FD8B22A73C}"/>
                      </a:ext>
                    </a:extLst>
                  </p:cNvPr>
                  <p:cNvSpPr/>
                  <p:nvPr/>
                </p:nvSpPr>
                <p:spPr>
                  <a:xfrm>
                    <a:off x="5137667" y="3658249"/>
                    <a:ext cx="212894" cy="241067"/>
                  </a:xfrm>
                  <a:prstGeom prst="ellipse">
                    <a:avLst/>
                  </a:prstGeom>
                  <a:solidFill>
                    <a:srgbClr val="EB9999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dirty="0"/>
                  </a:p>
                </p:txBody>
              </p:sp>
              <p:sp>
                <p:nvSpPr>
                  <p:cNvPr id="144" name="Google Shape;170;p13">
                    <a:extLst>
                      <a:ext uri="{FF2B5EF4-FFF2-40B4-BE49-F238E27FC236}">
                        <a16:creationId xmlns:a16="http://schemas.microsoft.com/office/drawing/2014/main" id="{2A929D02-9CA7-545E-6F71-4490CD661292}"/>
                      </a:ext>
                    </a:extLst>
                  </p:cNvPr>
                  <p:cNvSpPr/>
                  <p:nvPr/>
                </p:nvSpPr>
                <p:spPr>
                  <a:xfrm>
                    <a:off x="5883106" y="4988313"/>
                    <a:ext cx="212894" cy="241067"/>
                  </a:xfrm>
                  <a:prstGeom prst="ellipse">
                    <a:avLst/>
                  </a:prstGeom>
                  <a:solidFill>
                    <a:srgbClr val="A4C2F4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5" name="Google Shape;170;p13">
                    <a:extLst>
                      <a:ext uri="{FF2B5EF4-FFF2-40B4-BE49-F238E27FC236}">
                        <a16:creationId xmlns:a16="http://schemas.microsoft.com/office/drawing/2014/main" id="{3B532543-8646-8442-B151-D4FF2EE3BDB4}"/>
                      </a:ext>
                    </a:extLst>
                  </p:cNvPr>
                  <p:cNvSpPr/>
                  <p:nvPr/>
                </p:nvSpPr>
                <p:spPr>
                  <a:xfrm>
                    <a:off x="6182600" y="4625132"/>
                    <a:ext cx="212894" cy="2410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6" name="Google Shape;170;p13">
                    <a:extLst>
                      <a:ext uri="{FF2B5EF4-FFF2-40B4-BE49-F238E27FC236}">
                        <a16:creationId xmlns:a16="http://schemas.microsoft.com/office/drawing/2014/main" id="{3046616D-9B8B-4AEC-6E26-7CC21C5C5880}"/>
                      </a:ext>
                    </a:extLst>
                  </p:cNvPr>
                  <p:cNvSpPr/>
                  <p:nvPr/>
                </p:nvSpPr>
                <p:spPr>
                  <a:xfrm>
                    <a:off x="6459917" y="4747245"/>
                    <a:ext cx="212894" cy="241067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pic>
                <p:nvPicPr>
                  <p:cNvPr id="147" name="Picture 146">
                    <a:extLst>
                      <a:ext uri="{FF2B5EF4-FFF2-40B4-BE49-F238E27FC236}">
                        <a16:creationId xmlns:a16="http://schemas.microsoft.com/office/drawing/2014/main" id="{705CCDB9-9BDC-ED27-D9E4-62249DEC7F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886099" y="3273285"/>
                    <a:ext cx="354571" cy="36821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8A60C3AD-FBD9-6EAF-998B-5A149FB6A31F}"/>
                    </a:ext>
                  </a:extLst>
                </p:cNvPr>
                <p:cNvGrpSpPr/>
                <p:nvPr/>
              </p:nvGrpSpPr>
              <p:grpSpPr>
                <a:xfrm>
                  <a:off x="709253" y="2309897"/>
                  <a:ext cx="949734" cy="321595"/>
                  <a:chOff x="510987" y="2005274"/>
                  <a:chExt cx="988563" cy="361628"/>
                </a:xfrm>
              </p:grpSpPr>
              <p:pic>
                <p:nvPicPr>
                  <p:cNvPr id="132" name="Picture 131">
                    <a:extLst>
                      <a:ext uri="{FF2B5EF4-FFF2-40B4-BE49-F238E27FC236}">
                        <a16:creationId xmlns:a16="http://schemas.microsoft.com/office/drawing/2014/main" id="{D21C30D0-94A6-59F5-C5C0-63BC2BFC7D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41247" y="2046273"/>
                    <a:ext cx="925830" cy="274320"/>
                  </a:xfrm>
                  <a:prstGeom prst="rect">
                    <a:avLst/>
                  </a:prstGeom>
                </p:spPr>
              </p:pic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D202892-5E37-9994-30E2-0BA6FFB5CE12}"/>
                      </a:ext>
                    </a:extLst>
                  </p:cNvPr>
                  <p:cNvSpPr/>
                  <p:nvPr/>
                </p:nvSpPr>
                <p:spPr>
                  <a:xfrm>
                    <a:off x="510987" y="2005274"/>
                    <a:ext cx="988563" cy="3616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A985CBE-2327-3F74-AE8C-C436326C6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1035" y="2920110"/>
                <a:ext cx="1083918" cy="210312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02FA980-78FB-AFEE-45AC-822E65C5DA32}"/>
                </a:ext>
              </a:extLst>
            </p:cNvPr>
            <p:cNvGrpSpPr/>
            <p:nvPr/>
          </p:nvGrpSpPr>
          <p:grpSpPr>
            <a:xfrm>
              <a:off x="9115205" y="22829092"/>
              <a:ext cx="7109387" cy="4462546"/>
              <a:chOff x="4512458" y="2995917"/>
              <a:chExt cx="3349074" cy="1951590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6D9F2225-1A2D-CF33-A556-A9C5B25E4FF3}"/>
                  </a:ext>
                </a:extLst>
              </p:cNvPr>
              <p:cNvSpPr/>
              <p:nvPr/>
            </p:nvSpPr>
            <p:spPr>
              <a:xfrm>
                <a:off x="4512458" y="2995917"/>
                <a:ext cx="3349074" cy="1951590"/>
              </a:xfrm>
              <a:prstGeom prst="roundRect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89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25ECB1E-1346-D9C8-C8E9-F7C13F639760}"/>
                  </a:ext>
                </a:extLst>
              </p:cNvPr>
              <p:cNvGrpSpPr/>
              <p:nvPr/>
            </p:nvGrpSpPr>
            <p:grpSpPr>
              <a:xfrm>
                <a:off x="5043410" y="3047319"/>
                <a:ext cx="2396139" cy="1517601"/>
                <a:chOff x="2219152" y="1247228"/>
                <a:chExt cx="3451372" cy="3252394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F3FA053-F5FE-6FEE-8A2B-DEE105F5338E}"/>
                    </a:ext>
                  </a:extLst>
                </p:cNvPr>
                <p:cNvSpPr/>
                <p:nvPr/>
              </p:nvSpPr>
              <p:spPr>
                <a:xfrm>
                  <a:off x="5159827" y="2429732"/>
                  <a:ext cx="409280" cy="459669"/>
                </a:xfrm>
                <a:prstGeom prst="ellipse">
                  <a:avLst/>
                </a:prstGeom>
                <a:solidFill>
                  <a:srgbClr val="FBEBEB"/>
                </a:solidFill>
                <a:ln w="254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85B1B531-3BE4-B835-37CA-A5F5D825B881}"/>
                    </a:ext>
                  </a:extLst>
                </p:cNvPr>
                <p:cNvSpPr/>
                <p:nvPr/>
              </p:nvSpPr>
              <p:spPr>
                <a:xfrm>
                  <a:off x="5135121" y="3276600"/>
                  <a:ext cx="468866" cy="828320"/>
                </a:xfrm>
                <a:prstGeom prst="ellipse">
                  <a:avLst/>
                </a:prstGeom>
                <a:solidFill>
                  <a:srgbClr val="FBEBEB"/>
                </a:solidFill>
                <a:ln w="254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F3C4CABD-17FF-21BB-43DA-8B0CC5ACB522}"/>
                    </a:ext>
                  </a:extLst>
                </p:cNvPr>
                <p:cNvSpPr/>
                <p:nvPr/>
              </p:nvSpPr>
              <p:spPr>
                <a:xfrm>
                  <a:off x="3886231" y="2415846"/>
                  <a:ext cx="872867" cy="499486"/>
                </a:xfrm>
                <a:prstGeom prst="ellipse">
                  <a:avLst/>
                </a:prstGeom>
                <a:solidFill>
                  <a:srgbClr val="FBEBEB"/>
                </a:solidFill>
                <a:ln w="254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DD3C9476-5C88-FFAE-EB44-6FAB2A321848}"/>
                    </a:ext>
                  </a:extLst>
                </p:cNvPr>
                <p:cNvSpPr/>
                <p:nvPr/>
              </p:nvSpPr>
              <p:spPr>
                <a:xfrm>
                  <a:off x="3892043" y="3233889"/>
                  <a:ext cx="914330" cy="909308"/>
                </a:xfrm>
                <a:prstGeom prst="ellipse">
                  <a:avLst/>
                </a:prstGeom>
                <a:solidFill>
                  <a:srgbClr val="FBEBEB"/>
                </a:solidFill>
                <a:ln w="254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Google Shape;170;p13">
                  <a:extLst>
                    <a:ext uri="{FF2B5EF4-FFF2-40B4-BE49-F238E27FC236}">
                      <a16:creationId xmlns:a16="http://schemas.microsoft.com/office/drawing/2014/main" id="{CE3011E3-65B6-E860-64A9-841DC585DB58}"/>
                    </a:ext>
                  </a:extLst>
                </p:cNvPr>
                <p:cNvSpPr/>
                <p:nvPr/>
              </p:nvSpPr>
              <p:spPr>
                <a:xfrm>
                  <a:off x="3619956" y="2128601"/>
                  <a:ext cx="212894" cy="24106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" name="Google Shape;170;p13">
                  <a:extLst>
                    <a:ext uri="{FF2B5EF4-FFF2-40B4-BE49-F238E27FC236}">
                      <a16:creationId xmlns:a16="http://schemas.microsoft.com/office/drawing/2014/main" id="{52C1A5C4-810A-9C40-6BC0-BB76D2E4A9BE}"/>
                    </a:ext>
                  </a:extLst>
                </p:cNvPr>
                <p:cNvSpPr/>
                <p:nvPr/>
              </p:nvSpPr>
              <p:spPr>
                <a:xfrm>
                  <a:off x="3619956" y="2538423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" name="Google Shape;170;p13">
                  <a:extLst>
                    <a:ext uri="{FF2B5EF4-FFF2-40B4-BE49-F238E27FC236}">
                      <a16:creationId xmlns:a16="http://schemas.microsoft.com/office/drawing/2014/main" id="{20656A7C-BD08-E386-413D-F93568BF13F3}"/>
                    </a:ext>
                  </a:extLst>
                </p:cNvPr>
                <p:cNvSpPr/>
                <p:nvPr/>
              </p:nvSpPr>
              <p:spPr>
                <a:xfrm>
                  <a:off x="3619956" y="2948245"/>
                  <a:ext cx="212894" cy="241067"/>
                </a:xfrm>
                <a:prstGeom prst="ellipse">
                  <a:avLst/>
                </a:prstGeom>
                <a:solidFill>
                  <a:srgbClr val="C9DAF8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" name="Google Shape;170;p13">
                  <a:extLst>
                    <a:ext uri="{FF2B5EF4-FFF2-40B4-BE49-F238E27FC236}">
                      <a16:creationId xmlns:a16="http://schemas.microsoft.com/office/drawing/2014/main" id="{66C2C597-8B44-2DD3-1712-9417CBF3E11E}"/>
                    </a:ext>
                  </a:extLst>
                </p:cNvPr>
                <p:cNvSpPr/>
                <p:nvPr/>
              </p:nvSpPr>
              <p:spPr>
                <a:xfrm>
                  <a:off x="3619957" y="3358067"/>
                  <a:ext cx="212893" cy="235794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" name="Google Shape;170;p13">
                  <a:extLst>
                    <a:ext uri="{FF2B5EF4-FFF2-40B4-BE49-F238E27FC236}">
                      <a16:creationId xmlns:a16="http://schemas.microsoft.com/office/drawing/2014/main" id="{E6367340-9F1B-403D-1DCC-56722F515D7A}"/>
                    </a:ext>
                  </a:extLst>
                </p:cNvPr>
                <p:cNvSpPr/>
                <p:nvPr/>
              </p:nvSpPr>
              <p:spPr>
                <a:xfrm>
                  <a:off x="3622498" y="3767889"/>
                  <a:ext cx="212894" cy="24106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" name="Google Shape;170;p13">
                  <a:extLst>
                    <a:ext uri="{FF2B5EF4-FFF2-40B4-BE49-F238E27FC236}">
                      <a16:creationId xmlns:a16="http://schemas.microsoft.com/office/drawing/2014/main" id="{0AC7DFC9-B0F6-9628-D347-8A60745D0A63}"/>
                    </a:ext>
                  </a:extLst>
                </p:cNvPr>
                <p:cNvSpPr/>
                <p:nvPr/>
              </p:nvSpPr>
              <p:spPr>
                <a:xfrm>
                  <a:off x="3619956" y="4177711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" name="Google Shape;170;p13">
                  <a:extLst>
                    <a:ext uri="{FF2B5EF4-FFF2-40B4-BE49-F238E27FC236}">
                      <a16:creationId xmlns:a16="http://schemas.microsoft.com/office/drawing/2014/main" id="{4C82A9C4-0CC2-C041-FA22-28A6E3FCFC15}"/>
                    </a:ext>
                  </a:extLst>
                </p:cNvPr>
                <p:cNvSpPr/>
                <p:nvPr/>
              </p:nvSpPr>
              <p:spPr>
                <a:xfrm>
                  <a:off x="4028231" y="2128601"/>
                  <a:ext cx="212894" cy="241067"/>
                </a:xfrm>
                <a:prstGeom prst="ellipse">
                  <a:avLst/>
                </a:prstGeom>
                <a:solidFill>
                  <a:srgbClr val="C9DAF8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" name="Google Shape;170;p13">
                  <a:extLst>
                    <a:ext uri="{FF2B5EF4-FFF2-40B4-BE49-F238E27FC236}">
                      <a16:creationId xmlns:a16="http://schemas.microsoft.com/office/drawing/2014/main" id="{1F2ED1F2-3374-A2CD-4479-6ED70895F877}"/>
                    </a:ext>
                  </a:extLst>
                </p:cNvPr>
                <p:cNvSpPr/>
                <p:nvPr/>
              </p:nvSpPr>
              <p:spPr>
                <a:xfrm>
                  <a:off x="4028231" y="2538423"/>
                  <a:ext cx="212894" cy="241067"/>
                </a:xfrm>
                <a:prstGeom prst="ellipse">
                  <a:avLst/>
                </a:prstGeom>
                <a:solidFill>
                  <a:srgbClr val="F5CCCC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4" name="Google Shape;170;p13">
                  <a:extLst>
                    <a:ext uri="{FF2B5EF4-FFF2-40B4-BE49-F238E27FC236}">
                      <a16:creationId xmlns:a16="http://schemas.microsoft.com/office/drawing/2014/main" id="{7586D66C-D0E3-6C36-11B6-FEA9E1273AB4}"/>
                    </a:ext>
                  </a:extLst>
                </p:cNvPr>
                <p:cNvSpPr/>
                <p:nvPr/>
              </p:nvSpPr>
              <p:spPr>
                <a:xfrm>
                  <a:off x="4028231" y="2948245"/>
                  <a:ext cx="212894" cy="241067"/>
                </a:xfrm>
                <a:prstGeom prst="ellipse">
                  <a:avLst/>
                </a:prstGeom>
                <a:solidFill>
                  <a:srgbClr val="C9DAF8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5" name="Google Shape;170;p13">
                  <a:extLst>
                    <a:ext uri="{FF2B5EF4-FFF2-40B4-BE49-F238E27FC236}">
                      <a16:creationId xmlns:a16="http://schemas.microsoft.com/office/drawing/2014/main" id="{066DAB66-527F-F3C1-B41C-41271B76AA9B}"/>
                    </a:ext>
                  </a:extLst>
                </p:cNvPr>
                <p:cNvSpPr/>
                <p:nvPr/>
              </p:nvSpPr>
              <p:spPr>
                <a:xfrm>
                  <a:off x="4028231" y="3358067"/>
                  <a:ext cx="212894" cy="241067"/>
                </a:xfrm>
                <a:prstGeom prst="ellipse">
                  <a:avLst/>
                </a:prstGeom>
                <a:solidFill>
                  <a:srgbClr val="EB9999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6" name="Google Shape;170;p13">
                  <a:extLst>
                    <a:ext uri="{FF2B5EF4-FFF2-40B4-BE49-F238E27FC236}">
                      <a16:creationId xmlns:a16="http://schemas.microsoft.com/office/drawing/2014/main" id="{E347AF55-9157-DC56-0F31-1A5B3FE163CD}"/>
                    </a:ext>
                  </a:extLst>
                </p:cNvPr>
                <p:cNvSpPr/>
                <p:nvPr/>
              </p:nvSpPr>
              <p:spPr>
                <a:xfrm>
                  <a:off x="4030773" y="3767889"/>
                  <a:ext cx="212894" cy="24106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7" name="Google Shape;170;p13">
                  <a:extLst>
                    <a:ext uri="{FF2B5EF4-FFF2-40B4-BE49-F238E27FC236}">
                      <a16:creationId xmlns:a16="http://schemas.microsoft.com/office/drawing/2014/main" id="{AD0073BF-09C9-0462-0F1B-CD01E4CDAF0F}"/>
                    </a:ext>
                  </a:extLst>
                </p:cNvPr>
                <p:cNvSpPr/>
                <p:nvPr/>
              </p:nvSpPr>
              <p:spPr>
                <a:xfrm>
                  <a:off x="4028231" y="4177711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" name="Google Shape;170;p13">
                  <a:extLst>
                    <a:ext uri="{FF2B5EF4-FFF2-40B4-BE49-F238E27FC236}">
                      <a16:creationId xmlns:a16="http://schemas.microsoft.com/office/drawing/2014/main" id="{8460D1BB-9EED-496B-8C19-8532B11DDD04}"/>
                    </a:ext>
                  </a:extLst>
                </p:cNvPr>
                <p:cNvSpPr/>
                <p:nvPr/>
              </p:nvSpPr>
              <p:spPr>
                <a:xfrm>
                  <a:off x="4432852" y="2126225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" name="Google Shape;170;p13">
                  <a:extLst>
                    <a:ext uri="{FF2B5EF4-FFF2-40B4-BE49-F238E27FC236}">
                      <a16:creationId xmlns:a16="http://schemas.microsoft.com/office/drawing/2014/main" id="{30325029-C39D-87EB-C645-05758610D803}"/>
                    </a:ext>
                  </a:extLst>
                </p:cNvPr>
                <p:cNvSpPr/>
                <p:nvPr/>
              </p:nvSpPr>
              <p:spPr>
                <a:xfrm>
                  <a:off x="4432852" y="2536047"/>
                  <a:ext cx="212894" cy="241067"/>
                </a:xfrm>
                <a:prstGeom prst="ellipse">
                  <a:avLst/>
                </a:prstGeom>
                <a:solidFill>
                  <a:srgbClr val="EB9999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0" name="Google Shape;170;p13">
                  <a:extLst>
                    <a:ext uri="{FF2B5EF4-FFF2-40B4-BE49-F238E27FC236}">
                      <a16:creationId xmlns:a16="http://schemas.microsoft.com/office/drawing/2014/main" id="{9D17E17C-E900-9896-934B-164CB20F1AA9}"/>
                    </a:ext>
                  </a:extLst>
                </p:cNvPr>
                <p:cNvSpPr/>
                <p:nvPr/>
              </p:nvSpPr>
              <p:spPr>
                <a:xfrm>
                  <a:off x="4432852" y="2945869"/>
                  <a:ext cx="212894" cy="241067"/>
                </a:xfrm>
                <a:prstGeom prst="ellipse">
                  <a:avLst/>
                </a:prstGeom>
                <a:solidFill>
                  <a:srgbClr val="C9DAF8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1" name="Google Shape;170;p13">
                  <a:extLst>
                    <a:ext uri="{FF2B5EF4-FFF2-40B4-BE49-F238E27FC236}">
                      <a16:creationId xmlns:a16="http://schemas.microsoft.com/office/drawing/2014/main" id="{D012B7DE-E2B0-218B-6334-804C326849D2}"/>
                    </a:ext>
                  </a:extLst>
                </p:cNvPr>
                <p:cNvSpPr/>
                <p:nvPr/>
              </p:nvSpPr>
              <p:spPr>
                <a:xfrm>
                  <a:off x="4432852" y="3355691"/>
                  <a:ext cx="212894" cy="241067"/>
                </a:xfrm>
                <a:prstGeom prst="ellipse">
                  <a:avLst/>
                </a:prstGeom>
                <a:solidFill>
                  <a:srgbClr val="F5CCCC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2" name="Google Shape;170;p13">
                  <a:extLst>
                    <a:ext uri="{FF2B5EF4-FFF2-40B4-BE49-F238E27FC236}">
                      <a16:creationId xmlns:a16="http://schemas.microsoft.com/office/drawing/2014/main" id="{730E5A98-4A08-05A1-4201-427404C9227B}"/>
                    </a:ext>
                  </a:extLst>
                </p:cNvPr>
                <p:cNvSpPr/>
                <p:nvPr/>
              </p:nvSpPr>
              <p:spPr>
                <a:xfrm>
                  <a:off x="4435394" y="3765513"/>
                  <a:ext cx="212894" cy="241067"/>
                </a:xfrm>
                <a:prstGeom prst="ellipse">
                  <a:avLst/>
                </a:prstGeom>
                <a:solidFill>
                  <a:srgbClr val="EB9999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3" name="Google Shape;170;p13">
                  <a:extLst>
                    <a:ext uri="{FF2B5EF4-FFF2-40B4-BE49-F238E27FC236}">
                      <a16:creationId xmlns:a16="http://schemas.microsoft.com/office/drawing/2014/main" id="{DEA757DF-02E9-E13B-8DB4-7D41D9D73E64}"/>
                    </a:ext>
                  </a:extLst>
                </p:cNvPr>
                <p:cNvSpPr/>
                <p:nvPr/>
              </p:nvSpPr>
              <p:spPr>
                <a:xfrm>
                  <a:off x="4432852" y="4175335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4" name="Google Shape;170;p13">
                  <a:extLst>
                    <a:ext uri="{FF2B5EF4-FFF2-40B4-BE49-F238E27FC236}">
                      <a16:creationId xmlns:a16="http://schemas.microsoft.com/office/drawing/2014/main" id="{DDFDEDB3-CDBC-F4D6-220C-EDC4E9E637C1}"/>
                    </a:ext>
                  </a:extLst>
                </p:cNvPr>
                <p:cNvSpPr/>
                <p:nvPr/>
              </p:nvSpPr>
              <p:spPr>
                <a:xfrm>
                  <a:off x="4841127" y="2126225"/>
                  <a:ext cx="212894" cy="241067"/>
                </a:xfrm>
                <a:prstGeom prst="ellipse">
                  <a:avLst/>
                </a:prstGeom>
                <a:solidFill>
                  <a:srgbClr val="C9DAF8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5" name="Google Shape;170;p13">
                  <a:extLst>
                    <a:ext uri="{FF2B5EF4-FFF2-40B4-BE49-F238E27FC236}">
                      <a16:creationId xmlns:a16="http://schemas.microsoft.com/office/drawing/2014/main" id="{350C0A13-8975-3EB0-9724-8ACFFF60819D}"/>
                    </a:ext>
                  </a:extLst>
                </p:cNvPr>
                <p:cNvSpPr/>
                <p:nvPr/>
              </p:nvSpPr>
              <p:spPr>
                <a:xfrm>
                  <a:off x="4841127" y="2536046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" name="Google Shape;170;p13">
                  <a:extLst>
                    <a:ext uri="{FF2B5EF4-FFF2-40B4-BE49-F238E27FC236}">
                      <a16:creationId xmlns:a16="http://schemas.microsoft.com/office/drawing/2014/main" id="{2189A0E4-CE6E-03E7-3DF8-B7C5B83BBF5B}"/>
                    </a:ext>
                  </a:extLst>
                </p:cNvPr>
                <p:cNvSpPr/>
                <p:nvPr/>
              </p:nvSpPr>
              <p:spPr>
                <a:xfrm>
                  <a:off x="4841127" y="2945869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7" name="Google Shape;170;p13">
                  <a:extLst>
                    <a:ext uri="{FF2B5EF4-FFF2-40B4-BE49-F238E27FC236}">
                      <a16:creationId xmlns:a16="http://schemas.microsoft.com/office/drawing/2014/main" id="{0236BD16-1B24-778C-7C05-74C85B342392}"/>
                    </a:ext>
                  </a:extLst>
                </p:cNvPr>
                <p:cNvSpPr/>
                <p:nvPr/>
              </p:nvSpPr>
              <p:spPr>
                <a:xfrm>
                  <a:off x="4841127" y="3355691"/>
                  <a:ext cx="212894" cy="241067"/>
                </a:xfrm>
                <a:prstGeom prst="ellipse">
                  <a:avLst/>
                </a:prstGeom>
                <a:solidFill>
                  <a:srgbClr val="C9DAF8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8" name="Google Shape;170;p13">
                  <a:extLst>
                    <a:ext uri="{FF2B5EF4-FFF2-40B4-BE49-F238E27FC236}">
                      <a16:creationId xmlns:a16="http://schemas.microsoft.com/office/drawing/2014/main" id="{0E7F9947-D512-3D3E-8E46-EBBB0F248289}"/>
                    </a:ext>
                  </a:extLst>
                </p:cNvPr>
                <p:cNvSpPr/>
                <p:nvPr/>
              </p:nvSpPr>
              <p:spPr>
                <a:xfrm>
                  <a:off x="4843669" y="3765513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" name="Google Shape;170;p13">
                  <a:extLst>
                    <a:ext uri="{FF2B5EF4-FFF2-40B4-BE49-F238E27FC236}">
                      <a16:creationId xmlns:a16="http://schemas.microsoft.com/office/drawing/2014/main" id="{CA6305F8-070B-BA5A-980C-D1F6C6CBCBEE}"/>
                    </a:ext>
                  </a:extLst>
                </p:cNvPr>
                <p:cNvSpPr/>
                <p:nvPr/>
              </p:nvSpPr>
              <p:spPr>
                <a:xfrm>
                  <a:off x="4841127" y="4175335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" name="Google Shape;170;p13">
                  <a:extLst>
                    <a:ext uri="{FF2B5EF4-FFF2-40B4-BE49-F238E27FC236}">
                      <a16:creationId xmlns:a16="http://schemas.microsoft.com/office/drawing/2014/main" id="{72E891D5-44F6-911B-4FEE-4A1178D0731F}"/>
                    </a:ext>
                  </a:extLst>
                </p:cNvPr>
                <p:cNvSpPr/>
                <p:nvPr/>
              </p:nvSpPr>
              <p:spPr>
                <a:xfrm>
                  <a:off x="5258020" y="2126225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1" name="Google Shape;170;p13">
                  <a:extLst>
                    <a:ext uri="{FF2B5EF4-FFF2-40B4-BE49-F238E27FC236}">
                      <a16:creationId xmlns:a16="http://schemas.microsoft.com/office/drawing/2014/main" id="{33626933-E9CC-862C-5C8A-65929ACA5DE8}"/>
                    </a:ext>
                  </a:extLst>
                </p:cNvPr>
                <p:cNvSpPr/>
                <p:nvPr/>
              </p:nvSpPr>
              <p:spPr>
                <a:xfrm>
                  <a:off x="5258020" y="2536047"/>
                  <a:ext cx="212894" cy="241067"/>
                </a:xfrm>
                <a:prstGeom prst="ellipse">
                  <a:avLst/>
                </a:prstGeom>
                <a:solidFill>
                  <a:srgbClr val="EB9999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2" name="Google Shape;170;p13">
                  <a:extLst>
                    <a:ext uri="{FF2B5EF4-FFF2-40B4-BE49-F238E27FC236}">
                      <a16:creationId xmlns:a16="http://schemas.microsoft.com/office/drawing/2014/main" id="{C690A597-64A9-6E79-02A9-640991DF168A}"/>
                    </a:ext>
                  </a:extLst>
                </p:cNvPr>
                <p:cNvSpPr/>
                <p:nvPr/>
              </p:nvSpPr>
              <p:spPr>
                <a:xfrm>
                  <a:off x="5258020" y="2945869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" name="Google Shape;170;p13">
                  <a:extLst>
                    <a:ext uri="{FF2B5EF4-FFF2-40B4-BE49-F238E27FC236}">
                      <a16:creationId xmlns:a16="http://schemas.microsoft.com/office/drawing/2014/main" id="{CCD700FF-28B7-0437-13EF-326B63AC10AB}"/>
                    </a:ext>
                  </a:extLst>
                </p:cNvPr>
                <p:cNvSpPr/>
                <p:nvPr/>
              </p:nvSpPr>
              <p:spPr>
                <a:xfrm>
                  <a:off x="5258020" y="3355691"/>
                  <a:ext cx="212894" cy="24106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4" name="Google Shape;170;p13">
                  <a:extLst>
                    <a:ext uri="{FF2B5EF4-FFF2-40B4-BE49-F238E27FC236}">
                      <a16:creationId xmlns:a16="http://schemas.microsoft.com/office/drawing/2014/main" id="{7FC88745-BCD5-BEF3-EE59-D11B15D607CC}"/>
                    </a:ext>
                  </a:extLst>
                </p:cNvPr>
                <p:cNvSpPr/>
                <p:nvPr/>
              </p:nvSpPr>
              <p:spPr>
                <a:xfrm>
                  <a:off x="5260562" y="3765513"/>
                  <a:ext cx="212894" cy="241067"/>
                </a:xfrm>
                <a:prstGeom prst="ellipse">
                  <a:avLst/>
                </a:prstGeom>
                <a:solidFill>
                  <a:srgbClr val="EB9999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5" name="Google Shape;170;p13">
                  <a:extLst>
                    <a:ext uri="{FF2B5EF4-FFF2-40B4-BE49-F238E27FC236}">
                      <a16:creationId xmlns:a16="http://schemas.microsoft.com/office/drawing/2014/main" id="{98962A14-41CB-F3E0-4BF9-AA62652E04E6}"/>
                    </a:ext>
                  </a:extLst>
                </p:cNvPr>
                <p:cNvSpPr/>
                <p:nvPr/>
              </p:nvSpPr>
              <p:spPr>
                <a:xfrm>
                  <a:off x="5258020" y="4175335"/>
                  <a:ext cx="212894" cy="241067"/>
                </a:xfrm>
                <a:prstGeom prst="ellipse">
                  <a:avLst/>
                </a:prstGeom>
                <a:solidFill>
                  <a:srgbClr val="99B6E5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6C81380E-AB46-6786-2BF6-38A0751C3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8000" y="3895344"/>
                  <a:ext cx="33528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Left Bracket 116">
                  <a:extLst>
                    <a:ext uri="{FF2B5EF4-FFF2-40B4-BE49-F238E27FC236}">
                      <a16:creationId xmlns:a16="http://schemas.microsoft.com/office/drawing/2014/main" id="{E17716D7-772F-5A63-86C8-E2BC8C5C1622}"/>
                    </a:ext>
                  </a:extLst>
                </p:cNvPr>
                <p:cNvSpPr/>
                <p:nvPr/>
              </p:nvSpPr>
              <p:spPr>
                <a:xfrm>
                  <a:off x="3468067" y="2068952"/>
                  <a:ext cx="97068" cy="2430668"/>
                </a:xfrm>
                <a:prstGeom prst="lef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Left Bracket 117">
                  <a:extLst>
                    <a:ext uri="{FF2B5EF4-FFF2-40B4-BE49-F238E27FC236}">
                      <a16:creationId xmlns:a16="http://schemas.microsoft.com/office/drawing/2014/main" id="{11F25A4B-C5AE-5668-0D2C-EB930F32923D}"/>
                    </a:ext>
                  </a:extLst>
                </p:cNvPr>
                <p:cNvSpPr/>
                <p:nvPr/>
              </p:nvSpPr>
              <p:spPr>
                <a:xfrm flipH="1">
                  <a:off x="5531250" y="2068952"/>
                  <a:ext cx="139274" cy="2430670"/>
                </a:xfrm>
                <a:prstGeom prst="leftBracket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19B83F24-9ABC-FBDA-BA72-95994BCD2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8000" y="3493008"/>
                  <a:ext cx="33528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75F02B6-4D0F-8B76-D03A-F388D3E93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8000" y="2660904"/>
                  <a:ext cx="33528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C297156-5AF4-0617-2C02-2ABB4D9C0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2232" y="1645920"/>
                  <a:ext cx="0" cy="365760"/>
                </a:xfrm>
                <a:prstGeom prst="line">
                  <a:avLst/>
                </a:prstGeom>
                <a:ln w="34925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28B0C0A0-3894-9B9F-F9E9-84492EA39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5424" y="1645920"/>
                  <a:ext cx="0" cy="365760"/>
                </a:xfrm>
                <a:prstGeom prst="line">
                  <a:avLst/>
                </a:prstGeom>
                <a:ln w="34925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EA156821-A2E0-F0FD-1786-577DB719D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4467" y="1645920"/>
                  <a:ext cx="0" cy="365760"/>
                </a:xfrm>
                <a:prstGeom prst="line">
                  <a:avLst/>
                </a:prstGeom>
                <a:ln w="34925">
                  <a:solidFill>
                    <a:schemeClr val="bg1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68D8309C-B049-D024-E566-F3550ADE9B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86231" y="1247228"/>
                  <a:ext cx="1626799" cy="324910"/>
                </a:xfrm>
                <a:prstGeom prst="rect">
                  <a:avLst/>
                </a:prstGeom>
              </p:spPr>
            </p:pic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3A6F76F0-E44E-E799-90D8-02D2AD9952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27319" y="2910926"/>
                  <a:ext cx="636775" cy="235698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AC16A924-82C1-280E-9DD9-98D8293DE0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9152" y="3340888"/>
                  <a:ext cx="621218" cy="366628"/>
                </a:xfrm>
                <a:prstGeom prst="rect">
                  <a:avLst/>
                </a:prstGeom>
              </p:spPr>
            </p:pic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DA0FAC8-8E98-197C-64AC-50E69180FAB3}"/>
                  </a:ext>
                </a:extLst>
              </p:cNvPr>
              <p:cNvGrpSpPr/>
              <p:nvPr/>
            </p:nvGrpSpPr>
            <p:grpSpPr>
              <a:xfrm>
                <a:off x="4675492" y="3114725"/>
                <a:ext cx="1093704" cy="301532"/>
                <a:chOff x="4227409" y="2041094"/>
                <a:chExt cx="1262095" cy="361628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F70F123A-AE39-A348-D1A1-9FCADC0557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6587" y="2072389"/>
                  <a:ext cx="1200150" cy="274320"/>
                </a:xfrm>
                <a:prstGeom prst="rect">
                  <a:avLst/>
                </a:prstGeom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645C5A7-3956-C30F-81B7-E43D84E22FB9}"/>
                    </a:ext>
                  </a:extLst>
                </p:cNvPr>
                <p:cNvSpPr/>
                <p:nvPr/>
              </p:nvSpPr>
              <p:spPr>
                <a:xfrm>
                  <a:off x="4227409" y="2041094"/>
                  <a:ext cx="1262095" cy="3616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1F45E72-9246-AFA4-478E-405D8605A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9452" y="4614262"/>
                <a:ext cx="1676837" cy="224802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B34E99-3290-0DCD-1045-D32E71CFCC38}"/>
                </a:ext>
              </a:extLst>
            </p:cNvPr>
            <p:cNvGrpSpPr/>
            <p:nvPr/>
          </p:nvGrpSpPr>
          <p:grpSpPr>
            <a:xfrm>
              <a:off x="9165906" y="16519863"/>
              <a:ext cx="6902068" cy="4515647"/>
              <a:chOff x="8574469" y="1363681"/>
              <a:chExt cx="3032630" cy="188678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9220A76-D35F-B259-1C80-457E085BBC16}"/>
                  </a:ext>
                </a:extLst>
              </p:cNvPr>
              <p:cNvGrpSpPr/>
              <p:nvPr/>
            </p:nvGrpSpPr>
            <p:grpSpPr>
              <a:xfrm>
                <a:off x="8574469" y="1363681"/>
                <a:ext cx="3032630" cy="1886787"/>
                <a:chOff x="8594878" y="2179612"/>
                <a:chExt cx="3032630" cy="2079063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88DC37FC-984E-5B37-C0C5-4EC5C19D0CD4}"/>
                    </a:ext>
                  </a:extLst>
                </p:cNvPr>
                <p:cNvSpPr/>
                <p:nvPr/>
              </p:nvSpPr>
              <p:spPr>
                <a:xfrm>
                  <a:off x="8594878" y="2179612"/>
                  <a:ext cx="3032630" cy="2079063"/>
                </a:xfrm>
                <a:prstGeom prst="roundRect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1120" tIns="35560" rIns="71120" bIns="355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89"/>
                </a:p>
              </p:txBody>
            </p:sp>
            <p:grpSp>
              <p:nvGrpSpPr>
                <p:cNvPr id="15" name="Google Shape;139;p13">
                  <a:extLst>
                    <a:ext uri="{FF2B5EF4-FFF2-40B4-BE49-F238E27FC236}">
                      <a16:creationId xmlns:a16="http://schemas.microsoft.com/office/drawing/2014/main" id="{04AD05EF-5C54-EC19-5298-08940352D1EE}"/>
                    </a:ext>
                  </a:extLst>
                </p:cNvPr>
                <p:cNvGrpSpPr/>
                <p:nvPr/>
              </p:nvGrpSpPr>
              <p:grpSpPr>
                <a:xfrm>
                  <a:off x="9732259" y="2290523"/>
                  <a:ext cx="1537078" cy="1460691"/>
                  <a:chOff x="4593376" y="1599099"/>
                  <a:chExt cx="2200589" cy="1667718"/>
                </a:xfrm>
              </p:grpSpPr>
              <p:cxnSp>
                <p:nvCxnSpPr>
                  <p:cNvPr id="20" name="Google Shape;140;p13">
                    <a:extLst>
                      <a:ext uri="{FF2B5EF4-FFF2-40B4-BE49-F238E27FC236}">
                        <a16:creationId xmlns:a16="http://schemas.microsoft.com/office/drawing/2014/main" id="{A741A39B-A24C-EA82-1512-2234D3AE7FF7}"/>
                      </a:ext>
                    </a:extLst>
                  </p:cNvPr>
                  <p:cNvCxnSpPr/>
                  <p:nvPr/>
                </p:nvCxnSpPr>
                <p:spPr>
                  <a:xfrm>
                    <a:off x="4891800" y="2235600"/>
                    <a:ext cx="318300" cy="7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" name="Google Shape;141;p13">
                    <a:extLst>
                      <a:ext uri="{FF2B5EF4-FFF2-40B4-BE49-F238E27FC236}">
                        <a16:creationId xmlns:a16="http://schemas.microsoft.com/office/drawing/2014/main" id="{E201D308-5892-7773-A6A1-59E57C38F1B3}"/>
                      </a:ext>
                    </a:extLst>
                  </p:cNvPr>
                  <p:cNvCxnSpPr/>
                  <p:nvPr/>
                </p:nvCxnSpPr>
                <p:spPr>
                  <a:xfrm>
                    <a:off x="6064275" y="2177700"/>
                    <a:ext cx="258300" cy="159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" name="Google Shape;142;p13">
                    <a:extLst>
                      <a:ext uri="{FF2B5EF4-FFF2-40B4-BE49-F238E27FC236}">
                        <a16:creationId xmlns:a16="http://schemas.microsoft.com/office/drawing/2014/main" id="{C092D0E8-C7E1-BD0A-F55B-0E7BCCC39282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731350" y="2172975"/>
                    <a:ext cx="333000" cy="168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" name="Google Shape;143;p13">
                    <a:extLst>
                      <a:ext uri="{FF2B5EF4-FFF2-40B4-BE49-F238E27FC236}">
                        <a16:creationId xmlns:a16="http://schemas.microsoft.com/office/drawing/2014/main" id="{5F38317A-42BC-038A-BBFE-B0FF79FF8469}"/>
                      </a:ext>
                    </a:extLst>
                  </p:cNvPr>
                  <p:cNvCxnSpPr/>
                  <p:nvPr/>
                </p:nvCxnSpPr>
                <p:spPr>
                  <a:xfrm>
                    <a:off x="5871275" y="1900275"/>
                    <a:ext cx="188100" cy="277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" name="Google Shape;144;p13">
                    <a:extLst>
                      <a:ext uri="{FF2B5EF4-FFF2-40B4-BE49-F238E27FC236}">
                        <a16:creationId xmlns:a16="http://schemas.microsoft.com/office/drawing/2014/main" id="{B7AD90AC-7473-2D1F-90E2-17122D9E0FFE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6363425" y="2464950"/>
                    <a:ext cx="270300" cy="147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" name="Google Shape;145;p13">
                    <a:extLst>
                      <a:ext uri="{FF2B5EF4-FFF2-40B4-BE49-F238E27FC236}">
                        <a16:creationId xmlns:a16="http://schemas.microsoft.com/office/drawing/2014/main" id="{5851A27B-A672-6395-EFF3-52F52DE3AEA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6327325" y="2334575"/>
                    <a:ext cx="306300" cy="1254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" name="Google Shape;146;p13">
                    <a:extLst>
                      <a:ext uri="{FF2B5EF4-FFF2-40B4-BE49-F238E27FC236}">
                        <a16:creationId xmlns:a16="http://schemas.microsoft.com/office/drawing/2014/main" id="{0021561C-932E-A0EE-9DE7-7DEE4812BAF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6324700" y="2334475"/>
                    <a:ext cx="33900" cy="282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27" name="Google Shape;148;p13">
                    <a:extLst>
                      <a:ext uri="{FF2B5EF4-FFF2-40B4-BE49-F238E27FC236}">
                        <a16:creationId xmlns:a16="http://schemas.microsoft.com/office/drawing/2014/main" id="{ECC69973-211F-F3B9-CB80-7B199AF8CF34}"/>
                      </a:ext>
                    </a:extLst>
                  </p:cNvPr>
                  <p:cNvSpPr/>
                  <p:nvPr/>
                </p:nvSpPr>
                <p:spPr>
                  <a:xfrm>
                    <a:off x="5385040" y="2290342"/>
                    <a:ext cx="800800" cy="97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2" h="39059" extrusionOk="0">
                        <a:moveTo>
                          <a:pt x="3526" y="23383"/>
                        </a:moveTo>
                        <a:cubicBezTo>
                          <a:pt x="1950" y="18783"/>
                          <a:pt x="567" y="10645"/>
                          <a:pt x="149" y="6978"/>
                        </a:cubicBezTo>
                        <a:cubicBezTo>
                          <a:pt x="-269" y="3311"/>
                          <a:pt x="245" y="2539"/>
                          <a:pt x="1017" y="1381"/>
                        </a:cubicBezTo>
                        <a:cubicBezTo>
                          <a:pt x="1789" y="223"/>
                          <a:pt x="3366" y="94"/>
                          <a:pt x="4781" y="30"/>
                        </a:cubicBezTo>
                        <a:cubicBezTo>
                          <a:pt x="6197" y="-34"/>
                          <a:pt x="6712" y="-99"/>
                          <a:pt x="9510" y="995"/>
                        </a:cubicBezTo>
                        <a:cubicBezTo>
                          <a:pt x="12309" y="2089"/>
                          <a:pt x="18597" y="4614"/>
                          <a:pt x="21572" y="6592"/>
                        </a:cubicBezTo>
                        <a:cubicBezTo>
                          <a:pt x="24547" y="8570"/>
                          <a:pt x="25818" y="10564"/>
                          <a:pt x="27362" y="12864"/>
                        </a:cubicBezTo>
                        <a:cubicBezTo>
                          <a:pt x="28906" y="15164"/>
                          <a:pt x="30064" y="18429"/>
                          <a:pt x="30836" y="20391"/>
                        </a:cubicBezTo>
                        <a:cubicBezTo>
                          <a:pt x="31608" y="22353"/>
                          <a:pt x="32187" y="23254"/>
                          <a:pt x="31994" y="24637"/>
                        </a:cubicBezTo>
                        <a:cubicBezTo>
                          <a:pt x="31801" y="26020"/>
                          <a:pt x="31769" y="26520"/>
                          <a:pt x="29678" y="28691"/>
                        </a:cubicBezTo>
                        <a:cubicBezTo>
                          <a:pt x="27587" y="30862"/>
                          <a:pt x="22199" y="35992"/>
                          <a:pt x="19449" y="37665"/>
                        </a:cubicBezTo>
                        <a:cubicBezTo>
                          <a:pt x="16699" y="39338"/>
                          <a:pt x="14818" y="39242"/>
                          <a:pt x="13177" y="38727"/>
                        </a:cubicBezTo>
                        <a:cubicBezTo>
                          <a:pt x="11537" y="38212"/>
                          <a:pt x="11215" y="37134"/>
                          <a:pt x="9606" y="34577"/>
                        </a:cubicBezTo>
                        <a:cubicBezTo>
                          <a:pt x="7998" y="32020"/>
                          <a:pt x="5102" y="27983"/>
                          <a:pt x="3526" y="23383"/>
                        </a:cubicBezTo>
                        <a:close/>
                      </a:path>
                    </a:pathLst>
                  </a:custGeom>
                  <a:solidFill>
                    <a:srgbClr val="F4CCCC">
                      <a:alpha val="40000"/>
                    </a:srgbClr>
                  </a:solidFill>
                  <a:ln w="19050" cap="flat" cmpd="sng">
                    <a:solidFill>
                      <a:srgbClr val="595959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8" name="Google Shape;149;p13">
                    <a:extLst>
                      <a:ext uri="{FF2B5EF4-FFF2-40B4-BE49-F238E27FC236}">
                        <a16:creationId xmlns:a16="http://schemas.microsoft.com/office/drawing/2014/main" id="{9C9F8E72-6039-B057-BF99-6A1AC797F596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728925" y="1900225"/>
                    <a:ext cx="144600" cy="279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150;p13">
                    <a:extLst>
                      <a:ext uri="{FF2B5EF4-FFF2-40B4-BE49-F238E27FC236}">
                        <a16:creationId xmlns:a16="http://schemas.microsoft.com/office/drawing/2014/main" id="{CC54D303-C52D-4A29-86F1-57C4BEBEF52E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538350" y="2175400"/>
                    <a:ext cx="197700" cy="253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151;p13">
                    <a:extLst>
                      <a:ext uri="{FF2B5EF4-FFF2-40B4-BE49-F238E27FC236}">
                        <a16:creationId xmlns:a16="http://schemas.microsoft.com/office/drawing/2014/main" id="{411EAF84-803E-8667-EADD-563537C3138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477900" y="1999200"/>
                    <a:ext cx="265500" cy="178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152;p13">
                    <a:extLst>
                      <a:ext uri="{FF2B5EF4-FFF2-40B4-BE49-F238E27FC236}">
                        <a16:creationId xmlns:a16="http://schemas.microsoft.com/office/drawing/2014/main" id="{36632925-D4B3-F467-E2DF-F8F021D673E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880950" y="1892900"/>
                    <a:ext cx="352200" cy="36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" name="Google Shape;154;p13">
                    <a:extLst>
                      <a:ext uri="{FF2B5EF4-FFF2-40B4-BE49-F238E27FC236}">
                        <a16:creationId xmlns:a16="http://schemas.microsoft.com/office/drawing/2014/main" id="{77355DA5-6867-0B67-868D-ACDEA2E48061}"/>
                      </a:ext>
                    </a:extLst>
                  </p:cNvPr>
                  <p:cNvCxnSpPr/>
                  <p:nvPr/>
                </p:nvCxnSpPr>
                <p:spPr>
                  <a:xfrm>
                    <a:off x="5615550" y="1702425"/>
                    <a:ext cx="250800" cy="192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" name="Google Shape;155;p13">
                    <a:extLst>
                      <a:ext uri="{FF2B5EF4-FFF2-40B4-BE49-F238E27FC236}">
                        <a16:creationId xmlns:a16="http://schemas.microsoft.com/office/drawing/2014/main" id="{7197B1D6-2AA0-FC3A-92E1-11894092E240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478025" y="1683000"/>
                    <a:ext cx="139800" cy="321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156;p13">
                    <a:extLst>
                      <a:ext uri="{FF2B5EF4-FFF2-40B4-BE49-F238E27FC236}">
                        <a16:creationId xmlns:a16="http://schemas.microsoft.com/office/drawing/2014/main" id="{82B9187D-6D04-50B3-D21A-FD7E229B313D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205425" y="1998975"/>
                    <a:ext cx="275100" cy="251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157;p13">
                    <a:extLst>
                      <a:ext uri="{FF2B5EF4-FFF2-40B4-BE49-F238E27FC236}">
                        <a16:creationId xmlns:a16="http://schemas.microsoft.com/office/drawing/2014/main" id="{AA9FFF68-E306-95D1-C771-0BEAA5A01C44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038900" y="1962950"/>
                    <a:ext cx="164100" cy="279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158;p13">
                    <a:extLst>
                      <a:ext uri="{FF2B5EF4-FFF2-40B4-BE49-F238E27FC236}">
                        <a16:creationId xmlns:a16="http://schemas.microsoft.com/office/drawing/2014/main" id="{281DC2CB-54C9-5062-7F96-60302A43C5E8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205425" y="2240350"/>
                    <a:ext cx="2400" cy="4464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" name="Google Shape;159;p13">
                    <a:extLst>
                      <a:ext uri="{FF2B5EF4-FFF2-40B4-BE49-F238E27FC236}">
                        <a16:creationId xmlns:a16="http://schemas.microsoft.com/office/drawing/2014/main" id="{06785826-35D0-34FD-1F08-D8FB2A6859F2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867725" y="2583611"/>
                    <a:ext cx="175500" cy="3108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" name="Google Shape;160;p13">
                    <a:extLst>
                      <a:ext uri="{FF2B5EF4-FFF2-40B4-BE49-F238E27FC236}">
                        <a16:creationId xmlns:a16="http://schemas.microsoft.com/office/drawing/2014/main" id="{D3AFFE33-86C7-F416-1C16-8CC8A98B331B}"/>
                      </a:ext>
                    </a:extLst>
                  </p:cNvPr>
                  <p:cNvCxnSpPr/>
                  <p:nvPr/>
                </p:nvCxnSpPr>
                <p:spPr>
                  <a:xfrm>
                    <a:off x="5527099" y="2421491"/>
                    <a:ext cx="338400" cy="159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161;p13">
                    <a:extLst>
                      <a:ext uri="{FF2B5EF4-FFF2-40B4-BE49-F238E27FC236}">
                        <a16:creationId xmlns:a16="http://schemas.microsoft.com/office/drawing/2014/main" id="{C0964405-88D9-067F-0321-7FF9EDDF110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618680" y="2576334"/>
                    <a:ext cx="249600" cy="252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162;p13">
                    <a:extLst>
                      <a:ext uri="{FF2B5EF4-FFF2-40B4-BE49-F238E27FC236}">
                        <a16:creationId xmlns:a16="http://schemas.microsoft.com/office/drawing/2014/main" id="{2DB436E6-7B26-1925-F02E-3FE4518AA3E6}"/>
                      </a:ext>
                    </a:extLst>
                  </p:cNvPr>
                  <p:cNvCxnSpPr/>
                  <p:nvPr/>
                </p:nvCxnSpPr>
                <p:spPr>
                  <a:xfrm>
                    <a:off x="4687492" y="2522771"/>
                    <a:ext cx="156900" cy="304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" name="Google Shape;163;p13">
                    <a:extLst>
                      <a:ext uri="{FF2B5EF4-FFF2-40B4-BE49-F238E27FC236}">
                        <a16:creationId xmlns:a16="http://schemas.microsoft.com/office/drawing/2014/main" id="{E0961071-59CF-4FED-5E9B-DF766E3A674C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527662" y="2430631"/>
                    <a:ext cx="93300" cy="400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" name="Google Shape;164;p13">
                    <a:extLst>
                      <a:ext uri="{FF2B5EF4-FFF2-40B4-BE49-F238E27FC236}">
                        <a16:creationId xmlns:a16="http://schemas.microsoft.com/office/drawing/2014/main" id="{C92DB491-8914-24E0-EA53-66C0260F4340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4844504" y="2683211"/>
                    <a:ext cx="366900" cy="144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" name="Google Shape;165;p13">
                    <a:extLst>
                      <a:ext uri="{FF2B5EF4-FFF2-40B4-BE49-F238E27FC236}">
                        <a16:creationId xmlns:a16="http://schemas.microsoft.com/office/drawing/2014/main" id="{7F5BC5DA-F442-5703-BF59-79582121FA3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076446" y="2683299"/>
                    <a:ext cx="135000" cy="462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166;p13">
                    <a:extLst>
                      <a:ext uri="{FF2B5EF4-FFF2-40B4-BE49-F238E27FC236}">
                        <a16:creationId xmlns:a16="http://schemas.microsoft.com/office/drawing/2014/main" id="{B87C0CB7-A67C-FFC9-20BE-2CA091387A10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212771" y="2428779"/>
                    <a:ext cx="310200" cy="249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" name="Google Shape;167;p13">
                    <a:extLst>
                      <a:ext uri="{FF2B5EF4-FFF2-40B4-BE49-F238E27FC236}">
                        <a16:creationId xmlns:a16="http://schemas.microsoft.com/office/drawing/2014/main" id="{BFD53DE3-8951-1525-15BC-F1A41AF1728E}"/>
                      </a:ext>
                    </a:extLst>
                  </p:cNvPr>
                  <p:cNvCxnSpPr/>
                  <p:nvPr/>
                </p:nvCxnSpPr>
                <p:spPr>
                  <a:xfrm>
                    <a:off x="5212897" y="2688053"/>
                    <a:ext cx="405600" cy="145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Google Shape;168;p13">
                    <a:extLst>
                      <a:ext uri="{FF2B5EF4-FFF2-40B4-BE49-F238E27FC236}">
                        <a16:creationId xmlns:a16="http://schemas.microsoft.com/office/drawing/2014/main" id="{276809BD-415D-8A53-1143-18738C4E0933}"/>
                      </a:ext>
                    </a:extLst>
                  </p:cNvPr>
                  <p:cNvCxnSpPr/>
                  <p:nvPr/>
                </p:nvCxnSpPr>
                <p:spPr>
                  <a:xfrm>
                    <a:off x="4845138" y="2830831"/>
                    <a:ext cx="234000" cy="310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7" name="Google Shape;169;p13">
                    <a:extLst>
                      <a:ext uri="{FF2B5EF4-FFF2-40B4-BE49-F238E27FC236}">
                        <a16:creationId xmlns:a16="http://schemas.microsoft.com/office/drawing/2014/main" id="{2B8F6A10-11CB-DEF8-8B3C-900F412DB726}"/>
                      </a:ext>
                    </a:extLst>
                  </p:cNvPr>
                  <p:cNvSpPr/>
                  <p:nvPr/>
                </p:nvSpPr>
                <p:spPr>
                  <a:xfrm>
                    <a:off x="4745813" y="2721782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48" name="Google Shape;170;p13">
                    <a:extLst>
                      <a:ext uri="{FF2B5EF4-FFF2-40B4-BE49-F238E27FC236}">
                        <a16:creationId xmlns:a16="http://schemas.microsoft.com/office/drawing/2014/main" id="{1BDCEF18-8CF1-DFA4-3B53-37725646A1F3}"/>
                      </a:ext>
                    </a:extLst>
                  </p:cNvPr>
                  <p:cNvSpPr/>
                  <p:nvPr/>
                </p:nvSpPr>
                <p:spPr>
                  <a:xfrm>
                    <a:off x="5109583" y="2584536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49" name="Google Shape;171;p13">
                    <a:extLst>
                      <a:ext uri="{FF2B5EF4-FFF2-40B4-BE49-F238E27FC236}">
                        <a16:creationId xmlns:a16="http://schemas.microsoft.com/office/drawing/2014/main" id="{B7C92F4F-4702-D6EA-1854-E9C7FB225E16}"/>
                      </a:ext>
                    </a:extLst>
                  </p:cNvPr>
                  <p:cNvSpPr/>
                  <p:nvPr/>
                </p:nvSpPr>
                <p:spPr>
                  <a:xfrm>
                    <a:off x="5428910" y="2325143"/>
                    <a:ext cx="197400" cy="197400"/>
                  </a:xfrm>
                  <a:prstGeom prst="ellipse">
                    <a:avLst/>
                  </a:prstGeom>
                  <a:solidFill>
                    <a:srgbClr val="EA9999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50" name="Google Shape;172;p13">
                    <a:extLst>
                      <a:ext uri="{FF2B5EF4-FFF2-40B4-BE49-F238E27FC236}">
                        <a16:creationId xmlns:a16="http://schemas.microsoft.com/office/drawing/2014/main" id="{D0923B47-6830-0E7F-29E0-DAB929323632}"/>
                      </a:ext>
                    </a:extLst>
                  </p:cNvPr>
                  <p:cNvSpPr/>
                  <p:nvPr/>
                </p:nvSpPr>
                <p:spPr>
                  <a:xfrm>
                    <a:off x="4980226" y="3041766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 dirty="0"/>
                  </a:p>
                </p:txBody>
              </p:sp>
              <p:sp>
                <p:nvSpPr>
                  <p:cNvPr id="51" name="Google Shape;173;p13">
                    <a:extLst>
                      <a:ext uri="{FF2B5EF4-FFF2-40B4-BE49-F238E27FC236}">
                        <a16:creationId xmlns:a16="http://schemas.microsoft.com/office/drawing/2014/main" id="{A6292E70-1CC4-0EC9-9E21-0E67C382A818}"/>
                      </a:ext>
                    </a:extLst>
                  </p:cNvPr>
                  <p:cNvSpPr/>
                  <p:nvPr/>
                </p:nvSpPr>
                <p:spPr>
                  <a:xfrm>
                    <a:off x="4593376" y="2428518"/>
                    <a:ext cx="197400" cy="197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52" name="Google Shape;174;p13">
                    <a:extLst>
                      <a:ext uri="{FF2B5EF4-FFF2-40B4-BE49-F238E27FC236}">
                        <a16:creationId xmlns:a16="http://schemas.microsoft.com/office/drawing/2014/main" id="{4703CD94-7F50-0893-B049-744150563B97}"/>
                      </a:ext>
                    </a:extLst>
                  </p:cNvPr>
                  <p:cNvSpPr/>
                  <p:nvPr/>
                </p:nvSpPr>
                <p:spPr>
                  <a:xfrm>
                    <a:off x="5767526" y="2481188"/>
                    <a:ext cx="197400" cy="197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cxnSp>
                <p:nvCxnSpPr>
                  <p:cNvPr id="53" name="Google Shape;175;p13">
                    <a:extLst>
                      <a:ext uri="{FF2B5EF4-FFF2-40B4-BE49-F238E27FC236}">
                        <a16:creationId xmlns:a16="http://schemas.microsoft.com/office/drawing/2014/main" id="{18D56881-C288-029C-81B4-FE338D737A87}"/>
                      </a:ext>
                    </a:extLst>
                  </p:cNvPr>
                  <p:cNvCxnSpPr/>
                  <p:nvPr/>
                </p:nvCxnSpPr>
                <p:spPr>
                  <a:xfrm>
                    <a:off x="6356137" y="2619815"/>
                    <a:ext cx="338400" cy="159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" name="Google Shape;176;p13">
                    <a:extLst>
                      <a:ext uri="{FF2B5EF4-FFF2-40B4-BE49-F238E27FC236}">
                        <a16:creationId xmlns:a16="http://schemas.microsoft.com/office/drawing/2014/main" id="{C2012E4B-AF44-F4EB-6F63-F1AC286E622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24318" y="2774658"/>
                    <a:ext cx="273000" cy="246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" name="Google Shape;177;p13">
                    <a:extLst>
                      <a:ext uri="{FF2B5EF4-FFF2-40B4-BE49-F238E27FC236}">
                        <a16:creationId xmlns:a16="http://schemas.microsoft.com/office/drawing/2014/main" id="{2561520A-AEBC-420F-72A0-565F8B40BAC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6356621" y="2628973"/>
                    <a:ext cx="61500" cy="394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" name="Google Shape;178;p13">
                    <a:extLst>
                      <a:ext uri="{FF2B5EF4-FFF2-40B4-BE49-F238E27FC236}">
                        <a16:creationId xmlns:a16="http://schemas.microsoft.com/office/drawing/2014/main" id="{413C0C06-8C66-5B89-4BA2-19D72A98786B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774134" y="2894474"/>
                    <a:ext cx="271500" cy="2334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" name="Google Shape;179;p13">
                    <a:extLst>
                      <a:ext uri="{FF2B5EF4-FFF2-40B4-BE49-F238E27FC236}">
                        <a16:creationId xmlns:a16="http://schemas.microsoft.com/office/drawing/2014/main" id="{494EA0F8-50F4-49C0-39D0-B84087A4AFA8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6041809" y="2627103"/>
                    <a:ext cx="310200" cy="249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8" name="Google Shape;180;p13">
                    <a:extLst>
                      <a:ext uri="{FF2B5EF4-FFF2-40B4-BE49-F238E27FC236}">
                        <a16:creationId xmlns:a16="http://schemas.microsoft.com/office/drawing/2014/main" id="{DE3BE3AA-F887-3C8E-2CBA-66EDD4610704}"/>
                      </a:ext>
                    </a:extLst>
                  </p:cNvPr>
                  <p:cNvCxnSpPr/>
                  <p:nvPr/>
                </p:nvCxnSpPr>
                <p:spPr>
                  <a:xfrm>
                    <a:off x="6041935" y="2886377"/>
                    <a:ext cx="375900" cy="13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9" name="Google Shape;181;p13">
                    <a:extLst>
                      <a:ext uri="{FF2B5EF4-FFF2-40B4-BE49-F238E27FC236}">
                        <a16:creationId xmlns:a16="http://schemas.microsoft.com/office/drawing/2014/main" id="{C5EDE92D-4854-846E-F8B2-11AA7DADA93B}"/>
                      </a:ext>
                    </a:extLst>
                  </p:cNvPr>
                  <p:cNvSpPr/>
                  <p:nvPr/>
                </p:nvSpPr>
                <p:spPr>
                  <a:xfrm>
                    <a:off x="5675443" y="3022445"/>
                    <a:ext cx="197400" cy="197400"/>
                  </a:xfrm>
                  <a:prstGeom prst="ellipse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0" name="Google Shape;182;p13">
                    <a:extLst>
                      <a:ext uri="{FF2B5EF4-FFF2-40B4-BE49-F238E27FC236}">
                        <a16:creationId xmlns:a16="http://schemas.microsoft.com/office/drawing/2014/main" id="{1923AF10-489C-C473-F002-8C29783957C1}"/>
                      </a:ext>
                    </a:extLst>
                  </p:cNvPr>
                  <p:cNvSpPr/>
                  <p:nvPr/>
                </p:nvSpPr>
                <p:spPr>
                  <a:xfrm>
                    <a:off x="5938621" y="2782860"/>
                    <a:ext cx="197400" cy="197400"/>
                  </a:xfrm>
                  <a:prstGeom prst="ellipse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1" name="Google Shape;183;p13">
                    <a:extLst>
                      <a:ext uri="{FF2B5EF4-FFF2-40B4-BE49-F238E27FC236}">
                        <a16:creationId xmlns:a16="http://schemas.microsoft.com/office/drawing/2014/main" id="{98741527-96CC-8FEB-4E51-0230F56E61EE}"/>
                      </a:ext>
                    </a:extLst>
                  </p:cNvPr>
                  <p:cNvSpPr/>
                  <p:nvPr/>
                </p:nvSpPr>
                <p:spPr>
                  <a:xfrm>
                    <a:off x="6257948" y="2523467"/>
                    <a:ext cx="197400" cy="197400"/>
                  </a:xfrm>
                  <a:prstGeom prst="ellipse">
                    <a:avLst/>
                  </a:prstGeom>
                  <a:solidFill>
                    <a:srgbClr val="A4C2F4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2" name="Google Shape;184;p13">
                    <a:extLst>
                      <a:ext uri="{FF2B5EF4-FFF2-40B4-BE49-F238E27FC236}">
                        <a16:creationId xmlns:a16="http://schemas.microsoft.com/office/drawing/2014/main" id="{FB53C63F-35F0-735D-8220-1F3C3CBFBDF1}"/>
                      </a:ext>
                    </a:extLst>
                  </p:cNvPr>
                  <p:cNvSpPr/>
                  <p:nvPr/>
                </p:nvSpPr>
                <p:spPr>
                  <a:xfrm>
                    <a:off x="6324136" y="2920106"/>
                    <a:ext cx="197400" cy="197400"/>
                  </a:xfrm>
                  <a:prstGeom prst="ellipse">
                    <a:avLst/>
                  </a:prstGeom>
                  <a:solidFill>
                    <a:srgbClr val="A4C2F4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3" name="Google Shape;185;p13">
                    <a:extLst>
                      <a:ext uri="{FF2B5EF4-FFF2-40B4-BE49-F238E27FC236}">
                        <a16:creationId xmlns:a16="http://schemas.microsoft.com/office/drawing/2014/main" id="{1360544E-718C-7829-344A-68339F46DA72}"/>
                      </a:ext>
                    </a:extLst>
                  </p:cNvPr>
                  <p:cNvSpPr/>
                  <p:nvPr/>
                </p:nvSpPr>
                <p:spPr>
                  <a:xfrm>
                    <a:off x="5523006" y="2729181"/>
                    <a:ext cx="197400" cy="197400"/>
                  </a:xfrm>
                  <a:prstGeom prst="ellipse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4" name="Google Shape;186;p13">
                    <a:extLst>
                      <a:ext uri="{FF2B5EF4-FFF2-40B4-BE49-F238E27FC236}">
                        <a16:creationId xmlns:a16="http://schemas.microsoft.com/office/drawing/2014/main" id="{27C324EC-193C-499E-0FB3-40BCAD4BD204}"/>
                      </a:ext>
                    </a:extLst>
                  </p:cNvPr>
                  <p:cNvSpPr/>
                  <p:nvPr/>
                </p:nvSpPr>
                <p:spPr>
                  <a:xfrm>
                    <a:off x="6596565" y="2679512"/>
                    <a:ext cx="197400" cy="197400"/>
                  </a:xfrm>
                  <a:prstGeom prst="ellipse">
                    <a:avLst/>
                  </a:prstGeom>
                  <a:solidFill>
                    <a:srgbClr val="A4C2F4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5" name="Google Shape;187;p13">
                    <a:extLst>
                      <a:ext uri="{FF2B5EF4-FFF2-40B4-BE49-F238E27FC236}">
                        <a16:creationId xmlns:a16="http://schemas.microsoft.com/office/drawing/2014/main" id="{2C4B5A29-3CBA-1C0F-9D6E-1EC5F7591DD4}"/>
                      </a:ext>
                    </a:extLst>
                  </p:cNvPr>
                  <p:cNvSpPr/>
                  <p:nvPr/>
                </p:nvSpPr>
                <p:spPr>
                  <a:xfrm>
                    <a:off x="5374725" y="1895607"/>
                    <a:ext cx="197400" cy="197400"/>
                  </a:xfrm>
                  <a:prstGeom prst="ellipse">
                    <a:avLst/>
                  </a:prstGeom>
                  <a:solidFill>
                    <a:srgbClr val="A4C2F4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6" name="Google Shape;188;p13">
                    <a:extLst>
                      <a:ext uri="{FF2B5EF4-FFF2-40B4-BE49-F238E27FC236}">
                        <a16:creationId xmlns:a16="http://schemas.microsoft.com/office/drawing/2014/main" id="{054B2B46-C06C-9B17-E089-5ACAE5C0C82E}"/>
                      </a:ext>
                    </a:extLst>
                  </p:cNvPr>
                  <p:cNvSpPr/>
                  <p:nvPr/>
                </p:nvSpPr>
                <p:spPr>
                  <a:xfrm>
                    <a:off x="5511946" y="1599099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7" name="Google Shape;189;p13">
                    <a:extLst>
                      <a:ext uri="{FF2B5EF4-FFF2-40B4-BE49-F238E27FC236}">
                        <a16:creationId xmlns:a16="http://schemas.microsoft.com/office/drawing/2014/main" id="{C03B8E13-F2BB-DEC4-D611-F1CFE2460B9E}"/>
                      </a:ext>
                    </a:extLst>
                  </p:cNvPr>
                  <p:cNvSpPr/>
                  <p:nvPr/>
                </p:nvSpPr>
                <p:spPr>
                  <a:xfrm>
                    <a:off x="5101326" y="2145016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8" name="Google Shape;191;p13">
                    <a:extLst>
                      <a:ext uri="{FF2B5EF4-FFF2-40B4-BE49-F238E27FC236}">
                        <a16:creationId xmlns:a16="http://schemas.microsoft.com/office/drawing/2014/main" id="{01B52A89-740D-FB52-C786-0E10CF80DA7B}"/>
                      </a:ext>
                    </a:extLst>
                  </p:cNvPr>
                  <p:cNvSpPr/>
                  <p:nvPr/>
                </p:nvSpPr>
                <p:spPr>
                  <a:xfrm>
                    <a:off x="4937818" y="1862745"/>
                    <a:ext cx="197400" cy="197400"/>
                  </a:xfrm>
                  <a:prstGeom prst="ellipse">
                    <a:avLst/>
                  </a:prstGeom>
                  <a:solidFill>
                    <a:srgbClr val="EA9999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69" name="Google Shape;192;p13">
                    <a:extLst>
                      <a:ext uri="{FF2B5EF4-FFF2-40B4-BE49-F238E27FC236}">
                        <a16:creationId xmlns:a16="http://schemas.microsoft.com/office/drawing/2014/main" id="{5F809968-544B-BE83-B11A-015EB65E1DE8}"/>
                      </a:ext>
                    </a:extLst>
                  </p:cNvPr>
                  <p:cNvSpPr/>
                  <p:nvPr/>
                </p:nvSpPr>
                <p:spPr>
                  <a:xfrm>
                    <a:off x="5767484" y="1796510"/>
                    <a:ext cx="197400" cy="197400"/>
                  </a:xfrm>
                  <a:prstGeom prst="ellipse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70" name="Google Shape;193;p13">
                    <a:extLst>
                      <a:ext uri="{FF2B5EF4-FFF2-40B4-BE49-F238E27FC236}">
                        <a16:creationId xmlns:a16="http://schemas.microsoft.com/office/drawing/2014/main" id="{B80C13B8-247E-975A-A2C4-817E2D277C43}"/>
                      </a:ext>
                    </a:extLst>
                  </p:cNvPr>
                  <p:cNvSpPr/>
                  <p:nvPr/>
                </p:nvSpPr>
                <p:spPr>
                  <a:xfrm>
                    <a:off x="5626198" y="2069531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71" name="Google Shape;194;p13">
                    <a:extLst>
                      <a:ext uri="{FF2B5EF4-FFF2-40B4-BE49-F238E27FC236}">
                        <a16:creationId xmlns:a16="http://schemas.microsoft.com/office/drawing/2014/main" id="{40106040-D5EF-B1ED-5BE4-70B9C00A1B36}"/>
                      </a:ext>
                    </a:extLst>
                  </p:cNvPr>
                  <p:cNvSpPr/>
                  <p:nvPr/>
                </p:nvSpPr>
                <p:spPr>
                  <a:xfrm>
                    <a:off x="6126731" y="1821131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72" name="Google Shape;195;p13">
                    <a:extLst>
                      <a:ext uri="{FF2B5EF4-FFF2-40B4-BE49-F238E27FC236}">
                        <a16:creationId xmlns:a16="http://schemas.microsoft.com/office/drawing/2014/main" id="{4E2B5DC6-DE61-7B38-5E2A-5C87E8B29EC7}"/>
                      </a:ext>
                    </a:extLst>
                  </p:cNvPr>
                  <p:cNvSpPr/>
                  <p:nvPr/>
                </p:nvSpPr>
                <p:spPr>
                  <a:xfrm>
                    <a:off x="4789405" y="2127745"/>
                    <a:ext cx="197400" cy="197400"/>
                  </a:xfrm>
                  <a:prstGeom prst="ellipse">
                    <a:avLst/>
                  </a:prstGeom>
                  <a:solidFill>
                    <a:srgbClr val="A4C2F4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73" name="Google Shape;196;p13">
                    <a:extLst>
                      <a:ext uri="{FF2B5EF4-FFF2-40B4-BE49-F238E27FC236}">
                        <a16:creationId xmlns:a16="http://schemas.microsoft.com/office/drawing/2014/main" id="{66D59B3E-BA91-3FAD-CBEF-E0021B1233D2}"/>
                      </a:ext>
                    </a:extLst>
                  </p:cNvPr>
                  <p:cNvSpPr/>
                  <p:nvPr/>
                </p:nvSpPr>
                <p:spPr>
                  <a:xfrm>
                    <a:off x="5956905" y="2079070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74" name="Google Shape;197;p13">
                    <a:extLst>
                      <a:ext uri="{FF2B5EF4-FFF2-40B4-BE49-F238E27FC236}">
                        <a16:creationId xmlns:a16="http://schemas.microsoft.com/office/drawing/2014/main" id="{CC8085BF-2B13-7D82-3E0F-C7FD29FE30A9}"/>
                      </a:ext>
                    </a:extLst>
                  </p:cNvPr>
                  <p:cNvSpPr/>
                  <p:nvPr/>
                </p:nvSpPr>
                <p:spPr>
                  <a:xfrm>
                    <a:off x="6527355" y="2364858"/>
                    <a:ext cx="197400" cy="197400"/>
                  </a:xfrm>
                  <a:prstGeom prst="ellipse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  <p:sp>
                <p:nvSpPr>
                  <p:cNvPr id="75" name="Google Shape;199;p13">
                    <a:extLst>
                      <a:ext uri="{FF2B5EF4-FFF2-40B4-BE49-F238E27FC236}">
                        <a16:creationId xmlns:a16="http://schemas.microsoft.com/office/drawing/2014/main" id="{594A05E7-2243-7885-E491-622EEA9BDC47}"/>
                      </a:ext>
                    </a:extLst>
                  </p:cNvPr>
                  <p:cNvSpPr/>
                  <p:nvPr/>
                </p:nvSpPr>
                <p:spPr>
                  <a:xfrm>
                    <a:off x="6220730" y="2235608"/>
                    <a:ext cx="197400" cy="197400"/>
                  </a:xfrm>
                  <a:prstGeom prst="ellipse">
                    <a:avLst/>
                  </a:prstGeom>
                  <a:solidFill>
                    <a:srgbClr val="C9DAF8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71108" tIns="71108" rIns="71108" bIns="71108" anchor="ctr" anchorCtr="0">
                    <a:noAutofit/>
                  </a:bodyPr>
                  <a:lstStyle/>
                  <a:p>
                    <a:endParaRPr sz="1089"/>
                  </a:p>
                </p:txBody>
              </p:sp>
            </p:grp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1D9342D-3822-63EF-8000-4FF9C2D9F6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34094" y="3608692"/>
                  <a:ext cx="177684" cy="184519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99ACB7-81E6-9E7E-3A54-E8AC6013D98C}"/>
                    </a:ext>
                  </a:extLst>
                </p:cNvPr>
                <p:cNvGrpSpPr/>
                <p:nvPr/>
              </p:nvGrpSpPr>
              <p:grpSpPr>
                <a:xfrm>
                  <a:off x="8777078" y="2354086"/>
                  <a:ext cx="987299" cy="348013"/>
                  <a:chOff x="7962091" y="2048351"/>
                  <a:chExt cx="1052086" cy="361628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5B45FAA3-E86C-E0EC-C638-6ED2B01CA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975060" y="2085271"/>
                    <a:ext cx="968698" cy="274320"/>
                  </a:xfrm>
                  <a:prstGeom prst="rect">
                    <a:avLst/>
                  </a:prstGeom>
                </p:spPr>
              </p:pic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2C864F69-A429-E6B2-577C-B84108845FA4}"/>
                      </a:ext>
                    </a:extLst>
                  </p:cNvPr>
                  <p:cNvSpPr/>
                  <p:nvPr/>
                </p:nvSpPr>
                <p:spPr>
                  <a:xfrm>
                    <a:off x="7962091" y="2048351"/>
                    <a:ext cx="1052086" cy="3616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7CF7FD9-447A-42FC-AAF5-688B7E194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1591" y="2967407"/>
                <a:ext cx="2096935" cy="210312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5FFB2B-ED76-21FF-F125-0ED2C9808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7000" y="18193950"/>
              <a:ext cx="2558173" cy="1948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1CA809-55EA-4F15-3AB8-C9EACE0002A2}"/>
                </a:ext>
              </a:extLst>
            </p:cNvPr>
            <p:cNvCxnSpPr>
              <a:cxnSpLocks/>
            </p:cNvCxnSpPr>
            <p:nvPr/>
          </p:nvCxnSpPr>
          <p:spPr>
            <a:xfrm>
              <a:off x="7384769" y="20657025"/>
              <a:ext cx="1264531" cy="161208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8E8C1FDA-7240-390D-D8A2-8E1D5288B886}"/>
              </a:ext>
            </a:extLst>
          </p:cNvPr>
          <p:cNvSpPr txBox="1"/>
          <p:nvPr/>
        </p:nvSpPr>
        <p:spPr>
          <a:xfrm>
            <a:off x="68329" y="0"/>
            <a:ext cx="5200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Structured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8501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Uthsav Chitra</dc:creator>
  <cp:lastModifiedBy>Uthsav Chitra</cp:lastModifiedBy>
  <cp:revision>1</cp:revision>
  <dcterms:created xsi:type="dcterms:W3CDTF">2025-05-29T16:26:08Z</dcterms:created>
  <dcterms:modified xsi:type="dcterms:W3CDTF">2025-05-29T16:27:02Z</dcterms:modified>
</cp:coreProperties>
</file>