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4800600" cy="4297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87"/>
  </p:normalViewPr>
  <p:slideViewPr>
    <p:cSldViewPr snapToGrid="0">
      <p:cViewPr varScale="1">
        <p:scale>
          <a:sx n="180" d="100"/>
          <a:sy n="180" d="100"/>
        </p:scale>
        <p:origin x="2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45" y="703296"/>
            <a:ext cx="4080510" cy="1496119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075" y="2257111"/>
            <a:ext cx="3600450" cy="1037534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C8A6-9E1F-9F43-B2E8-44FCA914867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A97B-5DFB-A547-A0D6-1D57CD052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0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C8A6-9E1F-9F43-B2E8-44FCA914867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A97B-5DFB-A547-A0D6-1D57CD052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3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35430" y="228795"/>
            <a:ext cx="1035129" cy="3641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041" y="228795"/>
            <a:ext cx="3045381" cy="3641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C8A6-9E1F-9F43-B2E8-44FCA914867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A97B-5DFB-A547-A0D6-1D57CD052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8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C8A6-9E1F-9F43-B2E8-44FCA914867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A97B-5DFB-A547-A0D6-1D57CD052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8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41" y="1071358"/>
            <a:ext cx="4140518" cy="1787583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541" y="2875852"/>
            <a:ext cx="4140518" cy="94004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82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C8A6-9E1F-9F43-B2E8-44FCA914867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A97B-5DFB-A547-A0D6-1D57CD052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1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041" y="1143974"/>
            <a:ext cx="2040255" cy="2726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30304" y="1143974"/>
            <a:ext cx="2040255" cy="2726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C8A6-9E1F-9F43-B2E8-44FCA914867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A97B-5DFB-A547-A0D6-1D57CD052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66" y="228796"/>
            <a:ext cx="4140518" cy="8306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667" y="1053451"/>
            <a:ext cx="2030879" cy="516280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0667" y="1569731"/>
            <a:ext cx="2030879" cy="2308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30304" y="1053451"/>
            <a:ext cx="2040880" cy="516280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30304" y="1569731"/>
            <a:ext cx="2040880" cy="2308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C8A6-9E1F-9F43-B2E8-44FCA914867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A97B-5DFB-A547-A0D6-1D57CD052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0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C8A6-9E1F-9F43-B2E8-44FCA914867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A97B-5DFB-A547-A0D6-1D57CD052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2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C8A6-9E1F-9F43-B2E8-44FCA914867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A97B-5DFB-A547-A0D6-1D57CD052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6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67" y="286491"/>
            <a:ext cx="1548318" cy="1002718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880" y="618742"/>
            <a:ext cx="2430304" cy="305391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0667" y="1289209"/>
            <a:ext cx="1548318" cy="2388419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C8A6-9E1F-9F43-B2E8-44FCA914867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A97B-5DFB-A547-A0D6-1D57CD052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5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67" y="286491"/>
            <a:ext cx="1548318" cy="1002718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40880" y="618742"/>
            <a:ext cx="2430304" cy="305391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0667" y="1289209"/>
            <a:ext cx="1548318" cy="2388419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C8A6-9E1F-9F43-B2E8-44FCA914867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A97B-5DFB-A547-A0D6-1D57CD052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2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041" y="228796"/>
            <a:ext cx="4140518" cy="830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041" y="1143974"/>
            <a:ext cx="4140518" cy="2726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0041" y="3983020"/>
            <a:ext cx="1080135" cy="2287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AC8A6-9E1F-9F43-B2E8-44FCA914867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0199" y="3983020"/>
            <a:ext cx="1620203" cy="2287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90424" y="3983020"/>
            <a:ext cx="1080135" cy="2287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23A97B-5DFB-A547-A0D6-1D57CD052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3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AA8624-3B0D-5F88-CB52-6B531F586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18802"/>
              </p:ext>
            </p:extLst>
          </p:nvPr>
        </p:nvGraphicFramePr>
        <p:xfrm>
          <a:off x="1498280" y="515341"/>
          <a:ext cx="2248134" cy="156503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21162">
                  <a:extLst>
                    <a:ext uri="{9D8B030D-6E8A-4147-A177-3AD203B41FA5}">
                      <a16:colId xmlns:a16="http://schemas.microsoft.com/office/drawing/2014/main" val="882346982"/>
                    </a:ext>
                  </a:extLst>
                </a:gridCol>
                <a:gridCol w="321162">
                  <a:extLst>
                    <a:ext uri="{9D8B030D-6E8A-4147-A177-3AD203B41FA5}">
                      <a16:colId xmlns:a16="http://schemas.microsoft.com/office/drawing/2014/main" val="2073601681"/>
                    </a:ext>
                  </a:extLst>
                </a:gridCol>
                <a:gridCol w="321162">
                  <a:extLst>
                    <a:ext uri="{9D8B030D-6E8A-4147-A177-3AD203B41FA5}">
                      <a16:colId xmlns:a16="http://schemas.microsoft.com/office/drawing/2014/main" val="3680773167"/>
                    </a:ext>
                  </a:extLst>
                </a:gridCol>
                <a:gridCol w="321162">
                  <a:extLst>
                    <a:ext uri="{9D8B030D-6E8A-4147-A177-3AD203B41FA5}">
                      <a16:colId xmlns:a16="http://schemas.microsoft.com/office/drawing/2014/main" val="1977965124"/>
                    </a:ext>
                  </a:extLst>
                </a:gridCol>
                <a:gridCol w="321162">
                  <a:extLst>
                    <a:ext uri="{9D8B030D-6E8A-4147-A177-3AD203B41FA5}">
                      <a16:colId xmlns:a16="http://schemas.microsoft.com/office/drawing/2014/main" val="3842747944"/>
                    </a:ext>
                  </a:extLst>
                </a:gridCol>
                <a:gridCol w="321162">
                  <a:extLst>
                    <a:ext uri="{9D8B030D-6E8A-4147-A177-3AD203B41FA5}">
                      <a16:colId xmlns:a16="http://schemas.microsoft.com/office/drawing/2014/main" val="1321288873"/>
                    </a:ext>
                  </a:extLst>
                </a:gridCol>
                <a:gridCol w="321162">
                  <a:extLst>
                    <a:ext uri="{9D8B030D-6E8A-4147-A177-3AD203B41FA5}">
                      <a16:colId xmlns:a16="http://schemas.microsoft.com/office/drawing/2014/main" val="2642130297"/>
                    </a:ext>
                  </a:extLst>
                </a:gridCol>
              </a:tblGrid>
              <a:tr h="313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533648"/>
                  </a:ext>
                </a:extLst>
              </a:tr>
              <a:tr h="313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641"/>
                  </a:ext>
                </a:extLst>
              </a:tr>
              <a:tr h="313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63848"/>
                  </a:ext>
                </a:extLst>
              </a:tr>
              <a:tr h="313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591020"/>
                  </a:ext>
                </a:extLst>
              </a:tr>
              <a:tr h="313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2388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EAB55D6-5079-A230-118B-AE54B74750B0}"/>
              </a:ext>
            </a:extLst>
          </p:cNvPr>
          <p:cNvSpPr txBox="1"/>
          <p:nvPr/>
        </p:nvSpPr>
        <p:spPr>
          <a:xfrm>
            <a:off x="1470624" y="192341"/>
            <a:ext cx="1666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Gene/protein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92E0B-0029-16B6-1E99-51F8E496D765}"/>
              </a:ext>
            </a:extLst>
          </p:cNvPr>
          <p:cNvSpPr txBox="1"/>
          <p:nvPr/>
        </p:nvSpPr>
        <p:spPr>
          <a:xfrm rot="16200000">
            <a:off x="814213" y="698521"/>
            <a:ext cx="10259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Sample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676DAF8-6B12-BED6-673C-8B8DBC659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748773"/>
              </p:ext>
            </p:extLst>
          </p:nvPr>
        </p:nvGraphicFramePr>
        <p:xfrm>
          <a:off x="4081624" y="503026"/>
          <a:ext cx="359963" cy="160976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963">
                  <a:extLst>
                    <a:ext uri="{9D8B030D-6E8A-4147-A177-3AD203B41FA5}">
                      <a16:colId xmlns:a16="http://schemas.microsoft.com/office/drawing/2014/main" val="1183119008"/>
                    </a:ext>
                  </a:extLst>
                </a:gridCol>
              </a:tblGrid>
              <a:tr h="3219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778567"/>
                  </a:ext>
                </a:extLst>
              </a:tr>
              <a:tr h="3219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347661"/>
                  </a:ext>
                </a:extLst>
              </a:tr>
              <a:tr h="3219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140270"/>
                  </a:ext>
                </a:extLst>
              </a:tr>
              <a:tr h="3219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538009"/>
                  </a:ext>
                </a:extLst>
              </a:tr>
              <a:tr h="3219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0421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DAAEFB1-39B3-5992-8111-364C12F20523}"/>
              </a:ext>
            </a:extLst>
          </p:cNvPr>
          <p:cNvSpPr txBox="1"/>
          <p:nvPr/>
        </p:nvSpPr>
        <p:spPr>
          <a:xfrm>
            <a:off x="3705649" y="0"/>
            <a:ext cx="10949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(Optional)</a:t>
            </a:r>
          </a:p>
          <a:p>
            <a:pPr algn="ctr"/>
            <a:r>
              <a:rPr lang="en-US" sz="1500" dirty="0"/>
              <a:t>Fitness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5C6FBAC9-1E71-9EB0-D0A6-2B144535A924}"/>
              </a:ext>
            </a:extLst>
          </p:cNvPr>
          <p:cNvSpPr/>
          <p:nvPr/>
        </p:nvSpPr>
        <p:spPr>
          <a:xfrm>
            <a:off x="2818214" y="2244260"/>
            <a:ext cx="374052" cy="4273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368BB00-7A8F-211F-100E-5D350B491A2E}"/>
              </a:ext>
            </a:extLst>
          </p:cNvPr>
          <p:cNvGrpSpPr/>
          <p:nvPr/>
        </p:nvGrpSpPr>
        <p:grpSpPr>
          <a:xfrm rot="16200000">
            <a:off x="2147716" y="2599685"/>
            <a:ext cx="1486372" cy="1672070"/>
            <a:chOff x="7392881" y="3182964"/>
            <a:chExt cx="1161577" cy="1374743"/>
          </a:xfrm>
        </p:grpSpPr>
        <p:cxnSp>
          <p:nvCxnSpPr>
            <p:cNvPr id="13" name="Google Shape;140;p13">
              <a:extLst>
                <a:ext uri="{FF2B5EF4-FFF2-40B4-BE49-F238E27FC236}">
                  <a16:creationId xmlns:a16="http://schemas.microsoft.com/office/drawing/2014/main" id="{801A3519-0482-AA6F-7E93-9D3C35FEE705}"/>
                </a:ext>
              </a:extLst>
            </p:cNvPr>
            <p:cNvCxnSpPr/>
            <p:nvPr/>
          </p:nvCxnSpPr>
          <p:spPr>
            <a:xfrm>
              <a:off x="7500322" y="3716494"/>
              <a:ext cx="234256" cy="6035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2;p13">
              <a:extLst>
                <a:ext uri="{FF2B5EF4-FFF2-40B4-BE49-F238E27FC236}">
                  <a16:creationId xmlns:a16="http://schemas.microsoft.com/office/drawing/2014/main" id="{7F6CF74D-635F-3904-1643-45D53DBD701F}"/>
                </a:ext>
              </a:extLst>
            </p:cNvPr>
            <p:cNvCxnSpPr/>
            <p:nvPr/>
          </p:nvCxnSpPr>
          <p:spPr>
            <a:xfrm rot="10800000" flipH="1">
              <a:off x="8118196" y="3664000"/>
              <a:ext cx="245074" cy="14082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43;p13">
              <a:extLst>
                <a:ext uri="{FF2B5EF4-FFF2-40B4-BE49-F238E27FC236}">
                  <a16:creationId xmlns:a16="http://schemas.microsoft.com/office/drawing/2014/main" id="{F46B8205-0810-69CB-65FA-A1930B765DFF}"/>
                </a:ext>
              </a:extLst>
            </p:cNvPr>
            <p:cNvCxnSpPr/>
            <p:nvPr/>
          </p:nvCxnSpPr>
          <p:spPr>
            <a:xfrm>
              <a:off x="8221175" y="3435417"/>
              <a:ext cx="138434" cy="232607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49;p13">
              <a:extLst>
                <a:ext uri="{FF2B5EF4-FFF2-40B4-BE49-F238E27FC236}">
                  <a16:creationId xmlns:a16="http://schemas.microsoft.com/office/drawing/2014/main" id="{385DB639-827D-9098-7345-06D8DCEE3095}"/>
                </a:ext>
              </a:extLst>
            </p:cNvPr>
            <p:cNvCxnSpPr/>
            <p:nvPr/>
          </p:nvCxnSpPr>
          <p:spPr>
            <a:xfrm rot="10800000" flipH="1">
              <a:off x="8116411" y="3435375"/>
              <a:ext cx="106420" cy="234619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0;p13">
              <a:extLst>
                <a:ext uri="{FF2B5EF4-FFF2-40B4-BE49-F238E27FC236}">
                  <a16:creationId xmlns:a16="http://schemas.microsoft.com/office/drawing/2014/main" id="{CA2AB3BD-EE78-FA9C-3D8A-6FF8BDDF77ED}"/>
                </a:ext>
              </a:extLst>
            </p:cNvPr>
            <p:cNvCxnSpPr/>
            <p:nvPr/>
          </p:nvCxnSpPr>
          <p:spPr>
            <a:xfrm rot="10800000" flipH="1">
              <a:off x="7976156" y="3666033"/>
              <a:ext cx="145499" cy="212238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51;p13">
              <a:extLst>
                <a:ext uri="{FF2B5EF4-FFF2-40B4-BE49-F238E27FC236}">
                  <a16:creationId xmlns:a16="http://schemas.microsoft.com/office/drawing/2014/main" id="{7125AAEB-ADC7-7BDF-A60A-DF600367629F}"/>
                </a:ext>
              </a:extLst>
            </p:cNvPr>
            <p:cNvCxnSpPr/>
            <p:nvPr/>
          </p:nvCxnSpPr>
          <p:spPr>
            <a:xfrm rot="10800000">
              <a:off x="7931667" y="3518338"/>
              <a:ext cx="195397" cy="149623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52;p13">
              <a:extLst>
                <a:ext uri="{FF2B5EF4-FFF2-40B4-BE49-F238E27FC236}">
                  <a16:creationId xmlns:a16="http://schemas.microsoft.com/office/drawing/2014/main" id="{1CE4A2B0-10D3-B788-4D3D-746CD47151F9}"/>
                </a:ext>
              </a:extLst>
            </p:cNvPr>
            <p:cNvCxnSpPr/>
            <p:nvPr/>
          </p:nvCxnSpPr>
          <p:spPr>
            <a:xfrm rot="10800000">
              <a:off x="8228295" y="3429235"/>
              <a:ext cx="259205" cy="30428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54;p13">
              <a:extLst>
                <a:ext uri="{FF2B5EF4-FFF2-40B4-BE49-F238E27FC236}">
                  <a16:creationId xmlns:a16="http://schemas.microsoft.com/office/drawing/2014/main" id="{D9E58F3D-FE60-D45D-0D36-4F9F0B59FB51}"/>
                </a:ext>
              </a:extLst>
            </p:cNvPr>
            <p:cNvCxnSpPr/>
            <p:nvPr/>
          </p:nvCxnSpPr>
          <p:spPr>
            <a:xfrm>
              <a:off x="8032972" y="3269574"/>
              <a:ext cx="184578" cy="161693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155;p13">
              <a:extLst>
                <a:ext uri="{FF2B5EF4-FFF2-40B4-BE49-F238E27FC236}">
                  <a16:creationId xmlns:a16="http://schemas.microsoft.com/office/drawing/2014/main" id="{52B41405-CDE2-C16D-2DA3-BDC7B550DCC3}"/>
                </a:ext>
              </a:extLst>
            </p:cNvPr>
            <p:cNvCxnSpPr/>
            <p:nvPr/>
          </p:nvCxnSpPr>
          <p:spPr>
            <a:xfrm rot="10800000" flipH="1">
              <a:off x="7931759" y="3253292"/>
              <a:ext cx="102887" cy="26907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156;p13">
              <a:extLst>
                <a:ext uri="{FF2B5EF4-FFF2-40B4-BE49-F238E27FC236}">
                  <a16:creationId xmlns:a16="http://schemas.microsoft.com/office/drawing/2014/main" id="{6E9F3824-4EEE-E4EC-D80F-EB7F46A62823}"/>
                </a:ext>
              </a:extLst>
            </p:cNvPr>
            <p:cNvCxnSpPr/>
            <p:nvPr/>
          </p:nvCxnSpPr>
          <p:spPr>
            <a:xfrm rot="10800000" flipH="1">
              <a:off x="7731137" y="3518150"/>
              <a:ext cx="202462" cy="210478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157;p13">
              <a:extLst>
                <a:ext uri="{FF2B5EF4-FFF2-40B4-BE49-F238E27FC236}">
                  <a16:creationId xmlns:a16="http://schemas.microsoft.com/office/drawing/2014/main" id="{616BB312-CD7E-9DC3-F04E-71B993566E1D}"/>
                </a:ext>
              </a:extLst>
            </p:cNvPr>
            <p:cNvCxnSpPr/>
            <p:nvPr/>
          </p:nvCxnSpPr>
          <p:spPr>
            <a:xfrm rot="10800000">
              <a:off x="7608581" y="3487953"/>
              <a:ext cx="120771" cy="234619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158;p13">
              <a:extLst>
                <a:ext uri="{FF2B5EF4-FFF2-40B4-BE49-F238E27FC236}">
                  <a16:creationId xmlns:a16="http://schemas.microsoft.com/office/drawing/2014/main" id="{4228ABD6-904E-6189-065C-A0A538627FB7}"/>
                </a:ext>
              </a:extLst>
            </p:cNvPr>
            <p:cNvCxnSpPr/>
            <p:nvPr/>
          </p:nvCxnSpPr>
          <p:spPr>
            <a:xfrm rot="10800000">
              <a:off x="7731137" y="3720476"/>
              <a:ext cx="1766" cy="374183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159;p13">
              <a:extLst>
                <a:ext uri="{FF2B5EF4-FFF2-40B4-BE49-F238E27FC236}">
                  <a16:creationId xmlns:a16="http://schemas.microsoft.com/office/drawing/2014/main" id="{F5FBE41F-D057-C99E-AB39-497188C4153E}"/>
                </a:ext>
              </a:extLst>
            </p:cNvPr>
            <p:cNvCxnSpPr/>
            <p:nvPr/>
          </p:nvCxnSpPr>
          <p:spPr>
            <a:xfrm rot="10800000">
              <a:off x="8218562" y="4008205"/>
              <a:ext cx="129161" cy="26052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160;p13">
              <a:extLst>
                <a:ext uri="{FF2B5EF4-FFF2-40B4-BE49-F238E27FC236}">
                  <a16:creationId xmlns:a16="http://schemas.microsoft.com/office/drawing/2014/main" id="{DE929D25-8A75-F6B5-617C-A86DB6F5EBFE}"/>
                </a:ext>
              </a:extLst>
            </p:cNvPr>
            <p:cNvCxnSpPr/>
            <p:nvPr/>
          </p:nvCxnSpPr>
          <p:spPr>
            <a:xfrm>
              <a:off x="7967875" y="3872312"/>
              <a:ext cx="249048" cy="13378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161;p13">
              <a:extLst>
                <a:ext uri="{FF2B5EF4-FFF2-40B4-BE49-F238E27FC236}">
                  <a16:creationId xmlns:a16="http://schemas.microsoft.com/office/drawing/2014/main" id="{A708150E-2B6A-5DD9-CB67-434A6B2C71F1}"/>
                </a:ext>
              </a:extLst>
            </p:cNvPr>
            <p:cNvCxnSpPr/>
            <p:nvPr/>
          </p:nvCxnSpPr>
          <p:spPr>
            <a:xfrm flipH="1">
              <a:off x="8035275" y="4002106"/>
              <a:ext cx="183695" cy="211232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163;p13">
              <a:extLst>
                <a:ext uri="{FF2B5EF4-FFF2-40B4-BE49-F238E27FC236}">
                  <a16:creationId xmlns:a16="http://schemas.microsoft.com/office/drawing/2014/main" id="{3E5AA814-42F3-A827-B0C8-FACD5E7D460E}"/>
                </a:ext>
              </a:extLst>
            </p:cNvPr>
            <p:cNvCxnSpPr/>
            <p:nvPr/>
          </p:nvCxnSpPr>
          <p:spPr>
            <a:xfrm rot="10800000">
              <a:off x="7968290" y="3879974"/>
              <a:ext cx="68665" cy="335457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164;p13">
              <a:extLst>
                <a:ext uri="{FF2B5EF4-FFF2-40B4-BE49-F238E27FC236}">
                  <a16:creationId xmlns:a16="http://schemas.microsoft.com/office/drawing/2014/main" id="{7B214988-624A-E93E-62EE-19D7EB3B6710}"/>
                </a:ext>
              </a:extLst>
            </p:cNvPr>
            <p:cNvCxnSpPr/>
            <p:nvPr/>
          </p:nvCxnSpPr>
          <p:spPr>
            <a:xfrm rot="10800000" flipH="1">
              <a:off x="7465514" y="4091692"/>
              <a:ext cx="270023" cy="120704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165;p13">
              <a:extLst>
                <a:ext uri="{FF2B5EF4-FFF2-40B4-BE49-F238E27FC236}">
                  <a16:creationId xmlns:a16="http://schemas.microsoft.com/office/drawing/2014/main" id="{6EB4E7F2-7A6C-DDB7-7BB4-D8832C00191B}"/>
                </a:ext>
              </a:extLst>
            </p:cNvPr>
            <p:cNvCxnSpPr/>
            <p:nvPr/>
          </p:nvCxnSpPr>
          <p:spPr>
            <a:xfrm flipH="1">
              <a:off x="7636213" y="4091766"/>
              <a:ext cx="99354" cy="387762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166;p13">
              <a:extLst>
                <a:ext uri="{FF2B5EF4-FFF2-40B4-BE49-F238E27FC236}">
                  <a16:creationId xmlns:a16="http://schemas.microsoft.com/office/drawing/2014/main" id="{5ADDC13E-3EC9-2F4D-5463-3ACD4D8B9798}"/>
                </a:ext>
              </a:extLst>
            </p:cNvPr>
            <p:cNvCxnSpPr/>
            <p:nvPr/>
          </p:nvCxnSpPr>
          <p:spPr>
            <a:xfrm rot="10800000" flipH="1">
              <a:off x="7736543" y="3878421"/>
              <a:ext cx="228294" cy="209221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167;p13">
              <a:extLst>
                <a:ext uri="{FF2B5EF4-FFF2-40B4-BE49-F238E27FC236}">
                  <a16:creationId xmlns:a16="http://schemas.microsoft.com/office/drawing/2014/main" id="{2E37F3BA-B13F-A410-E155-7EDD5EB1F950}"/>
                </a:ext>
              </a:extLst>
            </p:cNvPr>
            <p:cNvCxnSpPr/>
            <p:nvPr/>
          </p:nvCxnSpPr>
          <p:spPr>
            <a:xfrm>
              <a:off x="7736636" y="4095751"/>
              <a:ext cx="298505" cy="12171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168;p13">
              <a:extLst>
                <a:ext uri="{FF2B5EF4-FFF2-40B4-BE49-F238E27FC236}">
                  <a16:creationId xmlns:a16="http://schemas.microsoft.com/office/drawing/2014/main" id="{A3591264-A502-D833-A201-9E803D6451EF}"/>
                </a:ext>
              </a:extLst>
            </p:cNvPr>
            <p:cNvCxnSpPr/>
            <p:nvPr/>
          </p:nvCxnSpPr>
          <p:spPr>
            <a:xfrm>
              <a:off x="7465980" y="4215431"/>
              <a:ext cx="172214" cy="260017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" name="Google Shape;169;p13">
              <a:extLst>
                <a:ext uri="{FF2B5EF4-FFF2-40B4-BE49-F238E27FC236}">
                  <a16:creationId xmlns:a16="http://schemas.microsoft.com/office/drawing/2014/main" id="{C55160FD-0530-C902-149D-F0544A663969}"/>
                </a:ext>
              </a:extLst>
            </p:cNvPr>
            <p:cNvSpPr/>
            <p:nvPr/>
          </p:nvSpPr>
          <p:spPr>
            <a:xfrm>
              <a:off x="7392881" y="4124023"/>
              <a:ext cx="145278" cy="165465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1108" tIns="71108" rIns="71108" bIns="71108" anchor="ctr" anchorCtr="0">
              <a:noAutofit/>
            </a:bodyPr>
            <a:lstStyle/>
            <a:p>
              <a:endParaRPr sz="1089"/>
            </a:p>
          </p:txBody>
        </p:sp>
        <p:sp>
          <p:nvSpPr>
            <p:cNvPr id="35" name="Google Shape;170;p13">
              <a:extLst>
                <a:ext uri="{FF2B5EF4-FFF2-40B4-BE49-F238E27FC236}">
                  <a16:creationId xmlns:a16="http://schemas.microsoft.com/office/drawing/2014/main" id="{8005FD7C-0527-200E-22AB-0FC39E7AA3B3}"/>
                </a:ext>
              </a:extLst>
            </p:cNvPr>
            <p:cNvSpPr/>
            <p:nvPr/>
          </p:nvSpPr>
          <p:spPr>
            <a:xfrm>
              <a:off x="7660601" y="4008981"/>
              <a:ext cx="145278" cy="165465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1108" tIns="71108" rIns="71108" bIns="71108" anchor="ctr" anchorCtr="0">
              <a:noAutofit/>
            </a:bodyPr>
            <a:lstStyle/>
            <a:p>
              <a:endParaRPr sz="1089"/>
            </a:p>
          </p:txBody>
        </p:sp>
        <p:sp>
          <p:nvSpPr>
            <p:cNvPr id="36" name="Google Shape;171;p13">
              <a:extLst>
                <a:ext uri="{FF2B5EF4-FFF2-40B4-BE49-F238E27FC236}">
                  <a16:creationId xmlns:a16="http://schemas.microsoft.com/office/drawing/2014/main" id="{28D042CB-AE3E-24B4-9D81-48735871CCE4}"/>
                </a:ext>
              </a:extLst>
            </p:cNvPr>
            <p:cNvSpPr/>
            <p:nvPr/>
          </p:nvSpPr>
          <p:spPr>
            <a:xfrm>
              <a:off x="7895612" y="3791551"/>
              <a:ext cx="145278" cy="165465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1108" tIns="71108" rIns="71108" bIns="71108" anchor="ctr" anchorCtr="0">
              <a:noAutofit/>
            </a:bodyPr>
            <a:lstStyle/>
            <a:p>
              <a:endParaRPr sz="1089"/>
            </a:p>
          </p:txBody>
        </p:sp>
        <p:sp>
          <p:nvSpPr>
            <p:cNvPr id="37" name="Google Shape;172;p13">
              <a:extLst>
                <a:ext uri="{FF2B5EF4-FFF2-40B4-BE49-F238E27FC236}">
                  <a16:creationId xmlns:a16="http://schemas.microsoft.com/office/drawing/2014/main" id="{ADCC6D63-2B9E-DE31-4455-BDDFB115CE38}"/>
                </a:ext>
              </a:extLst>
            </p:cNvPr>
            <p:cNvSpPr/>
            <p:nvPr/>
          </p:nvSpPr>
          <p:spPr>
            <a:xfrm>
              <a:off x="7565400" y="4392242"/>
              <a:ext cx="145278" cy="165465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1108" tIns="71108" rIns="71108" bIns="71108" anchor="ctr" anchorCtr="0">
              <a:noAutofit/>
            </a:bodyPr>
            <a:lstStyle/>
            <a:p>
              <a:endParaRPr sz="1089" dirty="0"/>
            </a:p>
          </p:txBody>
        </p:sp>
        <p:sp>
          <p:nvSpPr>
            <p:cNvPr id="38" name="Google Shape;174;p13">
              <a:extLst>
                <a:ext uri="{FF2B5EF4-FFF2-40B4-BE49-F238E27FC236}">
                  <a16:creationId xmlns:a16="http://schemas.microsoft.com/office/drawing/2014/main" id="{5EE325F3-CEC3-13FE-0F7E-D0616E32B7DA}"/>
                </a:ext>
              </a:extLst>
            </p:cNvPr>
            <p:cNvSpPr/>
            <p:nvPr/>
          </p:nvSpPr>
          <p:spPr>
            <a:xfrm>
              <a:off x="8144820" y="3922352"/>
              <a:ext cx="145278" cy="165465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1108" tIns="71108" rIns="71108" bIns="71108" anchor="ctr" anchorCtr="0">
              <a:noAutofit/>
            </a:bodyPr>
            <a:lstStyle/>
            <a:p>
              <a:endParaRPr sz="1089"/>
            </a:p>
          </p:txBody>
        </p:sp>
        <p:cxnSp>
          <p:nvCxnSpPr>
            <p:cNvPr id="39" name="Google Shape;178;p13">
              <a:extLst>
                <a:ext uri="{FF2B5EF4-FFF2-40B4-BE49-F238E27FC236}">
                  <a16:creationId xmlns:a16="http://schemas.microsoft.com/office/drawing/2014/main" id="{26434BBC-9C72-67B1-3F6A-EBB351BE6A4A}"/>
                </a:ext>
              </a:extLst>
            </p:cNvPr>
            <p:cNvCxnSpPr/>
            <p:nvPr/>
          </p:nvCxnSpPr>
          <p:spPr>
            <a:xfrm rot="10800000" flipH="1">
              <a:off x="8149683" y="4268778"/>
              <a:ext cx="199813" cy="195641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0" name="Google Shape;181;p13">
              <a:extLst>
                <a:ext uri="{FF2B5EF4-FFF2-40B4-BE49-F238E27FC236}">
                  <a16:creationId xmlns:a16="http://schemas.microsoft.com/office/drawing/2014/main" id="{9B893080-D7F7-C813-C69A-B709583344CD}"/>
                </a:ext>
              </a:extLst>
            </p:cNvPr>
            <p:cNvSpPr/>
            <p:nvPr/>
          </p:nvSpPr>
          <p:spPr>
            <a:xfrm>
              <a:off x="8077050" y="4376046"/>
              <a:ext cx="145278" cy="165465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1108" tIns="71108" rIns="71108" bIns="71108" anchor="ctr" anchorCtr="0">
              <a:noAutofit/>
            </a:bodyPr>
            <a:lstStyle/>
            <a:p>
              <a:endParaRPr sz="1089"/>
            </a:p>
          </p:txBody>
        </p:sp>
        <p:sp>
          <p:nvSpPr>
            <p:cNvPr id="41" name="Google Shape;182;p13">
              <a:extLst>
                <a:ext uri="{FF2B5EF4-FFF2-40B4-BE49-F238E27FC236}">
                  <a16:creationId xmlns:a16="http://schemas.microsoft.com/office/drawing/2014/main" id="{CEA54B3A-2D3A-19C4-384F-FF4441C4F55F}"/>
                </a:ext>
              </a:extLst>
            </p:cNvPr>
            <p:cNvSpPr/>
            <p:nvPr/>
          </p:nvSpPr>
          <p:spPr>
            <a:xfrm>
              <a:off x="8270738" y="4175221"/>
              <a:ext cx="145278" cy="165465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1108" tIns="71108" rIns="71108" bIns="71108" anchor="ctr" anchorCtr="0">
              <a:noAutofit/>
            </a:bodyPr>
            <a:lstStyle/>
            <a:p>
              <a:endParaRPr sz="1089"/>
            </a:p>
          </p:txBody>
        </p:sp>
        <p:sp>
          <p:nvSpPr>
            <p:cNvPr id="42" name="Google Shape;185;p13">
              <a:extLst>
                <a:ext uri="{FF2B5EF4-FFF2-40B4-BE49-F238E27FC236}">
                  <a16:creationId xmlns:a16="http://schemas.microsoft.com/office/drawing/2014/main" id="{F54DB637-0BA3-A86F-E3D7-7405AE9AB528}"/>
                </a:ext>
              </a:extLst>
            </p:cNvPr>
            <p:cNvSpPr/>
            <p:nvPr/>
          </p:nvSpPr>
          <p:spPr>
            <a:xfrm>
              <a:off x="7964863" y="4130225"/>
              <a:ext cx="145278" cy="165465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1108" tIns="71108" rIns="71108" bIns="71108" anchor="ctr" anchorCtr="0">
              <a:noAutofit/>
            </a:bodyPr>
            <a:lstStyle/>
            <a:p>
              <a:endParaRPr sz="1089"/>
            </a:p>
          </p:txBody>
        </p:sp>
        <p:sp>
          <p:nvSpPr>
            <p:cNvPr id="43" name="Google Shape;187;p13">
              <a:extLst>
                <a:ext uri="{FF2B5EF4-FFF2-40B4-BE49-F238E27FC236}">
                  <a16:creationId xmlns:a16="http://schemas.microsoft.com/office/drawing/2014/main" id="{4E20C4A5-73DC-D9A7-69EE-1674ED8C8D02}"/>
                </a:ext>
              </a:extLst>
            </p:cNvPr>
            <p:cNvSpPr/>
            <p:nvPr/>
          </p:nvSpPr>
          <p:spPr>
            <a:xfrm>
              <a:off x="7855734" y="3431504"/>
              <a:ext cx="145278" cy="165465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1108" tIns="71108" rIns="71108" bIns="71108" anchor="ctr" anchorCtr="0">
              <a:noAutofit/>
            </a:bodyPr>
            <a:lstStyle/>
            <a:p>
              <a:endParaRPr sz="1089"/>
            </a:p>
          </p:txBody>
        </p:sp>
        <p:sp>
          <p:nvSpPr>
            <p:cNvPr id="44" name="Google Shape;188;p13">
              <a:extLst>
                <a:ext uri="{FF2B5EF4-FFF2-40B4-BE49-F238E27FC236}">
                  <a16:creationId xmlns:a16="http://schemas.microsoft.com/office/drawing/2014/main" id="{80375688-5C72-81CA-E4B6-448ACBA4E3FC}"/>
                </a:ext>
              </a:extLst>
            </p:cNvPr>
            <p:cNvSpPr/>
            <p:nvPr/>
          </p:nvSpPr>
          <p:spPr>
            <a:xfrm>
              <a:off x="7956723" y="3182964"/>
              <a:ext cx="145278" cy="165465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1108" tIns="71108" rIns="71108" bIns="71108" anchor="ctr" anchorCtr="0">
              <a:noAutofit/>
            </a:bodyPr>
            <a:lstStyle/>
            <a:p>
              <a:endParaRPr sz="1089"/>
            </a:p>
          </p:txBody>
        </p:sp>
        <p:sp>
          <p:nvSpPr>
            <p:cNvPr id="45" name="Google Shape;189;p13">
              <a:extLst>
                <a:ext uri="{FF2B5EF4-FFF2-40B4-BE49-F238E27FC236}">
                  <a16:creationId xmlns:a16="http://schemas.microsoft.com/office/drawing/2014/main" id="{AD938496-5DB1-D9F0-32C7-D846849F8007}"/>
                </a:ext>
              </a:extLst>
            </p:cNvPr>
            <p:cNvSpPr/>
            <p:nvPr/>
          </p:nvSpPr>
          <p:spPr>
            <a:xfrm>
              <a:off x="7654524" y="3640565"/>
              <a:ext cx="145278" cy="165465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1108" tIns="71108" rIns="71108" bIns="71108" anchor="ctr" anchorCtr="0">
              <a:noAutofit/>
            </a:bodyPr>
            <a:lstStyle/>
            <a:p>
              <a:endParaRPr sz="1089"/>
            </a:p>
          </p:txBody>
        </p:sp>
        <p:sp>
          <p:nvSpPr>
            <p:cNvPr id="46" name="Google Shape;191;p13">
              <a:extLst>
                <a:ext uri="{FF2B5EF4-FFF2-40B4-BE49-F238E27FC236}">
                  <a16:creationId xmlns:a16="http://schemas.microsoft.com/office/drawing/2014/main" id="{119FE5B2-6F6E-4E99-9114-5CC0CF3A2311}"/>
                </a:ext>
              </a:extLst>
            </p:cNvPr>
            <p:cNvSpPr/>
            <p:nvPr/>
          </p:nvSpPr>
          <p:spPr>
            <a:xfrm>
              <a:off x="7534189" y="3403958"/>
              <a:ext cx="145278" cy="165465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1108" tIns="71108" rIns="71108" bIns="71108" anchor="ctr" anchorCtr="0">
              <a:noAutofit/>
            </a:bodyPr>
            <a:lstStyle/>
            <a:p>
              <a:endParaRPr sz="1089"/>
            </a:p>
          </p:txBody>
        </p:sp>
        <p:sp>
          <p:nvSpPr>
            <p:cNvPr id="47" name="Google Shape;192;p13">
              <a:extLst>
                <a:ext uri="{FF2B5EF4-FFF2-40B4-BE49-F238E27FC236}">
                  <a16:creationId xmlns:a16="http://schemas.microsoft.com/office/drawing/2014/main" id="{5CD027F7-760A-56AA-8D79-C16D5F9B82E9}"/>
                </a:ext>
              </a:extLst>
            </p:cNvPr>
            <p:cNvSpPr/>
            <p:nvPr/>
          </p:nvSpPr>
          <p:spPr>
            <a:xfrm>
              <a:off x="8144789" y="3348439"/>
              <a:ext cx="145278" cy="165465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1108" tIns="71108" rIns="71108" bIns="71108" anchor="ctr" anchorCtr="0">
              <a:noAutofit/>
            </a:bodyPr>
            <a:lstStyle/>
            <a:p>
              <a:endParaRPr sz="1089"/>
            </a:p>
          </p:txBody>
        </p:sp>
        <p:sp>
          <p:nvSpPr>
            <p:cNvPr id="48" name="Google Shape;193;p13">
              <a:extLst>
                <a:ext uri="{FF2B5EF4-FFF2-40B4-BE49-F238E27FC236}">
                  <a16:creationId xmlns:a16="http://schemas.microsoft.com/office/drawing/2014/main" id="{5190F3B5-D6CA-ED45-83A3-57378D5F74C3}"/>
                </a:ext>
              </a:extLst>
            </p:cNvPr>
            <p:cNvSpPr/>
            <p:nvPr/>
          </p:nvSpPr>
          <p:spPr>
            <a:xfrm>
              <a:off x="8040808" y="3577291"/>
              <a:ext cx="145278" cy="165465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1108" tIns="71108" rIns="71108" bIns="71108" anchor="ctr" anchorCtr="0">
              <a:noAutofit/>
            </a:bodyPr>
            <a:lstStyle/>
            <a:p>
              <a:endParaRPr sz="1089"/>
            </a:p>
          </p:txBody>
        </p:sp>
        <p:sp>
          <p:nvSpPr>
            <p:cNvPr id="49" name="Google Shape;194;p13">
              <a:extLst>
                <a:ext uri="{FF2B5EF4-FFF2-40B4-BE49-F238E27FC236}">
                  <a16:creationId xmlns:a16="http://schemas.microsoft.com/office/drawing/2014/main" id="{D23A85B1-CDDE-8549-C750-C600415419EA}"/>
                </a:ext>
              </a:extLst>
            </p:cNvPr>
            <p:cNvSpPr/>
            <p:nvPr/>
          </p:nvSpPr>
          <p:spPr>
            <a:xfrm>
              <a:off x="8409180" y="3369076"/>
              <a:ext cx="145278" cy="165465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1108" tIns="71108" rIns="71108" bIns="71108" anchor="ctr" anchorCtr="0">
              <a:noAutofit/>
            </a:bodyPr>
            <a:lstStyle/>
            <a:p>
              <a:endParaRPr sz="1089"/>
            </a:p>
          </p:txBody>
        </p:sp>
        <p:sp>
          <p:nvSpPr>
            <p:cNvPr id="50" name="Google Shape;195;p13">
              <a:extLst>
                <a:ext uri="{FF2B5EF4-FFF2-40B4-BE49-F238E27FC236}">
                  <a16:creationId xmlns:a16="http://schemas.microsoft.com/office/drawing/2014/main" id="{F2149A1C-80C4-F9AF-1097-A415BBEF1E5D}"/>
                </a:ext>
              </a:extLst>
            </p:cNvPr>
            <p:cNvSpPr/>
            <p:nvPr/>
          </p:nvSpPr>
          <p:spPr>
            <a:xfrm>
              <a:off x="7424963" y="3626088"/>
              <a:ext cx="145278" cy="165465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1108" tIns="71108" rIns="71108" bIns="71108" anchor="ctr" anchorCtr="0">
              <a:noAutofit/>
            </a:bodyPr>
            <a:lstStyle/>
            <a:p>
              <a:endParaRPr sz="1089"/>
            </a:p>
          </p:txBody>
        </p:sp>
        <p:sp>
          <p:nvSpPr>
            <p:cNvPr id="51" name="Google Shape;196;p13">
              <a:extLst>
                <a:ext uri="{FF2B5EF4-FFF2-40B4-BE49-F238E27FC236}">
                  <a16:creationId xmlns:a16="http://schemas.microsoft.com/office/drawing/2014/main" id="{32DA1AD6-B12D-A1EC-725F-28690DFF880F}"/>
                </a:ext>
              </a:extLst>
            </p:cNvPr>
            <p:cNvSpPr/>
            <p:nvPr/>
          </p:nvSpPr>
          <p:spPr>
            <a:xfrm>
              <a:off x="8284195" y="3585287"/>
              <a:ext cx="145278" cy="165465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1108" tIns="71108" rIns="71108" bIns="71108" anchor="ctr" anchorCtr="0">
              <a:noAutofit/>
            </a:bodyPr>
            <a:lstStyle/>
            <a:p>
              <a:endParaRPr sz="1089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EFB5A27A-B851-983A-FA25-B2D05BA19A0D}"/>
              </a:ext>
            </a:extLst>
          </p:cNvPr>
          <p:cNvSpPr txBox="1"/>
          <p:nvPr/>
        </p:nvSpPr>
        <p:spPr>
          <a:xfrm>
            <a:off x="-151398" y="839689"/>
            <a:ext cx="1420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Mutation matrix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CC3614-4F37-07E8-B144-086F5DBF8948}"/>
              </a:ext>
            </a:extLst>
          </p:cNvPr>
          <p:cNvSpPr txBox="1"/>
          <p:nvPr/>
        </p:nvSpPr>
        <p:spPr>
          <a:xfrm>
            <a:off x="12391" y="2970874"/>
            <a:ext cx="1844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Gene/protein interaction network</a:t>
            </a:r>
          </a:p>
        </p:txBody>
      </p:sp>
    </p:spTree>
    <p:extLst>
      <p:ext uri="{BB962C8B-B14F-4D97-AF65-F5344CB8AC3E}">
        <p14:creationId xmlns:p14="http://schemas.microsoft.com/office/powerpoint/2010/main" val="1477302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15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Uthsav Chitra</dc:creator>
  <cp:lastModifiedBy>Uthsav Chitra</cp:lastModifiedBy>
  <cp:revision>2</cp:revision>
  <dcterms:created xsi:type="dcterms:W3CDTF">2025-05-29T16:23:16Z</dcterms:created>
  <dcterms:modified xsi:type="dcterms:W3CDTF">2025-05-29T16:34:33Z</dcterms:modified>
</cp:coreProperties>
</file>