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486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22"/>
    <p:restoredTop sz="94687"/>
  </p:normalViewPr>
  <p:slideViewPr>
    <p:cSldViewPr snapToGrid="0">
      <p:cViewPr>
        <p:scale>
          <a:sx n="102" d="100"/>
          <a:sy n="102" d="100"/>
        </p:scale>
        <p:origin x="170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748242"/>
            <a:ext cx="466344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01359"/>
            <a:ext cx="41148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3B99-5901-3147-90C6-420FF8B9FC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FAC2-279A-B842-94EC-A1B36A87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8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3B99-5901-3147-90C6-420FF8B9FC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FAC2-279A-B842-94EC-A1B36A87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5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43416"/>
            <a:ext cx="1183005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43416"/>
            <a:ext cx="3480435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3B99-5901-3147-90C6-420FF8B9FC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FAC2-279A-B842-94EC-A1B36A87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0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3B99-5901-3147-90C6-420FF8B9FC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FAC2-279A-B842-94EC-A1B36A87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5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139826"/>
            <a:ext cx="473202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059643"/>
            <a:ext cx="473202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3B99-5901-3147-90C6-420FF8B9FC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FAC2-279A-B842-94EC-A1B36A87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2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217083"/>
            <a:ext cx="23317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3B99-5901-3147-90C6-420FF8B9FC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FAC2-279A-B842-94EC-A1B36A87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7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417"/>
            <a:ext cx="473202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120775"/>
            <a:ext cx="2321004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670050"/>
            <a:ext cx="23210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120775"/>
            <a:ext cx="2332435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670050"/>
            <a:ext cx="233243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3B99-5901-3147-90C6-420FF8B9FC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FAC2-279A-B842-94EC-A1B36A87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7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3B99-5901-3147-90C6-420FF8B9FC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FAC2-279A-B842-94EC-A1B36A87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3B99-5901-3147-90C6-420FF8B9FC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FAC2-279A-B842-94EC-A1B36A87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5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658284"/>
            <a:ext cx="277749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3B99-5901-3147-90C6-420FF8B9FC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FAC2-279A-B842-94EC-A1B36A87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6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04800"/>
            <a:ext cx="1769507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658284"/>
            <a:ext cx="277749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371600"/>
            <a:ext cx="1769507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3B99-5901-3147-90C6-420FF8B9FC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5FAC2-279A-B842-94EC-A1B36A87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7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43417"/>
            <a:ext cx="473202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217083"/>
            <a:ext cx="473202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B3B99-5901-3147-90C6-420FF8B9FC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4237568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5FAC2-279A-B842-94EC-A1B36A87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9CF64AA-0373-0E60-B55C-2415B07F8E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3" r="1962"/>
          <a:stretch/>
        </p:blipFill>
        <p:spPr>
          <a:xfrm>
            <a:off x="1714848" y="411239"/>
            <a:ext cx="2940262" cy="1877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3261081-EE9B-34F7-586D-22C16E7676A4}"/>
              </a:ext>
            </a:extLst>
          </p:cNvPr>
          <p:cNvSpPr txBox="1"/>
          <p:nvPr/>
        </p:nvSpPr>
        <p:spPr>
          <a:xfrm>
            <a:off x="892049" y="0"/>
            <a:ext cx="373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itchFamily="2" charset="0"/>
              </a:rPr>
              <a:t>Gene expression topography</a:t>
            </a:r>
            <a:endParaRPr lang="en-US" sz="2000" dirty="0">
              <a:latin typeface="Helvetica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68D2821-BE8B-B166-6C34-AE4896C554D0}"/>
              </a:ext>
            </a:extLst>
          </p:cNvPr>
          <p:cNvGrpSpPr/>
          <p:nvPr/>
        </p:nvGrpSpPr>
        <p:grpSpPr>
          <a:xfrm>
            <a:off x="4501835" y="889727"/>
            <a:ext cx="984565" cy="1180144"/>
            <a:chOff x="2679590" y="3580060"/>
            <a:chExt cx="505469" cy="76697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3D5D173-D456-F2FD-E90A-B76175F677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5045" t="8619" r="17111" b="9001"/>
            <a:stretch/>
          </p:blipFill>
          <p:spPr>
            <a:xfrm>
              <a:off x="2744048" y="3761612"/>
              <a:ext cx="271023" cy="58541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208AB4-109B-50E7-451A-D411A446FBA1}"/>
                </a:ext>
              </a:extLst>
            </p:cNvPr>
            <p:cNvSpPr txBox="1"/>
            <p:nvPr/>
          </p:nvSpPr>
          <p:spPr>
            <a:xfrm>
              <a:off x="2679590" y="3580060"/>
              <a:ext cx="505469" cy="210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atin typeface="Helvetica" pitchFamily="2" charset="0"/>
                  <a:cs typeface="Arial" panose="020B0604020202020204" pitchFamily="34" charset="0"/>
                </a:rPr>
                <a:t>Isodepth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E644FE-813A-67F6-198C-F67908E8E7C4}"/>
              </a:ext>
            </a:extLst>
          </p:cNvPr>
          <p:cNvGrpSpPr/>
          <p:nvPr/>
        </p:nvGrpSpPr>
        <p:grpSpPr>
          <a:xfrm>
            <a:off x="319054" y="2643327"/>
            <a:ext cx="5047485" cy="1917411"/>
            <a:chOff x="-386665" y="4523801"/>
            <a:chExt cx="5429193" cy="2181889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EA5D76F-E7CF-7B1C-FDB0-F05785895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412" t="20930" r="8897" b="13043"/>
            <a:stretch/>
          </p:blipFill>
          <p:spPr>
            <a:xfrm rot="10800000" flipH="1" flipV="1">
              <a:off x="794351" y="4523801"/>
              <a:ext cx="2933986" cy="178850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06A2859-C742-2DB6-4942-E14028A29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698" y="5211173"/>
              <a:ext cx="117795" cy="9665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9099678-9218-4141-2580-5B32BDF19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833" y="5497002"/>
              <a:ext cx="103660" cy="13420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CD18FD5-0202-4FA9-64D2-BD57D38E9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4405" y="4652398"/>
              <a:ext cx="159527" cy="10728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051D2CF-678E-3D44-D257-FF162434F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03699" y="4929164"/>
              <a:ext cx="164843" cy="107283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362AB98-47A3-AA3E-B600-34A668B13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399022" y="5231381"/>
              <a:ext cx="164843" cy="11216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1DB6510-C617-E9CE-4196-76E3C3081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405969" y="5515767"/>
              <a:ext cx="170162" cy="10728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6352E3A-774A-E72B-0AC4-C0F13F676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6200000">
              <a:off x="3403929" y="5855311"/>
              <a:ext cx="155028" cy="1921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CCAAD93-09A0-BFFB-68CA-C80493FBC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386817" y="6088371"/>
              <a:ext cx="198368" cy="10728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500927E-2DDE-A784-97B3-07D5F5C18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74827" y="5332571"/>
              <a:ext cx="103659" cy="157317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DA0E03-6225-DB7B-5EB0-A1339ED21E95}"/>
                </a:ext>
              </a:extLst>
            </p:cNvPr>
            <p:cNvSpPr txBox="1"/>
            <p:nvPr/>
          </p:nvSpPr>
          <p:spPr>
            <a:xfrm>
              <a:off x="-386665" y="5111396"/>
              <a:ext cx="1206549" cy="525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Input: Spatial coordinates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AFDF03F-69C6-90D1-C34C-178DEDDED974}"/>
                </a:ext>
              </a:extLst>
            </p:cNvPr>
            <p:cNvSpPr txBox="1"/>
            <p:nvPr/>
          </p:nvSpPr>
          <p:spPr>
            <a:xfrm>
              <a:off x="3512068" y="5108444"/>
              <a:ext cx="1530460" cy="525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Output: Gene expression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1DC3CB-E0DF-706E-377C-156FC7534B16}"/>
                </a:ext>
              </a:extLst>
            </p:cNvPr>
            <p:cNvSpPr txBox="1"/>
            <p:nvPr/>
          </p:nvSpPr>
          <p:spPr>
            <a:xfrm>
              <a:off x="1687362" y="5690024"/>
              <a:ext cx="1147963" cy="1015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  <a:cs typeface="Arial" panose="020B0604020202020204" pitchFamily="34" charset="0"/>
                </a:rPr>
                <a:t>Hidden layer: </a:t>
              </a:r>
              <a:r>
                <a:rPr lang="en-US" sz="1200" b="1" u="sng" dirty="0" err="1">
                  <a:latin typeface="Helvetica" pitchFamily="2" charset="0"/>
                  <a:cs typeface="Arial" panose="020B0604020202020204" pitchFamily="34" charset="0"/>
                </a:rPr>
                <a:t>isodepth</a:t>
              </a:r>
              <a:r>
                <a:rPr lang="en-US" sz="1200" u="sng" dirty="0"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lang="en-US" sz="800" dirty="0">
                  <a:latin typeface="Helvetica" pitchFamily="2" charset="0"/>
                  <a:cs typeface="Arial" panose="020B0604020202020204" pitchFamily="34" charset="0"/>
                </a:rPr>
                <a:t>(potential function of neural field)</a:t>
              </a:r>
              <a:endParaRPr lang="en-US" sz="800" b="1" dirty="0"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0EC5BB0-F86C-F508-4A74-6253F36B7357}"/>
              </a:ext>
            </a:extLst>
          </p:cNvPr>
          <p:cNvSpPr txBox="1"/>
          <p:nvPr/>
        </p:nvSpPr>
        <p:spPr>
          <a:xfrm>
            <a:off x="-97848" y="997449"/>
            <a:ext cx="196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Topographic map of tissue slice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F45BFB-0F6A-C094-BEF6-753E6C96EE95}"/>
              </a:ext>
            </a:extLst>
          </p:cNvPr>
          <p:cNvSpPr txBox="1"/>
          <p:nvPr/>
        </p:nvSpPr>
        <p:spPr>
          <a:xfrm>
            <a:off x="605191" y="2349226"/>
            <a:ext cx="433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GASTON: spatial deep learning framework</a:t>
            </a:r>
          </a:p>
        </p:txBody>
      </p:sp>
    </p:spTree>
    <p:extLst>
      <p:ext uri="{BB962C8B-B14F-4D97-AF65-F5344CB8AC3E}">
        <p14:creationId xmlns:p14="http://schemas.microsoft.com/office/powerpoint/2010/main" val="205526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34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Uthsav Chitra</dc:creator>
  <cp:lastModifiedBy>Uthsav Chitra</cp:lastModifiedBy>
  <cp:revision>1</cp:revision>
  <dcterms:created xsi:type="dcterms:W3CDTF">2025-05-29T15:49:21Z</dcterms:created>
  <dcterms:modified xsi:type="dcterms:W3CDTF">2025-05-29T15:53:21Z</dcterms:modified>
</cp:coreProperties>
</file>