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02" r:id="rId7"/>
    <p:sldId id="303" r:id="rId8"/>
    <p:sldId id="30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37C3BC-C3FA-483F-8632-44A64AFF5455}">
          <p14:sldIdLst>
            <p14:sldId id="298"/>
          </p14:sldIdLst>
        </p14:section>
        <p14:section name="Untitled Section" id="{A393A965-6693-4703-8B5D-4BDFB1FBD7B7}">
          <p14:sldIdLst>
            <p14:sldId id="301"/>
            <p14:sldId id="302"/>
            <p14:sldId id="303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Lending Club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Risk Assessment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C98FF-64CA-570C-F728-84ECF8970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09ADE-C6D4-B110-4F00-FAE05FE0B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Consumer Finance Company </a:t>
            </a:r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has to make a decision for loan approval based on the applicant’s profile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Risks associated with the decision are –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Loss of business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Financial Loss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Company needs help in understanding the driving factors behind loan defaults.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318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25E52-8A73-EA0C-CC4A-C31766B6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Available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DB03E-30C3-B6FC-38D8-19B73D8D5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Loan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file has information about customer attributes and loan attributes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 has data about loans –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Fully paid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Charged-off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Current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1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DA2FD-EF0C-4A70-AD21-D164735C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Cleansing &amp; Transformation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64D9F-A666-3425-F06E-6A71E2C6B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Removal of Columns and Rows not required for analysis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Check if any data must be imputed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Identification and Removal of outliers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Derive additional metrics/attributes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944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Column Classification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5591442"/>
              </p:ext>
            </p:extLst>
          </p:nvPr>
        </p:nvGraphicFramePr>
        <p:xfrm>
          <a:off x="1097280" y="2129613"/>
          <a:ext cx="10058400" cy="2214328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</a:tblGrid>
              <a:tr h="531336"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Customer attributes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Loan attributes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503133"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  <a:tr h="503133"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503133"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{2AA15ADF-BD3E-44CB-AF70-B5A684B8C2D6}tf22712842_win32</Template>
  <TotalTime>9</TotalTime>
  <Words>103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Bookman Old Style</vt:lpstr>
      <vt:lpstr>Calibri</vt:lpstr>
      <vt:lpstr>Franklin Gothic Book</vt:lpstr>
      <vt:lpstr>freight-text-pro</vt:lpstr>
      <vt:lpstr>Wingdings</vt:lpstr>
      <vt:lpstr>1_RetrospectVTI</vt:lpstr>
      <vt:lpstr>Lending Club</vt:lpstr>
      <vt:lpstr>Problem</vt:lpstr>
      <vt:lpstr>Data Available</vt:lpstr>
      <vt:lpstr>Cleansing &amp; Transformation </vt:lpstr>
      <vt:lpstr>Column Classification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</dc:title>
  <dc:creator>Chitra Govindasamy</dc:creator>
  <cp:lastModifiedBy>Chitra Govindasamy</cp:lastModifiedBy>
  <cp:revision>3</cp:revision>
  <dcterms:created xsi:type="dcterms:W3CDTF">2023-02-04T05:15:07Z</dcterms:created>
  <dcterms:modified xsi:type="dcterms:W3CDTF">2023-02-04T05:24:52Z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