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60"/>
  </p:normalViewPr>
  <p:slideViewPr>
    <p:cSldViewPr snapToGrid="0">
      <p:cViewPr varScale="1">
        <p:scale>
          <a:sx n="122" d="100"/>
          <a:sy n="122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FB455-3EE7-427D-9480-D0785183FDD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C64BE6-6064-42C3-B45C-5AAB4E147AFB}">
      <dgm:prSet/>
      <dgm:spPr/>
      <dgm:t>
        <a:bodyPr/>
        <a:lstStyle/>
        <a:p>
          <a:r>
            <a:rPr lang="en-US"/>
            <a:t>Top words in 'Pop Culture': korean: 208 pop: 191 marvel: 165</a:t>
          </a:r>
        </a:p>
      </dgm:t>
    </dgm:pt>
    <dgm:pt modelId="{213DDE48-CC68-4560-9CB0-E77702594CE6}" type="parTrans" cxnId="{B1499E12-0447-42F9-8580-90B4C36EDAF8}">
      <dgm:prSet/>
      <dgm:spPr/>
      <dgm:t>
        <a:bodyPr/>
        <a:lstStyle/>
        <a:p>
          <a:endParaRPr lang="en-US"/>
        </a:p>
      </dgm:t>
    </dgm:pt>
    <dgm:pt modelId="{85E56E7A-9EB6-4F50-9367-2266F7EA11AB}" type="sibTrans" cxnId="{B1499E12-0447-42F9-8580-90B4C36EDAF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EADFFA7-E55A-49E8-9B2B-DB56F212402B}">
      <dgm:prSet/>
      <dgm:spPr/>
      <dgm:t>
        <a:bodyPr/>
        <a:lstStyle/>
        <a:p>
          <a:r>
            <a:rPr lang="en-US"/>
            <a:t>Top words in 'Gaming': game: 1176 player: 353 steam: 248</a:t>
          </a:r>
        </a:p>
      </dgm:t>
    </dgm:pt>
    <dgm:pt modelId="{3FF2844F-D735-4153-AC8B-ADEE8C580E76}" type="parTrans" cxnId="{A4BC19C3-B932-4E61-BEA4-C0F30EA8C0EC}">
      <dgm:prSet/>
      <dgm:spPr/>
      <dgm:t>
        <a:bodyPr/>
        <a:lstStyle/>
        <a:p>
          <a:endParaRPr lang="en-US"/>
        </a:p>
      </dgm:t>
    </dgm:pt>
    <dgm:pt modelId="{6964B758-0A39-4578-97AF-9E37933204A6}" type="sibTrans" cxnId="{A4BC19C3-B932-4E61-BEA4-C0F30EA8C0E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B5BDB76-19EF-4BBD-A06A-8C8E5EF36C82}">
      <dgm:prSet/>
      <dgm:spPr/>
      <dgm:t>
        <a:bodyPr/>
        <a:lstStyle/>
        <a:p>
          <a:r>
            <a:rPr lang="en-US"/>
            <a:t>Top words in 'History': french: 260 war: 205 attack: 192</a:t>
          </a:r>
        </a:p>
      </dgm:t>
    </dgm:pt>
    <dgm:pt modelId="{E5038363-673F-4EEC-8A88-896707761CCB}" type="parTrans" cxnId="{B7757BC6-B3B9-4CDA-B323-AA772697254B}">
      <dgm:prSet/>
      <dgm:spPr/>
      <dgm:t>
        <a:bodyPr/>
        <a:lstStyle/>
        <a:p>
          <a:endParaRPr lang="en-US"/>
        </a:p>
      </dgm:t>
    </dgm:pt>
    <dgm:pt modelId="{BF60D33F-8CCC-421C-9DD6-A2725CBCFEE7}" type="sibTrans" cxnId="{B7757BC6-B3B9-4CDA-B323-AA772697254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FFA8237-E4E3-421C-8C5C-0EC32198DEEB}">
      <dgm:prSet/>
      <dgm:spPr/>
      <dgm:t>
        <a:bodyPr/>
        <a:lstStyle/>
        <a:p>
          <a:r>
            <a:rPr lang="en-US"/>
            <a:t>Top words in 'Computer Sciences': system: 691 data: 459 language: 297</a:t>
          </a:r>
        </a:p>
      </dgm:t>
    </dgm:pt>
    <dgm:pt modelId="{4D50198A-800B-49EA-A0B3-623C9F68FFC9}" type="parTrans" cxnId="{9EBA6AC4-A85E-40F4-B02E-8B9EBA69E26F}">
      <dgm:prSet/>
      <dgm:spPr/>
      <dgm:t>
        <a:bodyPr/>
        <a:lstStyle/>
        <a:p>
          <a:endParaRPr lang="en-US"/>
        </a:p>
      </dgm:t>
    </dgm:pt>
    <dgm:pt modelId="{C5A37859-FE0A-438A-8A03-120B5E629609}" type="sibTrans" cxnId="{9EBA6AC4-A85E-40F4-B02E-8B9EBA69E26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C03B4A0-1B5E-4DA2-90D8-43789DA2D634}">
      <dgm:prSet/>
      <dgm:spPr/>
      <dgm:t>
        <a:bodyPr/>
        <a:lstStyle/>
        <a:p>
          <a:r>
            <a:rPr lang="en-US"/>
            <a:t>Top words in 'Sports': team: 459 game: 382 league: 350</a:t>
          </a:r>
        </a:p>
      </dgm:t>
    </dgm:pt>
    <dgm:pt modelId="{F096D467-1070-4E94-BE06-CAF7859154ED}" type="parTrans" cxnId="{2A025DB0-8227-41BB-B5F0-EE586BF8548F}">
      <dgm:prSet/>
      <dgm:spPr/>
      <dgm:t>
        <a:bodyPr/>
        <a:lstStyle/>
        <a:p>
          <a:endParaRPr lang="en-US"/>
        </a:p>
      </dgm:t>
    </dgm:pt>
    <dgm:pt modelId="{26236AEF-EFA1-4FBF-9349-A7B1997DFD28}" type="sibTrans" cxnId="{2A025DB0-8227-41BB-B5F0-EE586BF8548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BFAD416-AA0C-4794-9A7F-4B090EA3F1D0}">
      <dgm:prSet/>
      <dgm:spPr/>
      <dgm:t>
        <a:bodyPr/>
        <a:lstStyle/>
        <a:p>
          <a:r>
            <a:rPr lang="en-US"/>
            <a:t>Top words in 'Natural Sciences': plant: 257 light: 180</a:t>
          </a:r>
        </a:p>
      </dgm:t>
    </dgm:pt>
    <dgm:pt modelId="{DA7CBEA3-24B1-4CEA-88C6-9546CA5AEC00}" type="parTrans" cxnId="{FB3C0D38-5B54-4779-8F3A-7E49B368F0EF}">
      <dgm:prSet/>
      <dgm:spPr/>
      <dgm:t>
        <a:bodyPr/>
        <a:lstStyle/>
        <a:p>
          <a:endParaRPr lang="en-US"/>
        </a:p>
      </dgm:t>
    </dgm:pt>
    <dgm:pt modelId="{B039E51C-FCC1-4E96-A4A0-1A777BA2DFDD}" type="sibTrans" cxnId="{FB3C0D38-5B54-4779-8F3A-7E49B368F0EF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BA08B59B-A54E-4B48-B60D-D8A7ED7B34CB}">
      <dgm:prSet/>
      <dgm:spPr/>
      <dgm:t>
        <a:bodyPr/>
        <a:lstStyle/>
        <a:p>
          <a:r>
            <a:rPr lang="en-US"/>
            <a:t>Top words in 'Geography': cave: 405 park: 145 reef: 126</a:t>
          </a:r>
        </a:p>
      </dgm:t>
    </dgm:pt>
    <dgm:pt modelId="{C6DB8CE4-B2BE-4202-AB3A-EEC6F484A8C0}" type="parTrans" cxnId="{250EAA81-D754-4E4D-B407-AE2DB119A7E5}">
      <dgm:prSet/>
      <dgm:spPr/>
      <dgm:t>
        <a:bodyPr/>
        <a:lstStyle/>
        <a:p>
          <a:endParaRPr lang="en-US"/>
        </a:p>
      </dgm:t>
    </dgm:pt>
    <dgm:pt modelId="{D2508DEA-6C3B-4E79-A6C0-45739C1CD90F}" type="sibTrans" cxnId="{250EAA81-D754-4E4D-B407-AE2DB119A7E5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A4F17BA7-E1E0-404E-9431-0136E1981270}" type="pres">
      <dgm:prSet presAssocID="{040FB455-3EE7-427D-9480-D0785183FDD2}" presName="Name0" presStyleCnt="0">
        <dgm:presLayoutVars>
          <dgm:animLvl val="lvl"/>
          <dgm:resizeHandles val="exact"/>
        </dgm:presLayoutVars>
      </dgm:prSet>
      <dgm:spPr/>
    </dgm:pt>
    <dgm:pt modelId="{83E6B160-B096-D14D-AD67-EFFA9CBF5943}" type="pres">
      <dgm:prSet presAssocID="{4BC64BE6-6064-42C3-B45C-5AAB4E147AFB}" presName="compositeNode" presStyleCnt="0">
        <dgm:presLayoutVars>
          <dgm:bulletEnabled val="1"/>
        </dgm:presLayoutVars>
      </dgm:prSet>
      <dgm:spPr/>
    </dgm:pt>
    <dgm:pt modelId="{D364F333-39D5-7443-AA15-A6339A6E6300}" type="pres">
      <dgm:prSet presAssocID="{4BC64BE6-6064-42C3-B45C-5AAB4E147AFB}" presName="bgRect" presStyleLbl="bgAccFollowNode1" presStyleIdx="0" presStyleCnt="7"/>
      <dgm:spPr/>
    </dgm:pt>
    <dgm:pt modelId="{8451BE62-4071-EB4F-8696-9FC9F4E104BC}" type="pres">
      <dgm:prSet presAssocID="{85E56E7A-9EB6-4F50-9367-2266F7EA11AB}" presName="sibTransNodeCircle" presStyleLbl="alignNode1" presStyleIdx="0" presStyleCnt="14">
        <dgm:presLayoutVars>
          <dgm:chMax val="0"/>
          <dgm:bulletEnabled/>
        </dgm:presLayoutVars>
      </dgm:prSet>
      <dgm:spPr/>
    </dgm:pt>
    <dgm:pt modelId="{89D352B9-A1CE-CD4F-98ED-6873A6D4F8D5}" type="pres">
      <dgm:prSet presAssocID="{4BC64BE6-6064-42C3-B45C-5AAB4E147AFB}" presName="bottomLine" presStyleLbl="alignNode1" presStyleIdx="1" presStyleCnt="14">
        <dgm:presLayoutVars/>
      </dgm:prSet>
      <dgm:spPr/>
    </dgm:pt>
    <dgm:pt modelId="{29D44284-5CE3-CB48-8D83-9174D417917D}" type="pres">
      <dgm:prSet presAssocID="{4BC64BE6-6064-42C3-B45C-5AAB4E147AFB}" presName="nodeText" presStyleLbl="bgAccFollowNode1" presStyleIdx="0" presStyleCnt="7">
        <dgm:presLayoutVars>
          <dgm:bulletEnabled val="1"/>
        </dgm:presLayoutVars>
      </dgm:prSet>
      <dgm:spPr/>
    </dgm:pt>
    <dgm:pt modelId="{1C34DCF8-2EAA-BF4F-AF84-7DD754BED5DF}" type="pres">
      <dgm:prSet presAssocID="{85E56E7A-9EB6-4F50-9367-2266F7EA11AB}" presName="sibTrans" presStyleCnt="0"/>
      <dgm:spPr/>
    </dgm:pt>
    <dgm:pt modelId="{E44F33A7-E53A-784B-8928-0FDBD62FA760}" type="pres">
      <dgm:prSet presAssocID="{1EADFFA7-E55A-49E8-9B2B-DB56F212402B}" presName="compositeNode" presStyleCnt="0">
        <dgm:presLayoutVars>
          <dgm:bulletEnabled val="1"/>
        </dgm:presLayoutVars>
      </dgm:prSet>
      <dgm:spPr/>
    </dgm:pt>
    <dgm:pt modelId="{A033B563-BF1A-4B45-A9F2-E0265313CF14}" type="pres">
      <dgm:prSet presAssocID="{1EADFFA7-E55A-49E8-9B2B-DB56F212402B}" presName="bgRect" presStyleLbl="bgAccFollowNode1" presStyleIdx="1" presStyleCnt="7"/>
      <dgm:spPr/>
    </dgm:pt>
    <dgm:pt modelId="{173E48C9-E3B4-5541-BF82-8C8840C92E99}" type="pres">
      <dgm:prSet presAssocID="{6964B758-0A39-4578-97AF-9E37933204A6}" presName="sibTransNodeCircle" presStyleLbl="alignNode1" presStyleIdx="2" presStyleCnt="14">
        <dgm:presLayoutVars>
          <dgm:chMax val="0"/>
          <dgm:bulletEnabled/>
        </dgm:presLayoutVars>
      </dgm:prSet>
      <dgm:spPr/>
    </dgm:pt>
    <dgm:pt modelId="{66F55754-53F8-094B-8B8B-DB3F62471FC3}" type="pres">
      <dgm:prSet presAssocID="{1EADFFA7-E55A-49E8-9B2B-DB56F212402B}" presName="bottomLine" presStyleLbl="alignNode1" presStyleIdx="3" presStyleCnt="14">
        <dgm:presLayoutVars/>
      </dgm:prSet>
      <dgm:spPr/>
    </dgm:pt>
    <dgm:pt modelId="{DD227336-A497-C449-8103-699412B3950F}" type="pres">
      <dgm:prSet presAssocID="{1EADFFA7-E55A-49E8-9B2B-DB56F212402B}" presName="nodeText" presStyleLbl="bgAccFollowNode1" presStyleIdx="1" presStyleCnt="7">
        <dgm:presLayoutVars>
          <dgm:bulletEnabled val="1"/>
        </dgm:presLayoutVars>
      </dgm:prSet>
      <dgm:spPr/>
    </dgm:pt>
    <dgm:pt modelId="{DF02CB00-ACDC-8048-BC06-2F9B4F441277}" type="pres">
      <dgm:prSet presAssocID="{6964B758-0A39-4578-97AF-9E37933204A6}" presName="sibTrans" presStyleCnt="0"/>
      <dgm:spPr/>
    </dgm:pt>
    <dgm:pt modelId="{BDDF1A63-39AC-854C-9BA4-288A3166E635}" type="pres">
      <dgm:prSet presAssocID="{4B5BDB76-19EF-4BBD-A06A-8C8E5EF36C82}" presName="compositeNode" presStyleCnt="0">
        <dgm:presLayoutVars>
          <dgm:bulletEnabled val="1"/>
        </dgm:presLayoutVars>
      </dgm:prSet>
      <dgm:spPr/>
    </dgm:pt>
    <dgm:pt modelId="{2E282D15-73F2-934B-A1B4-07E9333812E0}" type="pres">
      <dgm:prSet presAssocID="{4B5BDB76-19EF-4BBD-A06A-8C8E5EF36C82}" presName="bgRect" presStyleLbl="bgAccFollowNode1" presStyleIdx="2" presStyleCnt="7"/>
      <dgm:spPr/>
    </dgm:pt>
    <dgm:pt modelId="{8CA15A4E-260E-E049-8B24-694E7EE3636E}" type="pres">
      <dgm:prSet presAssocID="{BF60D33F-8CCC-421C-9DD6-A2725CBCFEE7}" presName="sibTransNodeCircle" presStyleLbl="alignNode1" presStyleIdx="4" presStyleCnt="14">
        <dgm:presLayoutVars>
          <dgm:chMax val="0"/>
          <dgm:bulletEnabled/>
        </dgm:presLayoutVars>
      </dgm:prSet>
      <dgm:spPr/>
    </dgm:pt>
    <dgm:pt modelId="{DE777FC4-A261-514E-9405-722D51D0B60B}" type="pres">
      <dgm:prSet presAssocID="{4B5BDB76-19EF-4BBD-A06A-8C8E5EF36C82}" presName="bottomLine" presStyleLbl="alignNode1" presStyleIdx="5" presStyleCnt="14">
        <dgm:presLayoutVars/>
      </dgm:prSet>
      <dgm:spPr/>
    </dgm:pt>
    <dgm:pt modelId="{435C6F89-471D-8245-9BAD-8A2F8D0E27C4}" type="pres">
      <dgm:prSet presAssocID="{4B5BDB76-19EF-4BBD-A06A-8C8E5EF36C82}" presName="nodeText" presStyleLbl="bgAccFollowNode1" presStyleIdx="2" presStyleCnt="7">
        <dgm:presLayoutVars>
          <dgm:bulletEnabled val="1"/>
        </dgm:presLayoutVars>
      </dgm:prSet>
      <dgm:spPr/>
    </dgm:pt>
    <dgm:pt modelId="{6DEDD415-C27C-084F-B023-5286E182D752}" type="pres">
      <dgm:prSet presAssocID="{BF60D33F-8CCC-421C-9DD6-A2725CBCFEE7}" presName="sibTrans" presStyleCnt="0"/>
      <dgm:spPr/>
    </dgm:pt>
    <dgm:pt modelId="{EEEF0502-4812-4C40-B62A-4834BF085F57}" type="pres">
      <dgm:prSet presAssocID="{EFFA8237-E4E3-421C-8C5C-0EC32198DEEB}" presName="compositeNode" presStyleCnt="0">
        <dgm:presLayoutVars>
          <dgm:bulletEnabled val="1"/>
        </dgm:presLayoutVars>
      </dgm:prSet>
      <dgm:spPr/>
    </dgm:pt>
    <dgm:pt modelId="{8F174144-34D8-B940-9B08-681450D63D47}" type="pres">
      <dgm:prSet presAssocID="{EFFA8237-E4E3-421C-8C5C-0EC32198DEEB}" presName="bgRect" presStyleLbl="bgAccFollowNode1" presStyleIdx="3" presStyleCnt="7"/>
      <dgm:spPr/>
    </dgm:pt>
    <dgm:pt modelId="{DE39869E-8FF4-B94A-85F1-5B375756D4E0}" type="pres">
      <dgm:prSet presAssocID="{C5A37859-FE0A-438A-8A03-120B5E629609}" presName="sibTransNodeCircle" presStyleLbl="alignNode1" presStyleIdx="6" presStyleCnt="14">
        <dgm:presLayoutVars>
          <dgm:chMax val="0"/>
          <dgm:bulletEnabled/>
        </dgm:presLayoutVars>
      </dgm:prSet>
      <dgm:spPr/>
    </dgm:pt>
    <dgm:pt modelId="{970B7839-BA85-0B40-8C60-2000A29C7AE7}" type="pres">
      <dgm:prSet presAssocID="{EFFA8237-E4E3-421C-8C5C-0EC32198DEEB}" presName="bottomLine" presStyleLbl="alignNode1" presStyleIdx="7" presStyleCnt="14">
        <dgm:presLayoutVars/>
      </dgm:prSet>
      <dgm:spPr/>
    </dgm:pt>
    <dgm:pt modelId="{09056F86-DC09-E343-A928-82D120C813E3}" type="pres">
      <dgm:prSet presAssocID="{EFFA8237-E4E3-421C-8C5C-0EC32198DEEB}" presName="nodeText" presStyleLbl="bgAccFollowNode1" presStyleIdx="3" presStyleCnt="7">
        <dgm:presLayoutVars>
          <dgm:bulletEnabled val="1"/>
        </dgm:presLayoutVars>
      </dgm:prSet>
      <dgm:spPr/>
    </dgm:pt>
    <dgm:pt modelId="{7FB62BF1-4493-A14C-8355-86D261B9A47D}" type="pres">
      <dgm:prSet presAssocID="{C5A37859-FE0A-438A-8A03-120B5E629609}" presName="sibTrans" presStyleCnt="0"/>
      <dgm:spPr/>
    </dgm:pt>
    <dgm:pt modelId="{645D96EF-B6C6-6842-9044-804FE685CB21}" type="pres">
      <dgm:prSet presAssocID="{FC03B4A0-1B5E-4DA2-90D8-43789DA2D634}" presName="compositeNode" presStyleCnt="0">
        <dgm:presLayoutVars>
          <dgm:bulletEnabled val="1"/>
        </dgm:presLayoutVars>
      </dgm:prSet>
      <dgm:spPr/>
    </dgm:pt>
    <dgm:pt modelId="{3D8DD60C-A420-F240-8BC4-4EE09D5DA877}" type="pres">
      <dgm:prSet presAssocID="{FC03B4A0-1B5E-4DA2-90D8-43789DA2D634}" presName="bgRect" presStyleLbl="bgAccFollowNode1" presStyleIdx="4" presStyleCnt="7"/>
      <dgm:spPr/>
    </dgm:pt>
    <dgm:pt modelId="{E4041495-ABC1-394F-B2D7-A5704888C19F}" type="pres">
      <dgm:prSet presAssocID="{26236AEF-EFA1-4FBF-9349-A7B1997DFD28}" presName="sibTransNodeCircle" presStyleLbl="alignNode1" presStyleIdx="8" presStyleCnt="14">
        <dgm:presLayoutVars>
          <dgm:chMax val="0"/>
          <dgm:bulletEnabled/>
        </dgm:presLayoutVars>
      </dgm:prSet>
      <dgm:spPr/>
    </dgm:pt>
    <dgm:pt modelId="{12932FAF-9041-9645-AA88-E9DDD43E2B8D}" type="pres">
      <dgm:prSet presAssocID="{FC03B4A0-1B5E-4DA2-90D8-43789DA2D634}" presName="bottomLine" presStyleLbl="alignNode1" presStyleIdx="9" presStyleCnt="14">
        <dgm:presLayoutVars/>
      </dgm:prSet>
      <dgm:spPr/>
    </dgm:pt>
    <dgm:pt modelId="{6BC6256C-5CA2-8747-9EBA-CEF729109981}" type="pres">
      <dgm:prSet presAssocID="{FC03B4A0-1B5E-4DA2-90D8-43789DA2D634}" presName="nodeText" presStyleLbl="bgAccFollowNode1" presStyleIdx="4" presStyleCnt="7">
        <dgm:presLayoutVars>
          <dgm:bulletEnabled val="1"/>
        </dgm:presLayoutVars>
      </dgm:prSet>
      <dgm:spPr/>
    </dgm:pt>
    <dgm:pt modelId="{51A7926F-645F-9E4D-B162-F3A178A3CF92}" type="pres">
      <dgm:prSet presAssocID="{26236AEF-EFA1-4FBF-9349-A7B1997DFD28}" presName="sibTrans" presStyleCnt="0"/>
      <dgm:spPr/>
    </dgm:pt>
    <dgm:pt modelId="{74343DBF-49F2-7E45-B0DA-888CFF5CCEF4}" type="pres">
      <dgm:prSet presAssocID="{7BFAD416-AA0C-4794-9A7F-4B090EA3F1D0}" presName="compositeNode" presStyleCnt="0">
        <dgm:presLayoutVars>
          <dgm:bulletEnabled val="1"/>
        </dgm:presLayoutVars>
      </dgm:prSet>
      <dgm:spPr/>
    </dgm:pt>
    <dgm:pt modelId="{FB78A1EF-10F9-A043-9236-7616833E30A7}" type="pres">
      <dgm:prSet presAssocID="{7BFAD416-AA0C-4794-9A7F-4B090EA3F1D0}" presName="bgRect" presStyleLbl="bgAccFollowNode1" presStyleIdx="5" presStyleCnt="7"/>
      <dgm:spPr/>
    </dgm:pt>
    <dgm:pt modelId="{5BC42AB0-1DD3-E04A-9D27-B51989E5490F}" type="pres">
      <dgm:prSet presAssocID="{B039E51C-FCC1-4E96-A4A0-1A777BA2DFDD}" presName="sibTransNodeCircle" presStyleLbl="alignNode1" presStyleIdx="10" presStyleCnt="14">
        <dgm:presLayoutVars>
          <dgm:chMax val="0"/>
          <dgm:bulletEnabled/>
        </dgm:presLayoutVars>
      </dgm:prSet>
      <dgm:spPr/>
    </dgm:pt>
    <dgm:pt modelId="{B2A1EE79-2C86-0944-BD1B-E58014BA6CC0}" type="pres">
      <dgm:prSet presAssocID="{7BFAD416-AA0C-4794-9A7F-4B090EA3F1D0}" presName="bottomLine" presStyleLbl="alignNode1" presStyleIdx="11" presStyleCnt="14">
        <dgm:presLayoutVars/>
      </dgm:prSet>
      <dgm:spPr/>
    </dgm:pt>
    <dgm:pt modelId="{C6FE692B-1A6A-C84B-8935-C1097046FD34}" type="pres">
      <dgm:prSet presAssocID="{7BFAD416-AA0C-4794-9A7F-4B090EA3F1D0}" presName="nodeText" presStyleLbl="bgAccFollowNode1" presStyleIdx="5" presStyleCnt="7">
        <dgm:presLayoutVars>
          <dgm:bulletEnabled val="1"/>
        </dgm:presLayoutVars>
      </dgm:prSet>
      <dgm:spPr/>
    </dgm:pt>
    <dgm:pt modelId="{A86A1ADD-5AC1-0342-8CA3-912326DBBB4C}" type="pres">
      <dgm:prSet presAssocID="{B039E51C-FCC1-4E96-A4A0-1A777BA2DFDD}" presName="sibTrans" presStyleCnt="0"/>
      <dgm:spPr/>
    </dgm:pt>
    <dgm:pt modelId="{8BA682D0-E4A1-D640-854F-11C004E010A2}" type="pres">
      <dgm:prSet presAssocID="{BA08B59B-A54E-4B48-B60D-D8A7ED7B34CB}" presName="compositeNode" presStyleCnt="0">
        <dgm:presLayoutVars>
          <dgm:bulletEnabled val="1"/>
        </dgm:presLayoutVars>
      </dgm:prSet>
      <dgm:spPr/>
    </dgm:pt>
    <dgm:pt modelId="{901F5F19-9B26-264C-AB4A-C17C171CD25A}" type="pres">
      <dgm:prSet presAssocID="{BA08B59B-A54E-4B48-B60D-D8A7ED7B34CB}" presName="bgRect" presStyleLbl="bgAccFollowNode1" presStyleIdx="6" presStyleCnt="7"/>
      <dgm:spPr/>
    </dgm:pt>
    <dgm:pt modelId="{9481161E-E20A-3A4E-817E-C45EE012C758}" type="pres">
      <dgm:prSet presAssocID="{D2508DEA-6C3B-4E79-A6C0-45739C1CD90F}" presName="sibTransNodeCircle" presStyleLbl="alignNode1" presStyleIdx="12" presStyleCnt="14">
        <dgm:presLayoutVars>
          <dgm:chMax val="0"/>
          <dgm:bulletEnabled/>
        </dgm:presLayoutVars>
      </dgm:prSet>
      <dgm:spPr/>
    </dgm:pt>
    <dgm:pt modelId="{5F32CD61-76E0-CC4E-8BEF-8325E81B928B}" type="pres">
      <dgm:prSet presAssocID="{BA08B59B-A54E-4B48-B60D-D8A7ED7B34CB}" presName="bottomLine" presStyleLbl="alignNode1" presStyleIdx="13" presStyleCnt="14">
        <dgm:presLayoutVars/>
      </dgm:prSet>
      <dgm:spPr/>
    </dgm:pt>
    <dgm:pt modelId="{7EBF0535-348A-EF40-9ADD-D56EBB34478D}" type="pres">
      <dgm:prSet presAssocID="{BA08B59B-A54E-4B48-B60D-D8A7ED7B34CB}" presName="nodeText" presStyleLbl="bgAccFollowNode1" presStyleIdx="6" presStyleCnt="7">
        <dgm:presLayoutVars>
          <dgm:bulletEnabled val="1"/>
        </dgm:presLayoutVars>
      </dgm:prSet>
      <dgm:spPr/>
    </dgm:pt>
  </dgm:ptLst>
  <dgm:cxnLst>
    <dgm:cxn modelId="{A5C3F102-29A1-2A4E-BFA7-764FCD4486E8}" type="presOf" srcId="{7BFAD416-AA0C-4794-9A7F-4B090EA3F1D0}" destId="{FB78A1EF-10F9-A043-9236-7616833E30A7}" srcOrd="0" destOrd="0" presId="urn:microsoft.com/office/officeart/2016/7/layout/BasicLinearProcessNumbered"/>
    <dgm:cxn modelId="{957D1C08-4FC7-8642-9286-B7FF3BFC8935}" type="presOf" srcId="{4BC64BE6-6064-42C3-B45C-5AAB4E147AFB}" destId="{29D44284-5CE3-CB48-8D83-9174D417917D}" srcOrd="1" destOrd="0" presId="urn:microsoft.com/office/officeart/2016/7/layout/BasicLinearProcessNumbered"/>
    <dgm:cxn modelId="{B1499E12-0447-42F9-8580-90B4C36EDAF8}" srcId="{040FB455-3EE7-427D-9480-D0785183FDD2}" destId="{4BC64BE6-6064-42C3-B45C-5AAB4E147AFB}" srcOrd="0" destOrd="0" parTransId="{213DDE48-CC68-4560-9CB0-E77702594CE6}" sibTransId="{85E56E7A-9EB6-4F50-9367-2266F7EA11AB}"/>
    <dgm:cxn modelId="{F2CD8219-35B3-F34B-8577-BB24FFCC1084}" type="presOf" srcId="{040FB455-3EE7-427D-9480-D0785183FDD2}" destId="{A4F17BA7-E1E0-404E-9431-0136E1981270}" srcOrd="0" destOrd="0" presId="urn:microsoft.com/office/officeart/2016/7/layout/BasicLinearProcessNumbered"/>
    <dgm:cxn modelId="{1ADFA01C-AF59-6340-80D0-F756C89277A8}" type="presOf" srcId="{4BC64BE6-6064-42C3-B45C-5AAB4E147AFB}" destId="{D364F333-39D5-7443-AA15-A6339A6E6300}" srcOrd="0" destOrd="0" presId="urn:microsoft.com/office/officeart/2016/7/layout/BasicLinearProcessNumbered"/>
    <dgm:cxn modelId="{C1480032-73D6-BE48-ABEA-53CC38774CEE}" type="presOf" srcId="{FC03B4A0-1B5E-4DA2-90D8-43789DA2D634}" destId="{3D8DD60C-A420-F240-8BC4-4EE09D5DA877}" srcOrd="0" destOrd="0" presId="urn:microsoft.com/office/officeart/2016/7/layout/BasicLinearProcessNumbered"/>
    <dgm:cxn modelId="{C3AAF737-D3E6-7147-9950-7633DE2F5887}" type="presOf" srcId="{EFFA8237-E4E3-421C-8C5C-0EC32198DEEB}" destId="{09056F86-DC09-E343-A928-82D120C813E3}" srcOrd="1" destOrd="0" presId="urn:microsoft.com/office/officeart/2016/7/layout/BasicLinearProcessNumbered"/>
    <dgm:cxn modelId="{FB3C0D38-5B54-4779-8F3A-7E49B368F0EF}" srcId="{040FB455-3EE7-427D-9480-D0785183FDD2}" destId="{7BFAD416-AA0C-4794-9A7F-4B090EA3F1D0}" srcOrd="5" destOrd="0" parTransId="{DA7CBEA3-24B1-4CEA-88C6-9546CA5AEC00}" sibTransId="{B039E51C-FCC1-4E96-A4A0-1A777BA2DFDD}"/>
    <dgm:cxn modelId="{6FB09A44-2843-5141-8020-C3909AFACE63}" type="presOf" srcId="{B039E51C-FCC1-4E96-A4A0-1A777BA2DFDD}" destId="{5BC42AB0-1DD3-E04A-9D27-B51989E5490F}" srcOrd="0" destOrd="0" presId="urn:microsoft.com/office/officeart/2016/7/layout/BasicLinearProcessNumbered"/>
    <dgm:cxn modelId="{250EAA81-D754-4E4D-B407-AE2DB119A7E5}" srcId="{040FB455-3EE7-427D-9480-D0785183FDD2}" destId="{BA08B59B-A54E-4B48-B60D-D8A7ED7B34CB}" srcOrd="6" destOrd="0" parTransId="{C6DB8CE4-B2BE-4202-AB3A-EEC6F484A8C0}" sibTransId="{D2508DEA-6C3B-4E79-A6C0-45739C1CD90F}"/>
    <dgm:cxn modelId="{0D4D2782-1985-054F-882F-82551DF9743B}" type="presOf" srcId="{C5A37859-FE0A-438A-8A03-120B5E629609}" destId="{DE39869E-8FF4-B94A-85F1-5B375756D4E0}" srcOrd="0" destOrd="0" presId="urn:microsoft.com/office/officeart/2016/7/layout/BasicLinearProcessNumbered"/>
    <dgm:cxn modelId="{8BA78E87-9081-DE4D-A7F8-6C57CEECFD15}" type="presOf" srcId="{BF60D33F-8CCC-421C-9DD6-A2725CBCFEE7}" destId="{8CA15A4E-260E-E049-8B24-694E7EE3636E}" srcOrd="0" destOrd="0" presId="urn:microsoft.com/office/officeart/2016/7/layout/BasicLinearProcessNumbered"/>
    <dgm:cxn modelId="{7A238089-68C3-EE47-B290-8F9FF9E94A2F}" type="presOf" srcId="{1EADFFA7-E55A-49E8-9B2B-DB56F212402B}" destId="{A033B563-BF1A-4B45-A9F2-E0265313CF14}" srcOrd="0" destOrd="0" presId="urn:microsoft.com/office/officeart/2016/7/layout/BasicLinearProcessNumbered"/>
    <dgm:cxn modelId="{D1C87A8D-B647-2B46-8C36-4582D5BEEBA9}" type="presOf" srcId="{26236AEF-EFA1-4FBF-9349-A7B1997DFD28}" destId="{E4041495-ABC1-394F-B2D7-A5704888C19F}" srcOrd="0" destOrd="0" presId="urn:microsoft.com/office/officeart/2016/7/layout/BasicLinearProcessNumbered"/>
    <dgm:cxn modelId="{120C928E-0F57-7E4D-9752-1AFEE62484B7}" type="presOf" srcId="{85E56E7A-9EB6-4F50-9367-2266F7EA11AB}" destId="{8451BE62-4071-EB4F-8696-9FC9F4E104BC}" srcOrd="0" destOrd="0" presId="urn:microsoft.com/office/officeart/2016/7/layout/BasicLinearProcessNumbered"/>
    <dgm:cxn modelId="{68C1B293-50E7-AD4C-8302-6674C6C8F49F}" type="presOf" srcId="{BA08B59B-A54E-4B48-B60D-D8A7ED7B34CB}" destId="{7EBF0535-348A-EF40-9ADD-D56EBB34478D}" srcOrd="1" destOrd="0" presId="urn:microsoft.com/office/officeart/2016/7/layout/BasicLinearProcessNumbered"/>
    <dgm:cxn modelId="{15F46BA7-E59F-6B45-B172-B1BD30D0F027}" type="presOf" srcId="{EFFA8237-E4E3-421C-8C5C-0EC32198DEEB}" destId="{8F174144-34D8-B940-9B08-681450D63D47}" srcOrd="0" destOrd="0" presId="urn:microsoft.com/office/officeart/2016/7/layout/BasicLinearProcessNumbered"/>
    <dgm:cxn modelId="{D7CBECAE-188A-D24A-8168-FCB6D779D9B5}" type="presOf" srcId="{7BFAD416-AA0C-4794-9A7F-4B090EA3F1D0}" destId="{C6FE692B-1A6A-C84B-8935-C1097046FD34}" srcOrd="1" destOrd="0" presId="urn:microsoft.com/office/officeart/2016/7/layout/BasicLinearProcessNumbered"/>
    <dgm:cxn modelId="{2A025DB0-8227-41BB-B5F0-EE586BF8548F}" srcId="{040FB455-3EE7-427D-9480-D0785183FDD2}" destId="{FC03B4A0-1B5E-4DA2-90D8-43789DA2D634}" srcOrd="4" destOrd="0" parTransId="{F096D467-1070-4E94-BE06-CAF7859154ED}" sibTransId="{26236AEF-EFA1-4FBF-9349-A7B1997DFD28}"/>
    <dgm:cxn modelId="{8CADE9B6-80C3-814C-AC59-359E4D15B7B2}" type="presOf" srcId="{4B5BDB76-19EF-4BBD-A06A-8C8E5EF36C82}" destId="{435C6F89-471D-8245-9BAD-8A2F8D0E27C4}" srcOrd="1" destOrd="0" presId="urn:microsoft.com/office/officeart/2016/7/layout/BasicLinearProcessNumbered"/>
    <dgm:cxn modelId="{A4BC19C3-B932-4E61-BEA4-C0F30EA8C0EC}" srcId="{040FB455-3EE7-427D-9480-D0785183FDD2}" destId="{1EADFFA7-E55A-49E8-9B2B-DB56F212402B}" srcOrd="1" destOrd="0" parTransId="{3FF2844F-D735-4153-AC8B-ADEE8C580E76}" sibTransId="{6964B758-0A39-4578-97AF-9E37933204A6}"/>
    <dgm:cxn modelId="{9EBA6AC4-A85E-40F4-B02E-8B9EBA69E26F}" srcId="{040FB455-3EE7-427D-9480-D0785183FDD2}" destId="{EFFA8237-E4E3-421C-8C5C-0EC32198DEEB}" srcOrd="3" destOrd="0" parTransId="{4D50198A-800B-49EA-A0B3-623C9F68FFC9}" sibTransId="{C5A37859-FE0A-438A-8A03-120B5E629609}"/>
    <dgm:cxn modelId="{B7757BC6-B3B9-4CDA-B323-AA772697254B}" srcId="{040FB455-3EE7-427D-9480-D0785183FDD2}" destId="{4B5BDB76-19EF-4BBD-A06A-8C8E5EF36C82}" srcOrd="2" destOrd="0" parTransId="{E5038363-673F-4EEC-8A88-896707761CCB}" sibTransId="{BF60D33F-8CCC-421C-9DD6-A2725CBCFEE7}"/>
    <dgm:cxn modelId="{7C7C8ECC-F6ED-DE49-89F8-1314D01E6EF2}" type="presOf" srcId="{BA08B59B-A54E-4B48-B60D-D8A7ED7B34CB}" destId="{901F5F19-9B26-264C-AB4A-C17C171CD25A}" srcOrd="0" destOrd="0" presId="urn:microsoft.com/office/officeart/2016/7/layout/BasicLinearProcessNumbered"/>
    <dgm:cxn modelId="{05CF65D1-6278-A642-8AE0-CE3FC3627A66}" type="presOf" srcId="{1EADFFA7-E55A-49E8-9B2B-DB56F212402B}" destId="{DD227336-A497-C449-8103-699412B3950F}" srcOrd="1" destOrd="0" presId="urn:microsoft.com/office/officeart/2016/7/layout/BasicLinearProcessNumbered"/>
    <dgm:cxn modelId="{D08692DB-D13C-424F-8E7C-0189BF100D71}" type="presOf" srcId="{FC03B4A0-1B5E-4DA2-90D8-43789DA2D634}" destId="{6BC6256C-5CA2-8747-9EBA-CEF729109981}" srcOrd="1" destOrd="0" presId="urn:microsoft.com/office/officeart/2016/7/layout/BasicLinearProcessNumbered"/>
    <dgm:cxn modelId="{89AC0CF6-50CE-4B47-86C5-DB79BA0B8CB3}" type="presOf" srcId="{D2508DEA-6C3B-4E79-A6C0-45739C1CD90F}" destId="{9481161E-E20A-3A4E-817E-C45EE012C758}" srcOrd="0" destOrd="0" presId="urn:microsoft.com/office/officeart/2016/7/layout/BasicLinearProcessNumbered"/>
    <dgm:cxn modelId="{84F117F7-DB2E-ED4E-A630-C68360508928}" type="presOf" srcId="{6964B758-0A39-4578-97AF-9E37933204A6}" destId="{173E48C9-E3B4-5541-BF82-8C8840C92E99}" srcOrd="0" destOrd="0" presId="urn:microsoft.com/office/officeart/2016/7/layout/BasicLinearProcessNumbered"/>
    <dgm:cxn modelId="{C32F9DFF-2B4F-4B46-9896-5B975B9CA6A5}" type="presOf" srcId="{4B5BDB76-19EF-4BBD-A06A-8C8E5EF36C82}" destId="{2E282D15-73F2-934B-A1B4-07E9333812E0}" srcOrd="0" destOrd="0" presId="urn:microsoft.com/office/officeart/2016/7/layout/BasicLinearProcessNumbered"/>
    <dgm:cxn modelId="{F08283A5-1511-BB46-9EE2-AFC354B6CA75}" type="presParOf" srcId="{A4F17BA7-E1E0-404E-9431-0136E1981270}" destId="{83E6B160-B096-D14D-AD67-EFFA9CBF5943}" srcOrd="0" destOrd="0" presId="urn:microsoft.com/office/officeart/2016/7/layout/BasicLinearProcessNumbered"/>
    <dgm:cxn modelId="{F559C144-BA37-F84F-B9E7-39620ABB38A2}" type="presParOf" srcId="{83E6B160-B096-D14D-AD67-EFFA9CBF5943}" destId="{D364F333-39D5-7443-AA15-A6339A6E6300}" srcOrd="0" destOrd="0" presId="urn:microsoft.com/office/officeart/2016/7/layout/BasicLinearProcessNumbered"/>
    <dgm:cxn modelId="{02149186-8482-D24F-A6B8-176256E7EA79}" type="presParOf" srcId="{83E6B160-B096-D14D-AD67-EFFA9CBF5943}" destId="{8451BE62-4071-EB4F-8696-9FC9F4E104BC}" srcOrd="1" destOrd="0" presId="urn:microsoft.com/office/officeart/2016/7/layout/BasicLinearProcessNumbered"/>
    <dgm:cxn modelId="{DD439CB9-A159-6540-AB7A-5AD48935961D}" type="presParOf" srcId="{83E6B160-B096-D14D-AD67-EFFA9CBF5943}" destId="{89D352B9-A1CE-CD4F-98ED-6873A6D4F8D5}" srcOrd="2" destOrd="0" presId="urn:microsoft.com/office/officeart/2016/7/layout/BasicLinearProcessNumbered"/>
    <dgm:cxn modelId="{D2225637-4F9A-0F46-B2E7-D34E7367D91D}" type="presParOf" srcId="{83E6B160-B096-D14D-AD67-EFFA9CBF5943}" destId="{29D44284-5CE3-CB48-8D83-9174D417917D}" srcOrd="3" destOrd="0" presId="urn:microsoft.com/office/officeart/2016/7/layout/BasicLinearProcessNumbered"/>
    <dgm:cxn modelId="{30D6C589-A849-CC4B-9216-642DEDCD6A6B}" type="presParOf" srcId="{A4F17BA7-E1E0-404E-9431-0136E1981270}" destId="{1C34DCF8-2EAA-BF4F-AF84-7DD754BED5DF}" srcOrd="1" destOrd="0" presId="urn:microsoft.com/office/officeart/2016/7/layout/BasicLinearProcessNumbered"/>
    <dgm:cxn modelId="{3838F5E2-5BB5-9142-BC91-22C087472BC3}" type="presParOf" srcId="{A4F17BA7-E1E0-404E-9431-0136E1981270}" destId="{E44F33A7-E53A-784B-8928-0FDBD62FA760}" srcOrd="2" destOrd="0" presId="urn:microsoft.com/office/officeart/2016/7/layout/BasicLinearProcessNumbered"/>
    <dgm:cxn modelId="{1148AC24-53E8-3642-9F85-A18D9E6C7EFC}" type="presParOf" srcId="{E44F33A7-E53A-784B-8928-0FDBD62FA760}" destId="{A033B563-BF1A-4B45-A9F2-E0265313CF14}" srcOrd="0" destOrd="0" presId="urn:microsoft.com/office/officeart/2016/7/layout/BasicLinearProcessNumbered"/>
    <dgm:cxn modelId="{B0E20313-B922-4246-9592-5CA57D6E9655}" type="presParOf" srcId="{E44F33A7-E53A-784B-8928-0FDBD62FA760}" destId="{173E48C9-E3B4-5541-BF82-8C8840C92E99}" srcOrd="1" destOrd="0" presId="urn:microsoft.com/office/officeart/2016/7/layout/BasicLinearProcessNumbered"/>
    <dgm:cxn modelId="{B4D5CA49-ECE6-EE4F-BC74-AE038D49FF53}" type="presParOf" srcId="{E44F33A7-E53A-784B-8928-0FDBD62FA760}" destId="{66F55754-53F8-094B-8B8B-DB3F62471FC3}" srcOrd="2" destOrd="0" presId="urn:microsoft.com/office/officeart/2016/7/layout/BasicLinearProcessNumbered"/>
    <dgm:cxn modelId="{A0F81630-148D-194C-B4B5-F8D6608C8A29}" type="presParOf" srcId="{E44F33A7-E53A-784B-8928-0FDBD62FA760}" destId="{DD227336-A497-C449-8103-699412B3950F}" srcOrd="3" destOrd="0" presId="urn:microsoft.com/office/officeart/2016/7/layout/BasicLinearProcessNumbered"/>
    <dgm:cxn modelId="{85477CBF-7882-4145-AC19-DA90B020A16C}" type="presParOf" srcId="{A4F17BA7-E1E0-404E-9431-0136E1981270}" destId="{DF02CB00-ACDC-8048-BC06-2F9B4F441277}" srcOrd="3" destOrd="0" presId="urn:microsoft.com/office/officeart/2016/7/layout/BasicLinearProcessNumbered"/>
    <dgm:cxn modelId="{D7DC7DCB-6035-9F4C-9122-DD76602BF5FE}" type="presParOf" srcId="{A4F17BA7-E1E0-404E-9431-0136E1981270}" destId="{BDDF1A63-39AC-854C-9BA4-288A3166E635}" srcOrd="4" destOrd="0" presId="urn:microsoft.com/office/officeart/2016/7/layout/BasicLinearProcessNumbered"/>
    <dgm:cxn modelId="{C39D522A-F7B8-2244-A897-B345A1104F49}" type="presParOf" srcId="{BDDF1A63-39AC-854C-9BA4-288A3166E635}" destId="{2E282D15-73F2-934B-A1B4-07E9333812E0}" srcOrd="0" destOrd="0" presId="urn:microsoft.com/office/officeart/2016/7/layout/BasicLinearProcessNumbered"/>
    <dgm:cxn modelId="{6DC5254A-A829-0244-A300-B29E3B12D267}" type="presParOf" srcId="{BDDF1A63-39AC-854C-9BA4-288A3166E635}" destId="{8CA15A4E-260E-E049-8B24-694E7EE3636E}" srcOrd="1" destOrd="0" presId="urn:microsoft.com/office/officeart/2016/7/layout/BasicLinearProcessNumbered"/>
    <dgm:cxn modelId="{C0221CC2-8AC8-5542-9600-807504AC7591}" type="presParOf" srcId="{BDDF1A63-39AC-854C-9BA4-288A3166E635}" destId="{DE777FC4-A261-514E-9405-722D51D0B60B}" srcOrd="2" destOrd="0" presId="urn:microsoft.com/office/officeart/2016/7/layout/BasicLinearProcessNumbered"/>
    <dgm:cxn modelId="{FE40DD57-B461-EE44-BFE9-D83BF5B36A58}" type="presParOf" srcId="{BDDF1A63-39AC-854C-9BA4-288A3166E635}" destId="{435C6F89-471D-8245-9BAD-8A2F8D0E27C4}" srcOrd="3" destOrd="0" presId="urn:microsoft.com/office/officeart/2016/7/layout/BasicLinearProcessNumbered"/>
    <dgm:cxn modelId="{91F0DD17-B54C-6E47-BE27-0D1B32B961A7}" type="presParOf" srcId="{A4F17BA7-E1E0-404E-9431-0136E1981270}" destId="{6DEDD415-C27C-084F-B023-5286E182D752}" srcOrd="5" destOrd="0" presId="urn:microsoft.com/office/officeart/2016/7/layout/BasicLinearProcessNumbered"/>
    <dgm:cxn modelId="{569DDEE4-2024-7441-915A-CC0C596FE843}" type="presParOf" srcId="{A4F17BA7-E1E0-404E-9431-0136E1981270}" destId="{EEEF0502-4812-4C40-B62A-4834BF085F57}" srcOrd="6" destOrd="0" presId="urn:microsoft.com/office/officeart/2016/7/layout/BasicLinearProcessNumbered"/>
    <dgm:cxn modelId="{C397B6C0-A7F5-084F-989A-59CB6010B526}" type="presParOf" srcId="{EEEF0502-4812-4C40-B62A-4834BF085F57}" destId="{8F174144-34D8-B940-9B08-681450D63D47}" srcOrd="0" destOrd="0" presId="urn:microsoft.com/office/officeart/2016/7/layout/BasicLinearProcessNumbered"/>
    <dgm:cxn modelId="{199A14FA-4593-944B-B13D-62F657206AA7}" type="presParOf" srcId="{EEEF0502-4812-4C40-B62A-4834BF085F57}" destId="{DE39869E-8FF4-B94A-85F1-5B375756D4E0}" srcOrd="1" destOrd="0" presId="urn:microsoft.com/office/officeart/2016/7/layout/BasicLinearProcessNumbered"/>
    <dgm:cxn modelId="{CAD5E061-EF85-984F-951A-9A217152DAE4}" type="presParOf" srcId="{EEEF0502-4812-4C40-B62A-4834BF085F57}" destId="{970B7839-BA85-0B40-8C60-2000A29C7AE7}" srcOrd="2" destOrd="0" presId="urn:microsoft.com/office/officeart/2016/7/layout/BasicLinearProcessNumbered"/>
    <dgm:cxn modelId="{39169FB5-DCB3-0542-A574-DA4EED3FF98B}" type="presParOf" srcId="{EEEF0502-4812-4C40-B62A-4834BF085F57}" destId="{09056F86-DC09-E343-A928-82D120C813E3}" srcOrd="3" destOrd="0" presId="urn:microsoft.com/office/officeart/2016/7/layout/BasicLinearProcessNumbered"/>
    <dgm:cxn modelId="{E209BB8E-B4C6-0243-9302-19127ED08E48}" type="presParOf" srcId="{A4F17BA7-E1E0-404E-9431-0136E1981270}" destId="{7FB62BF1-4493-A14C-8355-86D261B9A47D}" srcOrd="7" destOrd="0" presId="urn:microsoft.com/office/officeart/2016/7/layout/BasicLinearProcessNumbered"/>
    <dgm:cxn modelId="{DCECB3B8-AB88-0545-B25E-B03FB89EC6E0}" type="presParOf" srcId="{A4F17BA7-E1E0-404E-9431-0136E1981270}" destId="{645D96EF-B6C6-6842-9044-804FE685CB21}" srcOrd="8" destOrd="0" presId="urn:microsoft.com/office/officeart/2016/7/layout/BasicLinearProcessNumbered"/>
    <dgm:cxn modelId="{B1A422B5-05B3-7648-BE37-FA5062B4480C}" type="presParOf" srcId="{645D96EF-B6C6-6842-9044-804FE685CB21}" destId="{3D8DD60C-A420-F240-8BC4-4EE09D5DA877}" srcOrd="0" destOrd="0" presId="urn:microsoft.com/office/officeart/2016/7/layout/BasicLinearProcessNumbered"/>
    <dgm:cxn modelId="{E23A703D-819D-5D4E-99AD-154038443FB8}" type="presParOf" srcId="{645D96EF-B6C6-6842-9044-804FE685CB21}" destId="{E4041495-ABC1-394F-B2D7-A5704888C19F}" srcOrd="1" destOrd="0" presId="urn:microsoft.com/office/officeart/2016/7/layout/BasicLinearProcessNumbered"/>
    <dgm:cxn modelId="{B5813DBA-4359-5C41-B7EA-04C454FBEB25}" type="presParOf" srcId="{645D96EF-B6C6-6842-9044-804FE685CB21}" destId="{12932FAF-9041-9645-AA88-E9DDD43E2B8D}" srcOrd="2" destOrd="0" presId="urn:microsoft.com/office/officeart/2016/7/layout/BasicLinearProcessNumbered"/>
    <dgm:cxn modelId="{CCB12528-5279-114F-829E-B1C92B1DD5B7}" type="presParOf" srcId="{645D96EF-B6C6-6842-9044-804FE685CB21}" destId="{6BC6256C-5CA2-8747-9EBA-CEF729109981}" srcOrd="3" destOrd="0" presId="urn:microsoft.com/office/officeart/2016/7/layout/BasicLinearProcessNumbered"/>
    <dgm:cxn modelId="{F37FEF37-2037-424E-B5AD-0A64D3E2634B}" type="presParOf" srcId="{A4F17BA7-E1E0-404E-9431-0136E1981270}" destId="{51A7926F-645F-9E4D-B162-F3A178A3CF92}" srcOrd="9" destOrd="0" presId="urn:microsoft.com/office/officeart/2016/7/layout/BasicLinearProcessNumbered"/>
    <dgm:cxn modelId="{23413142-1A1C-4243-BCCA-9C58DF05D334}" type="presParOf" srcId="{A4F17BA7-E1E0-404E-9431-0136E1981270}" destId="{74343DBF-49F2-7E45-B0DA-888CFF5CCEF4}" srcOrd="10" destOrd="0" presId="urn:microsoft.com/office/officeart/2016/7/layout/BasicLinearProcessNumbered"/>
    <dgm:cxn modelId="{AA355B83-1811-8549-A9ED-BF3CEE2ED408}" type="presParOf" srcId="{74343DBF-49F2-7E45-B0DA-888CFF5CCEF4}" destId="{FB78A1EF-10F9-A043-9236-7616833E30A7}" srcOrd="0" destOrd="0" presId="urn:microsoft.com/office/officeart/2016/7/layout/BasicLinearProcessNumbered"/>
    <dgm:cxn modelId="{FFA2B3AC-D4C0-DE4B-AB7E-69BFA6A1CE2A}" type="presParOf" srcId="{74343DBF-49F2-7E45-B0DA-888CFF5CCEF4}" destId="{5BC42AB0-1DD3-E04A-9D27-B51989E5490F}" srcOrd="1" destOrd="0" presId="urn:microsoft.com/office/officeart/2016/7/layout/BasicLinearProcessNumbered"/>
    <dgm:cxn modelId="{C2B4B71E-B825-DD47-BD6C-52F8B7AB9979}" type="presParOf" srcId="{74343DBF-49F2-7E45-B0DA-888CFF5CCEF4}" destId="{B2A1EE79-2C86-0944-BD1B-E58014BA6CC0}" srcOrd="2" destOrd="0" presId="urn:microsoft.com/office/officeart/2016/7/layout/BasicLinearProcessNumbered"/>
    <dgm:cxn modelId="{FC6498AB-9CE7-8941-8C3B-D1DA3B90BA7A}" type="presParOf" srcId="{74343DBF-49F2-7E45-B0DA-888CFF5CCEF4}" destId="{C6FE692B-1A6A-C84B-8935-C1097046FD34}" srcOrd="3" destOrd="0" presId="urn:microsoft.com/office/officeart/2016/7/layout/BasicLinearProcessNumbered"/>
    <dgm:cxn modelId="{18E65582-9D62-7041-B70C-7B5DDA8AA4CE}" type="presParOf" srcId="{A4F17BA7-E1E0-404E-9431-0136E1981270}" destId="{A86A1ADD-5AC1-0342-8CA3-912326DBBB4C}" srcOrd="11" destOrd="0" presId="urn:microsoft.com/office/officeart/2016/7/layout/BasicLinearProcessNumbered"/>
    <dgm:cxn modelId="{5BE96EE5-CF7C-144E-9FC7-7988D685D001}" type="presParOf" srcId="{A4F17BA7-E1E0-404E-9431-0136E1981270}" destId="{8BA682D0-E4A1-D640-854F-11C004E010A2}" srcOrd="12" destOrd="0" presId="urn:microsoft.com/office/officeart/2016/7/layout/BasicLinearProcessNumbered"/>
    <dgm:cxn modelId="{0D60F9E7-48C3-3F4D-989B-8B63EB64F413}" type="presParOf" srcId="{8BA682D0-E4A1-D640-854F-11C004E010A2}" destId="{901F5F19-9B26-264C-AB4A-C17C171CD25A}" srcOrd="0" destOrd="0" presId="urn:microsoft.com/office/officeart/2016/7/layout/BasicLinearProcessNumbered"/>
    <dgm:cxn modelId="{F8F72DC8-8A76-E545-8C64-39B302B63381}" type="presParOf" srcId="{8BA682D0-E4A1-D640-854F-11C004E010A2}" destId="{9481161E-E20A-3A4E-817E-C45EE012C758}" srcOrd="1" destOrd="0" presId="urn:microsoft.com/office/officeart/2016/7/layout/BasicLinearProcessNumbered"/>
    <dgm:cxn modelId="{ADA2747B-3827-664F-8C14-DDA592ECF32F}" type="presParOf" srcId="{8BA682D0-E4A1-D640-854F-11C004E010A2}" destId="{5F32CD61-76E0-CC4E-8BEF-8325E81B928B}" srcOrd="2" destOrd="0" presId="urn:microsoft.com/office/officeart/2016/7/layout/BasicLinearProcessNumbered"/>
    <dgm:cxn modelId="{73C547CB-4F59-574F-9E21-74A66C6A5A22}" type="presParOf" srcId="{8BA682D0-E4A1-D640-854F-11C004E010A2}" destId="{7EBF0535-348A-EF40-9ADD-D56EBB34478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4F333-39D5-7443-AA15-A6339A6E6300}">
      <dsp:nvSpPr>
        <dsp:cNvPr id="0" name=""/>
        <dsp:cNvSpPr/>
      </dsp:nvSpPr>
      <dsp:spPr>
        <a:xfrm>
          <a:off x="9242" y="1208829"/>
          <a:ext cx="1381199" cy="19336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Top words in 'Pop Culture': korean: 208 pop: 191 marvel: 165</a:t>
          </a:r>
        </a:p>
      </dsp:txBody>
      <dsp:txXfrm>
        <a:off x="9242" y="1943627"/>
        <a:ext cx="1381199" cy="1160207"/>
      </dsp:txXfrm>
    </dsp:sp>
    <dsp:sp modelId="{8451BE62-4071-EB4F-8696-9FC9F4E104BC}">
      <dsp:nvSpPr>
        <dsp:cNvPr id="0" name=""/>
        <dsp:cNvSpPr/>
      </dsp:nvSpPr>
      <dsp:spPr>
        <a:xfrm>
          <a:off x="409790" y="1402197"/>
          <a:ext cx="580103" cy="5801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</a:t>
          </a:r>
        </a:p>
      </dsp:txBody>
      <dsp:txXfrm>
        <a:off x="494744" y="1487151"/>
        <a:ext cx="410195" cy="410195"/>
      </dsp:txXfrm>
    </dsp:sp>
    <dsp:sp modelId="{89D352B9-A1CE-CD4F-98ED-6873A6D4F8D5}">
      <dsp:nvSpPr>
        <dsp:cNvPr id="0" name=""/>
        <dsp:cNvSpPr/>
      </dsp:nvSpPr>
      <dsp:spPr>
        <a:xfrm>
          <a:off x="9242" y="3142436"/>
          <a:ext cx="1381199" cy="72"/>
        </a:xfrm>
        <a:prstGeom prst="rect">
          <a:avLst/>
        </a:prstGeom>
        <a:solidFill>
          <a:schemeClr val="accent2">
            <a:hueOff val="495662"/>
            <a:satOff val="-1423"/>
            <a:lumOff val="-2278"/>
            <a:alphaOff val="0"/>
          </a:schemeClr>
        </a:solidFill>
        <a:ln w="19050" cap="flat" cmpd="sng" algn="ctr">
          <a:solidFill>
            <a:schemeClr val="accent2">
              <a:hueOff val="495662"/>
              <a:satOff val="-1423"/>
              <a:lumOff val="-22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3B563-BF1A-4B45-A9F2-E0265313CF14}">
      <dsp:nvSpPr>
        <dsp:cNvPr id="0" name=""/>
        <dsp:cNvSpPr/>
      </dsp:nvSpPr>
      <dsp:spPr>
        <a:xfrm>
          <a:off x="1528561" y="1208829"/>
          <a:ext cx="1381199" cy="1933679"/>
        </a:xfrm>
        <a:prstGeom prst="rect">
          <a:avLst/>
        </a:prstGeom>
        <a:solidFill>
          <a:schemeClr val="accent2">
            <a:tint val="40000"/>
            <a:alpha val="90000"/>
            <a:hueOff val="1122454"/>
            <a:satOff val="-10372"/>
            <a:lumOff val="-116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122454"/>
              <a:satOff val="-10372"/>
              <a:lumOff val="-11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Top words in 'Gaming': game: 1176 player: 353 steam: 248</a:t>
          </a:r>
        </a:p>
      </dsp:txBody>
      <dsp:txXfrm>
        <a:off x="1528561" y="1943627"/>
        <a:ext cx="1381199" cy="1160207"/>
      </dsp:txXfrm>
    </dsp:sp>
    <dsp:sp modelId="{173E48C9-E3B4-5541-BF82-8C8840C92E99}">
      <dsp:nvSpPr>
        <dsp:cNvPr id="0" name=""/>
        <dsp:cNvSpPr/>
      </dsp:nvSpPr>
      <dsp:spPr>
        <a:xfrm>
          <a:off x="1929109" y="1402197"/>
          <a:ext cx="580103" cy="580103"/>
        </a:xfrm>
        <a:prstGeom prst="ellipse">
          <a:avLst/>
        </a:prstGeom>
        <a:solidFill>
          <a:schemeClr val="accent2">
            <a:hueOff val="991325"/>
            <a:satOff val="-2845"/>
            <a:lumOff val="-4555"/>
            <a:alphaOff val="0"/>
          </a:schemeClr>
        </a:solidFill>
        <a:ln w="19050" cap="flat" cmpd="sng" algn="ctr">
          <a:solidFill>
            <a:schemeClr val="accent2">
              <a:hueOff val="991325"/>
              <a:satOff val="-2845"/>
              <a:lumOff val="-45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</a:t>
          </a:r>
        </a:p>
      </dsp:txBody>
      <dsp:txXfrm>
        <a:off x="2014063" y="1487151"/>
        <a:ext cx="410195" cy="410195"/>
      </dsp:txXfrm>
    </dsp:sp>
    <dsp:sp modelId="{66F55754-53F8-094B-8B8B-DB3F62471FC3}">
      <dsp:nvSpPr>
        <dsp:cNvPr id="0" name=""/>
        <dsp:cNvSpPr/>
      </dsp:nvSpPr>
      <dsp:spPr>
        <a:xfrm>
          <a:off x="1528561" y="3142436"/>
          <a:ext cx="1381199" cy="72"/>
        </a:xfrm>
        <a:prstGeom prst="rect">
          <a:avLst/>
        </a:prstGeom>
        <a:solidFill>
          <a:schemeClr val="accent2">
            <a:hueOff val="1486987"/>
            <a:satOff val="-4268"/>
            <a:lumOff val="-6833"/>
            <a:alphaOff val="0"/>
          </a:schemeClr>
        </a:solidFill>
        <a:ln w="19050" cap="flat" cmpd="sng" algn="ctr">
          <a:solidFill>
            <a:schemeClr val="accent2">
              <a:hueOff val="1486987"/>
              <a:satOff val="-4268"/>
              <a:lumOff val="-68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82D15-73F2-934B-A1B4-07E9333812E0}">
      <dsp:nvSpPr>
        <dsp:cNvPr id="0" name=""/>
        <dsp:cNvSpPr/>
      </dsp:nvSpPr>
      <dsp:spPr>
        <a:xfrm>
          <a:off x="3047880" y="1208829"/>
          <a:ext cx="1381199" cy="1933679"/>
        </a:xfrm>
        <a:prstGeom prst="rect">
          <a:avLst/>
        </a:prstGeom>
        <a:solidFill>
          <a:schemeClr val="accent2">
            <a:tint val="40000"/>
            <a:alpha val="90000"/>
            <a:hueOff val="2244908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Top words in 'History': french: 260 war: 205 attack: 192</a:t>
          </a:r>
        </a:p>
      </dsp:txBody>
      <dsp:txXfrm>
        <a:off x="3047880" y="1943627"/>
        <a:ext cx="1381199" cy="1160207"/>
      </dsp:txXfrm>
    </dsp:sp>
    <dsp:sp modelId="{8CA15A4E-260E-E049-8B24-694E7EE3636E}">
      <dsp:nvSpPr>
        <dsp:cNvPr id="0" name=""/>
        <dsp:cNvSpPr/>
      </dsp:nvSpPr>
      <dsp:spPr>
        <a:xfrm>
          <a:off x="3448428" y="1402197"/>
          <a:ext cx="580103" cy="580103"/>
        </a:xfrm>
        <a:prstGeom prst="ellipse">
          <a:avLst/>
        </a:prstGeom>
        <a:solidFill>
          <a:schemeClr val="accent2">
            <a:hueOff val="1982650"/>
            <a:satOff val="-5690"/>
            <a:lumOff val="-9110"/>
            <a:alphaOff val="0"/>
          </a:schemeClr>
        </a:solidFill>
        <a:ln w="19050" cap="flat" cmpd="sng" algn="ctr">
          <a:solidFill>
            <a:schemeClr val="accent2">
              <a:hueOff val="1982650"/>
              <a:satOff val="-5690"/>
              <a:lumOff val="-9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</a:t>
          </a:r>
        </a:p>
      </dsp:txBody>
      <dsp:txXfrm>
        <a:off x="3533382" y="1487151"/>
        <a:ext cx="410195" cy="410195"/>
      </dsp:txXfrm>
    </dsp:sp>
    <dsp:sp modelId="{DE777FC4-A261-514E-9405-722D51D0B60B}">
      <dsp:nvSpPr>
        <dsp:cNvPr id="0" name=""/>
        <dsp:cNvSpPr/>
      </dsp:nvSpPr>
      <dsp:spPr>
        <a:xfrm>
          <a:off x="3047880" y="3142436"/>
          <a:ext cx="1381199" cy="72"/>
        </a:xfrm>
        <a:prstGeom prst="rect">
          <a:avLst/>
        </a:prstGeom>
        <a:solidFill>
          <a:schemeClr val="accent2">
            <a:hueOff val="2478313"/>
            <a:satOff val="-7113"/>
            <a:lumOff val="-11388"/>
            <a:alphaOff val="0"/>
          </a:schemeClr>
        </a:solidFill>
        <a:ln w="19050" cap="flat" cmpd="sng" algn="ctr">
          <a:solidFill>
            <a:schemeClr val="accent2">
              <a:hueOff val="2478313"/>
              <a:satOff val="-7113"/>
              <a:lumOff val="-113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74144-34D8-B940-9B08-681450D63D47}">
      <dsp:nvSpPr>
        <dsp:cNvPr id="0" name=""/>
        <dsp:cNvSpPr/>
      </dsp:nvSpPr>
      <dsp:spPr>
        <a:xfrm>
          <a:off x="4567200" y="1208829"/>
          <a:ext cx="1381199" cy="1933679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Top words in 'Computer Sciences': system: 691 data: 459 language: 297</a:t>
          </a:r>
        </a:p>
      </dsp:txBody>
      <dsp:txXfrm>
        <a:off x="4567200" y="1943627"/>
        <a:ext cx="1381199" cy="1160207"/>
      </dsp:txXfrm>
    </dsp:sp>
    <dsp:sp modelId="{DE39869E-8FF4-B94A-85F1-5B375756D4E0}">
      <dsp:nvSpPr>
        <dsp:cNvPr id="0" name=""/>
        <dsp:cNvSpPr/>
      </dsp:nvSpPr>
      <dsp:spPr>
        <a:xfrm>
          <a:off x="4967748" y="1402197"/>
          <a:ext cx="580103" cy="580103"/>
        </a:xfrm>
        <a:prstGeom prst="ellipse">
          <a:avLst/>
        </a:prstGeom>
        <a:solidFill>
          <a:schemeClr val="accent2">
            <a:hueOff val="2973975"/>
            <a:satOff val="-8535"/>
            <a:lumOff val="-13666"/>
            <a:alphaOff val="0"/>
          </a:schemeClr>
        </a:solidFill>
        <a:ln w="19050" cap="flat" cmpd="sng" algn="ctr">
          <a:solidFill>
            <a:schemeClr val="accent2">
              <a:hueOff val="2973975"/>
              <a:satOff val="-8535"/>
              <a:lumOff val="-13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</a:t>
          </a:r>
        </a:p>
      </dsp:txBody>
      <dsp:txXfrm>
        <a:off x="5052702" y="1487151"/>
        <a:ext cx="410195" cy="410195"/>
      </dsp:txXfrm>
    </dsp:sp>
    <dsp:sp modelId="{970B7839-BA85-0B40-8C60-2000A29C7AE7}">
      <dsp:nvSpPr>
        <dsp:cNvPr id="0" name=""/>
        <dsp:cNvSpPr/>
      </dsp:nvSpPr>
      <dsp:spPr>
        <a:xfrm>
          <a:off x="4567200" y="3142436"/>
          <a:ext cx="1381199" cy="72"/>
        </a:xfrm>
        <a:prstGeom prst="rect">
          <a:avLst/>
        </a:prstGeom>
        <a:solidFill>
          <a:schemeClr val="accent2">
            <a:hueOff val="3469638"/>
            <a:satOff val="-9958"/>
            <a:lumOff val="-15943"/>
            <a:alphaOff val="0"/>
          </a:schemeClr>
        </a:solidFill>
        <a:ln w="19050" cap="flat" cmpd="sng" algn="ctr">
          <a:solidFill>
            <a:schemeClr val="accent2">
              <a:hueOff val="3469638"/>
              <a:satOff val="-9958"/>
              <a:lumOff val="-159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DD60C-A420-F240-8BC4-4EE09D5DA877}">
      <dsp:nvSpPr>
        <dsp:cNvPr id="0" name=""/>
        <dsp:cNvSpPr/>
      </dsp:nvSpPr>
      <dsp:spPr>
        <a:xfrm>
          <a:off x="6086519" y="1208829"/>
          <a:ext cx="1381199" cy="1933679"/>
        </a:xfrm>
        <a:prstGeom prst="rect">
          <a:avLst/>
        </a:prstGeom>
        <a:solidFill>
          <a:schemeClr val="accent2">
            <a:tint val="40000"/>
            <a:alpha val="90000"/>
            <a:hueOff val="4489816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Top words in 'Sports': team: 459 game: 382 league: 350</a:t>
          </a:r>
        </a:p>
      </dsp:txBody>
      <dsp:txXfrm>
        <a:off x="6086519" y="1943627"/>
        <a:ext cx="1381199" cy="1160207"/>
      </dsp:txXfrm>
    </dsp:sp>
    <dsp:sp modelId="{E4041495-ABC1-394F-B2D7-A5704888C19F}">
      <dsp:nvSpPr>
        <dsp:cNvPr id="0" name=""/>
        <dsp:cNvSpPr/>
      </dsp:nvSpPr>
      <dsp:spPr>
        <a:xfrm>
          <a:off x="6487067" y="1402197"/>
          <a:ext cx="580103" cy="580103"/>
        </a:xfrm>
        <a:prstGeom prst="ellipse">
          <a:avLst/>
        </a:prstGeom>
        <a:solidFill>
          <a:schemeClr val="accent2">
            <a:hueOff val="3965300"/>
            <a:satOff val="-11380"/>
            <a:lumOff val="-18221"/>
            <a:alphaOff val="0"/>
          </a:schemeClr>
        </a:solidFill>
        <a:ln w="19050" cap="flat" cmpd="sng" algn="ctr">
          <a:solidFill>
            <a:schemeClr val="accent2">
              <a:hueOff val="3965300"/>
              <a:satOff val="-11380"/>
              <a:lumOff val="-1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5</a:t>
          </a:r>
        </a:p>
      </dsp:txBody>
      <dsp:txXfrm>
        <a:off x="6572021" y="1487151"/>
        <a:ext cx="410195" cy="410195"/>
      </dsp:txXfrm>
    </dsp:sp>
    <dsp:sp modelId="{12932FAF-9041-9645-AA88-E9DDD43E2B8D}">
      <dsp:nvSpPr>
        <dsp:cNvPr id="0" name=""/>
        <dsp:cNvSpPr/>
      </dsp:nvSpPr>
      <dsp:spPr>
        <a:xfrm>
          <a:off x="6086519" y="3142436"/>
          <a:ext cx="1381199" cy="72"/>
        </a:xfrm>
        <a:prstGeom prst="rect">
          <a:avLst/>
        </a:prstGeom>
        <a:solidFill>
          <a:schemeClr val="accent2">
            <a:hueOff val="4460962"/>
            <a:satOff val="-12803"/>
            <a:lumOff val="-20499"/>
            <a:alphaOff val="0"/>
          </a:schemeClr>
        </a:solidFill>
        <a:ln w="19050" cap="flat" cmpd="sng" algn="ctr">
          <a:solidFill>
            <a:schemeClr val="accent2">
              <a:hueOff val="4460962"/>
              <a:satOff val="-12803"/>
              <a:lumOff val="-20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8A1EF-10F9-A043-9236-7616833E30A7}">
      <dsp:nvSpPr>
        <dsp:cNvPr id="0" name=""/>
        <dsp:cNvSpPr/>
      </dsp:nvSpPr>
      <dsp:spPr>
        <a:xfrm>
          <a:off x="7605839" y="1208829"/>
          <a:ext cx="1381199" cy="1933679"/>
        </a:xfrm>
        <a:prstGeom prst="rect">
          <a:avLst/>
        </a:prstGeom>
        <a:solidFill>
          <a:schemeClr val="accent2">
            <a:tint val="40000"/>
            <a:alpha val="90000"/>
            <a:hueOff val="5612270"/>
            <a:satOff val="-51860"/>
            <a:lumOff val="-584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612270"/>
              <a:satOff val="-51860"/>
              <a:lumOff val="-58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Top words in 'Natural Sciences': plant: 257 light: 180</a:t>
          </a:r>
        </a:p>
      </dsp:txBody>
      <dsp:txXfrm>
        <a:off x="7605839" y="1943627"/>
        <a:ext cx="1381199" cy="1160207"/>
      </dsp:txXfrm>
    </dsp:sp>
    <dsp:sp modelId="{5BC42AB0-1DD3-E04A-9D27-B51989E5490F}">
      <dsp:nvSpPr>
        <dsp:cNvPr id="0" name=""/>
        <dsp:cNvSpPr/>
      </dsp:nvSpPr>
      <dsp:spPr>
        <a:xfrm>
          <a:off x="8006386" y="1402197"/>
          <a:ext cx="580103" cy="580103"/>
        </a:xfrm>
        <a:prstGeom prst="ellipse">
          <a:avLst/>
        </a:prstGeom>
        <a:solidFill>
          <a:schemeClr val="accent2">
            <a:hueOff val="4956625"/>
            <a:satOff val="-14225"/>
            <a:lumOff val="-22776"/>
            <a:alphaOff val="0"/>
          </a:schemeClr>
        </a:solidFill>
        <a:ln w="19050" cap="flat" cmpd="sng" algn="ctr">
          <a:solidFill>
            <a:schemeClr val="accent2">
              <a:hueOff val="4956625"/>
              <a:satOff val="-14225"/>
              <a:lumOff val="-227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6</a:t>
          </a:r>
        </a:p>
      </dsp:txBody>
      <dsp:txXfrm>
        <a:off x="8091340" y="1487151"/>
        <a:ext cx="410195" cy="410195"/>
      </dsp:txXfrm>
    </dsp:sp>
    <dsp:sp modelId="{B2A1EE79-2C86-0944-BD1B-E58014BA6CC0}">
      <dsp:nvSpPr>
        <dsp:cNvPr id="0" name=""/>
        <dsp:cNvSpPr/>
      </dsp:nvSpPr>
      <dsp:spPr>
        <a:xfrm>
          <a:off x="7605839" y="3142436"/>
          <a:ext cx="1381199" cy="72"/>
        </a:xfrm>
        <a:prstGeom prst="rect">
          <a:avLst/>
        </a:prstGeom>
        <a:solidFill>
          <a:schemeClr val="accent2">
            <a:hueOff val="5452288"/>
            <a:satOff val="-15648"/>
            <a:lumOff val="-25054"/>
            <a:alphaOff val="0"/>
          </a:schemeClr>
        </a:solidFill>
        <a:ln w="19050" cap="flat" cmpd="sng" algn="ctr">
          <a:solidFill>
            <a:schemeClr val="accent2">
              <a:hueOff val="5452288"/>
              <a:satOff val="-15648"/>
              <a:lumOff val="-250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F5F19-9B26-264C-AB4A-C17C171CD25A}">
      <dsp:nvSpPr>
        <dsp:cNvPr id="0" name=""/>
        <dsp:cNvSpPr/>
      </dsp:nvSpPr>
      <dsp:spPr>
        <a:xfrm>
          <a:off x="9125158" y="1208829"/>
          <a:ext cx="1381199" cy="1933679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84" tIns="330200" rIns="1076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Top words in 'Geography': cave: 405 park: 145 reef: 126</a:t>
          </a:r>
        </a:p>
      </dsp:txBody>
      <dsp:txXfrm>
        <a:off x="9125158" y="1943627"/>
        <a:ext cx="1381199" cy="1160207"/>
      </dsp:txXfrm>
    </dsp:sp>
    <dsp:sp modelId="{9481161E-E20A-3A4E-817E-C45EE012C758}">
      <dsp:nvSpPr>
        <dsp:cNvPr id="0" name=""/>
        <dsp:cNvSpPr/>
      </dsp:nvSpPr>
      <dsp:spPr>
        <a:xfrm>
          <a:off x="9525706" y="1402197"/>
          <a:ext cx="580103" cy="580103"/>
        </a:xfrm>
        <a:prstGeom prst="ellipse">
          <a:avLst/>
        </a:prstGeom>
        <a:solidFill>
          <a:schemeClr val="accent2">
            <a:hueOff val="5947950"/>
            <a:satOff val="-17070"/>
            <a:lumOff val="-27331"/>
            <a:alphaOff val="0"/>
          </a:schemeClr>
        </a:solidFill>
        <a:ln w="19050" cap="flat" cmpd="sng" algn="ctr">
          <a:solidFill>
            <a:schemeClr val="accent2">
              <a:hueOff val="5947950"/>
              <a:satOff val="-17070"/>
              <a:lumOff val="-273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27" tIns="12700" rIns="45227" bIns="127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7</a:t>
          </a:r>
        </a:p>
      </dsp:txBody>
      <dsp:txXfrm>
        <a:off x="9610660" y="1487151"/>
        <a:ext cx="410195" cy="410195"/>
      </dsp:txXfrm>
    </dsp:sp>
    <dsp:sp modelId="{5F32CD61-76E0-CC4E-8BEF-8325E81B928B}">
      <dsp:nvSpPr>
        <dsp:cNvPr id="0" name=""/>
        <dsp:cNvSpPr/>
      </dsp:nvSpPr>
      <dsp:spPr>
        <a:xfrm>
          <a:off x="9125158" y="3142436"/>
          <a:ext cx="1381199" cy="72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24BD-46AE-4715-5623-302C8068F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6F8-2837-D100-C028-23F561065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86784-E3C5-EDF4-C7B8-023FA08B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711C-EF76-344F-A51B-52695060D6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84090-9276-9F63-2352-AFB778D0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76DC8-380D-107B-E38D-C19AE5AE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80EE-960D-9448-899B-08201D1A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F83F-0E38-9EB8-4E2B-BB7C7133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F0C35-7EA0-87E0-B8D8-C830395A9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8871E-ED8F-25FC-B5D7-D372DED0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711C-EF76-344F-A51B-52695060D6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662A-846B-1A49-7D92-D6A464C5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21C0-B8FC-D8EA-F609-1EA540AD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80EE-960D-9448-899B-08201D1A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D62CE-8FB6-6552-C212-6CD5AEA54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87038-9725-153B-4580-55E54181A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18CC-82E1-EBFA-22E2-7F789315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711C-EF76-344F-A51B-52695060D6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801DC-63DF-8025-7B1E-2B06CA15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665B-79C6-F1FB-D2D7-DBB2BA74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80EE-960D-9448-899B-08201D1A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6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00AF-B60A-EE2C-7AD2-F2A607BF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EDF6-5509-0988-47F1-1DE431B0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A80E-1257-9CC9-7A51-CC7CCA1A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711C-EF76-344F-A51B-52695060D6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4D51-EE7C-8A22-36B8-9E152D46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F56D-EFDB-9E2B-FDA9-EF374C18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80EE-960D-9448-899B-08201D1A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62F9-9EEE-B908-DF5A-2EAA29E3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9C0D6-EE43-A991-06F3-92908C412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AB1-F0B6-58DE-FEC3-FD1E91F6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711C-EF76-344F-A51B-52695060D6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AFE1-111D-B1CA-29F0-7E60D4C2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D0B5-9BC8-01FE-9610-F70EAD2E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80EE-960D-9448-899B-08201D1A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27D3-F04C-2B00-1E9E-8DC09A59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3343-F241-873A-E930-D54856D7C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87878-D4D9-09AF-1B83-F2FE5D619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56E2-609B-68D5-7FA1-BCC5133F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711C-EF76-344F-A51B-52695060D6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59E7-98BC-6463-3E26-E57D51FD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60132-FCFC-4209-4F89-924E58C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80EE-960D-9448-899B-08201D1A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4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ABE1-35D9-DB93-1414-43B0A5A0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57F5-4D28-62FC-F319-0CC1CA307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1C62F-37A8-6B51-E3D2-EE7381F1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A7E4A-4F4A-173A-A430-8102E0D84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C8B50-A64C-B0F0-1B0B-0F59ABE4B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B5EE1-83EE-93C5-F08F-9321EF03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711C-EF76-344F-A51B-52695060D6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C59EF-155F-2620-31D1-C8430BCD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A8A88-9EB5-E9B1-A47F-EB8D25F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80EE-960D-9448-899B-08201D1A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4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5557-F21C-E619-471A-FD159964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95CE1-40B7-CCD7-E5FF-04E621D8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711C-EF76-344F-A51B-52695060D6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98ECC-D704-7F82-FB5E-0AB199D1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0D647-49E7-6C73-D480-D714A56B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80EE-960D-9448-899B-08201D1A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6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583B9-C8A7-4114-599D-BC16D4E4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711C-EF76-344F-A51B-52695060D6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BB56E-B966-5984-EBBB-CFC20189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A1E2F-10F9-847C-76E7-B6627B60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80EE-960D-9448-899B-08201D1A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EB9C-AF03-2993-22EC-3E1F8A06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A8D1-E228-135C-D026-059A03568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4651-86E4-497D-2B6F-93ADBE307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309D-74A2-1F9F-D3CB-FA99C8EF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711C-EF76-344F-A51B-52695060D6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BCDF8-B0F0-4A35-E7EC-201BC1E0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B91F-4A6D-C6B8-1A0A-9906CB9D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80EE-960D-9448-899B-08201D1A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83DD-2B7A-C50B-036E-A1D54103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47AD0-D929-77FC-9C2C-714968E3E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68153-5E41-B02E-E20F-4F198770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51ADD-EFF2-3D7C-A31E-D85F5AD1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711C-EF76-344F-A51B-52695060D6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9F8A9-6657-379E-5AA5-9317F612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94E09-53FE-97DF-10B8-A7BCC7A3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80EE-960D-9448-899B-08201D1A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8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183D6-1FB7-274A-F741-C282E0FC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3F222-1650-0200-C50A-38B8DF4C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45C7-6C70-0B84-4DD7-29E459302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66711C-EF76-344F-A51B-52695060D6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AD96F-6673-CCFA-FE6F-1790FD6F3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1563-0E1E-EF27-132B-F86DAE7E1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D80EE-960D-9448-899B-08201D1A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2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F6B2-B922-F172-CC56-5858FC5DC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5A25E-9C9C-0C1F-D862-5F7E8A8C5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ractal Analytics raises $200 million to boost enterprise efficiency with  AI | VentureBeat">
            <a:extLst>
              <a:ext uri="{FF2B5EF4-FFF2-40B4-BE49-F238E27FC236}">
                <a16:creationId xmlns:a16="http://schemas.microsoft.com/office/drawing/2014/main" id="{E5F56863-8B06-D509-9783-9FBA7EA7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"/>
            <a:ext cx="12192000" cy="582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82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D0CBD-D672-A1E5-738B-714E0BCE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Class Distribution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9C668-676F-0FD0-C5A8-D4CF11D90A7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Dataset Imbalance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Significant variation in the number of samples across classes.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Sports</a:t>
            </a:r>
            <a:r>
              <a:rPr lang="en-US" sz="2200"/>
              <a:t> has the highest representation (~2,200+ samples).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History</a:t>
            </a:r>
            <a:r>
              <a:rPr lang="en-US" sz="2200"/>
              <a:t> is the smallest class (~750 samples).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13FC7-6752-A6AE-DE47-5153D3BA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37589"/>
            <a:ext cx="6903720" cy="33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5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4F8AF-CCFC-EA95-60B1-FF37CC9D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/>
              <a:t>Sentence Length Analysis</a:t>
            </a:r>
            <a:br>
              <a:rPr lang="en-US" sz="3800"/>
            </a:br>
            <a:endParaRPr lang="en-US" sz="38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E7AC-7D16-003D-9376-190655EA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/>
              <a:t>Highly Skewed Distribution</a:t>
            </a:r>
            <a:endParaRPr lang="en-US" sz="2200"/>
          </a:p>
          <a:p>
            <a:r>
              <a:rPr lang="en-US" sz="2200"/>
              <a:t>Most sentences are </a:t>
            </a:r>
            <a:r>
              <a:rPr lang="en-US" sz="2200" b="1"/>
              <a:t>short</a:t>
            </a:r>
            <a:r>
              <a:rPr lang="en-US" sz="2200"/>
              <a:t>, with word counts between </a:t>
            </a:r>
            <a:r>
              <a:rPr lang="en-US" sz="2200" b="1"/>
              <a:t>5–30 words</a:t>
            </a:r>
            <a:r>
              <a:rPr lang="en-US" sz="2200"/>
              <a:t>.</a:t>
            </a:r>
          </a:p>
          <a:p>
            <a:r>
              <a:rPr lang="en-US" sz="2200"/>
              <a:t>Long sentences (&gt;100 words) are rare.</a:t>
            </a:r>
          </a:p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EB6F1-BCFB-CD56-7A0D-6777B06F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64997"/>
            <a:ext cx="6903720" cy="3728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244EFC-C316-86FA-5399-7C4978C33C84}"/>
              </a:ext>
            </a:extLst>
          </p:cNvPr>
          <p:cNvSpPr txBox="1"/>
          <p:nvPr/>
        </p:nvSpPr>
        <p:spPr>
          <a:xfrm>
            <a:off x="367647" y="5264337"/>
            <a:ext cx="11068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sentences are </a:t>
            </a:r>
            <a:r>
              <a:rPr lang="en-US" b="1" dirty="0"/>
              <a:t>short (5–30 words)</a:t>
            </a:r>
            <a:r>
              <a:rPr lang="en-US" dirty="0"/>
              <a:t> →</a:t>
            </a:r>
          </a:p>
          <a:p>
            <a:r>
              <a:rPr lang="en-US" dirty="0"/>
              <a:t>TF-IDF works well on short to medium texts because it captures key words and phrases without relying on long-range context.</a:t>
            </a:r>
          </a:p>
          <a:p>
            <a:r>
              <a:rPr lang="en-US" dirty="0"/>
              <a:t>Very long sentences are rare, so deep sequence models like BERT may not have much extra contextual advantage early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34B6F-A8CA-9635-420F-1374F883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484472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Sentence Length by Class</a:t>
            </a:r>
            <a:br>
              <a:rPr lang="en-US" dirty="0"/>
            </a:b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CE21-E0DA-321A-D261-22BEEDF7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200" dirty="0"/>
              <a:t> The chart compares sentence length (word count) across different subjects.  </a:t>
            </a:r>
          </a:p>
          <a:p>
            <a:r>
              <a:rPr lang="en-US" sz="1200" dirty="0"/>
              <a:t>History and Sciences show the highest median and widest spread in sentence lengths.  </a:t>
            </a:r>
          </a:p>
          <a:p>
            <a:r>
              <a:rPr lang="en-US" sz="1200" dirty="0"/>
              <a:t> Culture, Gaming, Sports, Geography have shorter and more consistent sentence lengths.  </a:t>
            </a:r>
          </a:p>
          <a:p>
            <a:r>
              <a:rPr lang="en-US" sz="1200" dirty="0"/>
              <a:t>Many outliers exist in all categories, especially in History and Sciences, indicating occasional very long sentences.  </a:t>
            </a:r>
          </a:p>
          <a:p>
            <a:r>
              <a:rPr lang="en-US" sz="1200" dirty="0"/>
              <a:t>Distribution is skewed right, with most sentences clustered at lower word counts.</a:t>
            </a:r>
          </a:p>
        </p:txBody>
      </p:sp>
      <p:pic>
        <p:nvPicPr>
          <p:cNvPr id="4" name="Picture 3" descr="A graph of a diagram&#10;&#10;AI-generated content may be incorrect.">
            <a:extLst>
              <a:ext uri="{FF2B5EF4-FFF2-40B4-BE49-F238E27FC236}">
                <a16:creationId xmlns:a16="http://schemas.microsoft.com/office/drawing/2014/main" id="{AFBB8174-78A4-337B-DCAA-866BBC89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54329"/>
            <a:ext cx="6903720" cy="43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8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green paint&#10;&#10;AI-generated content may be incorrect.">
            <a:extLst>
              <a:ext uri="{FF2B5EF4-FFF2-40B4-BE49-F238E27FC236}">
                <a16:creationId xmlns:a16="http://schemas.microsoft.com/office/drawing/2014/main" id="{F53ED6F3-BD32-CB24-376A-8F49B391D9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420" b="33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2034C-9C84-1FCE-186D-98A06130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Top 3 words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8A5B7-EECD-190B-D27A-9109A7619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6886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925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EA6FE-225C-18E6-54B6-9A8627D5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Overlap Check via TF-IDF + PCA/TSNE (Optional Visualization)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lorful dots on a white background&#10;&#10;AI-generated content may be incorrect.">
            <a:extLst>
              <a:ext uri="{FF2B5EF4-FFF2-40B4-BE49-F238E27FC236}">
                <a16:creationId xmlns:a16="http://schemas.microsoft.com/office/drawing/2014/main" id="{827B42DB-20FA-23AB-4AED-403B3E5EF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160716"/>
            <a:ext cx="7214616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7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F3CA9-3646-804E-6145-8DBFBC35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600" b="1">
                <a:solidFill>
                  <a:srgbClr val="FFFFFF"/>
                </a:solidFill>
              </a:rPr>
              <a:t>Why TF-IDF + Logistic Regression Fits This Dataset</a:t>
            </a:r>
            <a:br>
              <a:rPr lang="en-US" sz="5600" b="1">
                <a:solidFill>
                  <a:srgbClr val="FFFFFF"/>
                </a:solidFill>
              </a:rPr>
            </a:br>
            <a:endParaRPr lang="en-US" sz="56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560F-BBEC-FA0B-0CE1-BA62EDD4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chemeClr val="tx1">
                    <a:alpha val="80000"/>
                  </a:schemeClr>
                </a:solidFill>
              </a:rPr>
              <a:t>Sentence Length Distribution</a:t>
            </a: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Most sentences are </a:t>
            </a:r>
            <a:r>
              <a:rPr lang="en-US" sz="1100" b="1" dirty="0">
                <a:solidFill>
                  <a:schemeClr val="tx1">
                    <a:alpha val="80000"/>
                  </a:schemeClr>
                </a:solidFill>
              </a:rPr>
              <a:t>short (5–30 words)</a:t>
            </a:r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 →</a:t>
            </a: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TF-IDF works well on short to medium texts because it captures key words and phrases without relying on long-range context.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tx1">
                    <a:alpha val="80000"/>
                  </a:schemeClr>
                </a:solidFill>
              </a:rPr>
              <a:t>Class Distribution</a:t>
            </a: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Some imbalance exists (Sports is dominant, History is smallest) →</a:t>
            </a: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Logistic Regression allows </a:t>
            </a:r>
            <a:r>
              <a:rPr lang="en-US" sz="1100" b="1" dirty="0">
                <a:solidFill>
                  <a:schemeClr val="tx1">
                    <a:alpha val="80000"/>
                  </a:schemeClr>
                </a:solidFill>
              </a:rPr>
              <a:t>easy integration of class weights</a:t>
            </a:r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 to handle imbalance, improving macro-F1.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tx1">
                    <a:alpha val="80000"/>
                  </a:schemeClr>
                </a:solidFill>
              </a:rPr>
              <a:t>Domain Vocabulary</a:t>
            </a: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top-words analysis shows strong </a:t>
            </a:r>
            <a:r>
              <a:rPr lang="en-US" sz="1100" b="1" dirty="0">
                <a:solidFill>
                  <a:schemeClr val="tx1">
                    <a:alpha val="80000"/>
                  </a:schemeClr>
                </a:solidFill>
              </a:rPr>
              <a:t>topic-specific.</a:t>
            </a: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TF-IDF naturally highlights these discriminative terms, making it effective for topic classification.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tx1">
                    <a:alpha val="80000"/>
                  </a:schemeClr>
                </a:solidFill>
              </a:rPr>
              <a:t>Efficiency</a:t>
            </a: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TF-IDF + Logistic Regression is </a:t>
            </a:r>
            <a:r>
              <a:rPr lang="en-US" sz="1100" b="1" dirty="0">
                <a:solidFill>
                  <a:schemeClr val="tx1">
                    <a:alpha val="80000"/>
                  </a:schemeClr>
                </a:solidFill>
              </a:rPr>
              <a:t>fast to train</a:t>
            </a:r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, interpretable, and easy to tune (e.g., n-grams, </a:t>
            </a:r>
            <a:r>
              <a:rPr lang="en-US" sz="1100" dirty="0" err="1">
                <a:solidFill>
                  <a:schemeClr val="tx1">
                    <a:alpha val="80000"/>
                  </a:schemeClr>
                </a:solidFill>
              </a:rPr>
              <a:t>min_df</a:t>
            </a:r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).</a:t>
            </a: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Enables </a:t>
            </a:r>
            <a:r>
              <a:rPr lang="en-US" sz="1100" b="1" dirty="0">
                <a:solidFill>
                  <a:schemeClr val="tx1">
                    <a:alpha val="80000"/>
                  </a:schemeClr>
                </a:solidFill>
              </a:rPr>
              <a:t>quick iterations</a:t>
            </a:r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 for feature engineering before committing to high-cost transformer training.</a:t>
            </a:r>
          </a:p>
          <a:p>
            <a:pPr marL="0" indent="0">
              <a:buNone/>
            </a:pPr>
            <a:r>
              <a:rPr lang="en-US" sz="1100" b="1" dirty="0">
                <a:solidFill>
                  <a:schemeClr val="tx1">
                    <a:alpha val="80000"/>
                  </a:schemeClr>
                </a:solidFill>
              </a:rPr>
              <a:t>Baseline Benchmark</a:t>
            </a: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Provides a </a:t>
            </a:r>
            <a:r>
              <a:rPr lang="en-US" sz="1100" b="1" dirty="0">
                <a:solidFill>
                  <a:schemeClr val="tx1">
                    <a:alpha val="80000"/>
                  </a:schemeClr>
                </a:solidFill>
              </a:rPr>
              <a:t>performance benchmark</a:t>
            </a:r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 to compare against BERT or other deep models.</a:t>
            </a: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</a:rPr>
              <a:t>If macro-F1 is already competitive, it can be the final model for production due to low inference cost.</a:t>
            </a:r>
          </a:p>
          <a:p>
            <a:endParaRPr lang="en-US" sz="1100" b="1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7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69CD9-8374-48ED-42C4-C4AB523E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Classification report and results</a:t>
            </a:r>
            <a:endParaRPr lang="en-US" sz="3700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1A292CA-94E7-F31C-4F09-8A9E0195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17" y="2362685"/>
            <a:ext cx="3147413" cy="2132371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7880F60-369B-D789-834E-37956E3C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796" y="736370"/>
            <a:ext cx="3029208" cy="53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8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492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EDA – Class Distribution</vt:lpstr>
      <vt:lpstr>Sentence Length Analysis </vt:lpstr>
      <vt:lpstr>Sentence Length by Class </vt:lpstr>
      <vt:lpstr>Top 3 words</vt:lpstr>
      <vt:lpstr>Class Overlap Check via TF-IDF + PCA/TSNE (Optional Visualization) </vt:lpstr>
      <vt:lpstr>Why TF-IDF + Logistic Regression Fits This Dataset </vt:lpstr>
      <vt:lpstr>Classification report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Chenuri Venkata, Chitra Kumar Sai</dc:creator>
  <cp:lastModifiedBy>Chenuri Venkata, Chitra Kumar Sai</cp:lastModifiedBy>
  <cp:revision>1</cp:revision>
  <dcterms:created xsi:type="dcterms:W3CDTF">2025-08-08T21:08:25Z</dcterms:created>
  <dcterms:modified xsi:type="dcterms:W3CDTF">2025-08-08T23:11:55Z</dcterms:modified>
</cp:coreProperties>
</file>