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9" r:id="rId4"/>
    <p:sldId id="268" r:id="rId5"/>
    <p:sldId id="267" r:id="rId6"/>
    <p:sldId id="269" r:id="rId7"/>
    <p:sldId id="270" r:id="rId8"/>
    <p:sldId id="271"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D50B6D-4FD0-4E0F-A554-4100E019CBC7}" v="65" dt="2024-11-09T16:39:17.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324"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herjee, Chitramoy (Omaha)" userId="b02e09d6-29e8-4e72-a082-80806ef322b3" providerId="ADAL" clId="{90D50B6D-4FD0-4E0F-A554-4100E019CBC7}"/>
    <pc:docChg chg="undo custSel addSld delSld modSld">
      <pc:chgData name="Mukherjee, Chitramoy (Omaha)" userId="b02e09d6-29e8-4e72-a082-80806ef322b3" providerId="ADAL" clId="{90D50B6D-4FD0-4E0F-A554-4100E019CBC7}" dt="2024-11-09T16:40:22.339" v="490" actId="47"/>
      <pc:docMkLst>
        <pc:docMk/>
      </pc:docMkLst>
      <pc:sldChg chg="addSp delSp modSp mod setBg addAnim">
        <pc:chgData name="Mukherjee, Chitramoy (Omaha)" userId="b02e09d6-29e8-4e72-a082-80806ef322b3" providerId="ADAL" clId="{90D50B6D-4FD0-4E0F-A554-4100E019CBC7}" dt="2024-11-09T15:32:21.393" v="110" actId="26606"/>
        <pc:sldMkLst>
          <pc:docMk/>
          <pc:sldMk cId="1734423356" sldId="257"/>
        </pc:sldMkLst>
        <pc:spChg chg="mod">
          <ac:chgData name="Mukherjee, Chitramoy (Omaha)" userId="b02e09d6-29e8-4e72-a082-80806ef322b3" providerId="ADAL" clId="{90D50B6D-4FD0-4E0F-A554-4100E019CBC7}" dt="2024-11-09T15:32:21.387" v="109" actId="26606"/>
          <ac:spMkLst>
            <pc:docMk/>
            <pc:sldMk cId="1734423356" sldId="257"/>
            <ac:spMk id="2" creationId="{A8786E71-8F21-DA18-3AE0-AA604AED117A}"/>
          </ac:spMkLst>
        </pc:spChg>
        <pc:spChg chg="mod">
          <ac:chgData name="Mukherjee, Chitramoy (Omaha)" userId="b02e09d6-29e8-4e72-a082-80806ef322b3" providerId="ADAL" clId="{90D50B6D-4FD0-4E0F-A554-4100E019CBC7}" dt="2024-11-09T15:32:21.387" v="109" actId="26606"/>
          <ac:spMkLst>
            <pc:docMk/>
            <pc:sldMk cId="1734423356" sldId="257"/>
            <ac:spMk id="3" creationId="{DF4AE033-A769-C7CE-53CE-50BD8EDE0F66}"/>
          </ac:spMkLst>
        </pc:spChg>
        <pc:spChg chg="add del">
          <ac:chgData name="Mukherjee, Chitramoy (Omaha)" userId="b02e09d6-29e8-4e72-a082-80806ef322b3" providerId="ADAL" clId="{90D50B6D-4FD0-4E0F-A554-4100E019CBC7}" dt="2024-11-09T15:32:21.393" v="110" actId="26606"/>
          <ac:spMkLst>
            <pc:docMk/>
            <pc:sldMk cId="1734423356" sldId="257"/>
            <ac:spMk id="8" creationId="{4E1BEB12-92AF-4445-98AD-4C7756E7C93B}"/>
          </ac:spMkLst>
        </pc:spChg>
        <pc:spChg chg="add del">
          <ac:chgData name="Mukherjee, Chitramoy (Omaha)" userId="b02e09d6-29e8-4e72-a082-80806ef322b3" providerId="ADAL" clId="{90D50B6D-4FD0-4E0F-A554-4100E019CBC7}" dt="2024-11-09T15:32:21.393" v="110" actId="26606"/>
          <ac:spMkLst>
            <pc:docMk/>
            <pc:sldMk cId="1734423356" sldId="257"/>
            <ac:spMk id="10" creationId="{D0522C2C-7B5C-48A7-A969-03941E5D2E76}"/>
          </ac:spMkLst>
        </pc:spChg>
        <pc:spChg chg="add del">
          <ac:chgData name="Mukherjee, Chitramoy (Omaha)" userId="b02e09d6-29e8-4e72-a082-80806ef322b3" providerId="ADAL" clId="{90D50B6D-4FD0-4E0F-A554-4100E019CBC7}" dt="2024-11-09T15:32:21.393" v="110" actId="26606"/>
          <ac:spMkLst>
            <pc:docMk/>
            <pc:sldMk cId="1734423356" sldId="257"/>
            <ac:spMk id="12" creationId="{9C682A1A-5B2D-4111-BBD6-620165633E5B}"/>
          </ac:spMkLst>
        </pc:spChg>
        <pc:spChg chg="add del">
          <ac:chgData name="Mukherjee, Chitramoy (Omaha)" userId="b02e09d6-29e8-4e72-a082-80806ef322b3" providerId="ADAL" clId="{90D50B6D-4FD0-4E0F-A554-4100E019CBC7}" dt="2024-11-09T15:32:21.393" v="110" actId="26606"/>
          <ac:spMkLst>
            <pc:docMk/>
            <pc:sldMk cId="1734423356" sldId="257"/>
            <ac:spMk id="14" creationId="{D6EE29F2-D77F-4BD0-A20B-334D316A1C9D}"/>
          </ac:spMkLst>
        </pc:spChg>
        <pc:spChg chg="add del">
          <ac:chgData name="Mukherjee, Chitramoy (Omaha)" userId="b02e09d6-29e8-4e72-a082-80806ef322b3" providerId="ADAL" clId="{90D50B6D-4FD0-4E0F-A554-4100E019CBC7}" dt="2024-11-09T15:32:21.393" v="110" actId="26606"/>
          <ac:spMkLst>
            <pc:docMk/>
            <pc:sldMk cId="1734423356" sldId="257"/>
            <ac:spMk id="16" creationId="{22D09ED2-868F-42C6-866E-F92E0CEF314F}"/>
          </ac:spMkLst>
        </pc:spChg>
        <pc:spChg chg="add del">
          <ac:chgData name="Mukherjee, Chitramoy (Omaha)" userId="b02e09d6-29e8-4e72-a082-80806ef322b3" providerId="ADAL" clId="{90D50B6D-4FD0-4E0F-A554-4100E019CBC7}" dt="2024-11-09T15:32:21.387" v="109" actId="26606"/>
          <ac:spMkLst>
            <pc:docMk/>
            <pc:sldMk cId="1734423356" sldId="257"/>
            <ac:spMk id="21" creationId="{934F1179-B481-4F9E-BCA3-AFB972070F83}"/>
          </ac:spMkLst>
        </pc:spChg>
        <pc:spChg chg="add del">
          <ac:chgData name="Mukherjee, Chitramoy (Omaha)" userId="b02e09d6-29e8-4e72-a082-80806ef322b3" providerId="ADAL" clId="{90D50B6D-4FD0-4E0F-A554-4100E019CBC7}" dt="2024-11-09T15:32:21.387" v="109" actId="26606"/>
          <ac:spMkLst>
            <pc:docMk/>
            <pc:sldMk cId="1734423356" sldId="257"/>
            <ac:spMk id="23" creationId="{827DC2C4-B485-428A-BF4A-472D2967F47F}"/>
          </ac:spMkLst>
        </pc:spChg>
        <pc:spChg chg="add del">
          <ac:chgData name="Mukherjee, Chitramoy (Omaha)" userId="b02e09d6-29e8-4e72-a082-80806ef322b3" providerId="ADAL" clId="{90D50B6D-4FD0-4E0F-A554-4100E019CBC7}" dt="2024-11-09T15:32:21.387" v="109" actId="26606"/>
          <ac:spMkLst>
            <pc:docMk/>
            <pc:sldMk cId="1734423356" sldId="257"/>
            <ac:spMk id="25" creationId="{EE04B5EB-F158-4507-90DD-BD23620C7CC9}"/>
          </ac:spMkLst>
        </pc:spChg>
        <pc:spChg chg="add">
          <ac:chgData name="Mukherjee, Chitramoy (Omaha)" userId="b02e09d6-29e8-4e72-a082-80806ef322b3" providerId="ADAL" clId="{90D50B6D-4FD0-4E0F-A554-4100E019CBC7}" dt="2024-11-09T15:32:21.393" v="110" actId="26606"/>
          <ac:spMkLst>
            <pc:docMk/>
            <pc:sldMk cId="1734423356" sldId="257"/>
            <ac:spMk id="27" creationId="{D6EE29F2-D77F-4BD0-A20B-334D316A1C9D}"/>
          </ac:spMkLst>
        </pc:spChg>
        <pc:spChg chg="add">
          <ac:chgData name="Mukherjee, Chitramoy (Omaha)" userId="b02e09d6-29e8-4e72-a082-80806ef322b3" providerId="ADAL" clId="{90D50B6D-4FD0-4E0F-A554-4100E019CBC7}" dt="2024-11-09T15:32:21.393" v="110" actId="26606"/>
          <ac:spMkLst>
            <pc:docMk/>
            <pc:sldMk cId="1734423356" sldId="257"/>
            <ac:spMk id="28" creationId="{4E1BEB12-92AF-4445-98AD-4C7756E7C93B}"/>
          </ac:spMkLst>
        </pc:spChg>
        <pc:spChg chg="add">
          <ac:chgData name="Mukherjee, Chitramoy (Omaha)" userId="b02e09d6-29e8-4e72-a082-80806ef322b3" providerId="ADAL" clId="{90D50B6D-4FD0-4E0F-A554-4100E019CBC7}" dt="2024-11-09T15:32:21.393" v="110" actId="26606"/>
          <ac:spMkLst>
            <pc:docMk/>
            <pc:sldMk cId="1734423356" sldId="257"/>
            <ac:spMk id="29" creationId="{22D09ED2-868F-42C6-866E-F92E0CEF314F}"/>
          </ac:spMkLst>
        </pc:spChg>
        <pc:spChg chg="add">
          <ac:chgData name="Mukherjee, Chitramoy (Omaha)" userId="b02e09d6-29e8-4e72-a082-80806ef322b3" providerId="ADAL" clId="{90D50B6D-4FD0-4E0F-A554-4100E019CBC7}" dt="2024-11-09T15:32:21.393" v="110" actId="26606"/>
          <ac:spMkLst>
            <pc:docMk/>
            <pc:sldMk cId="1734423356" sldId="257"/>
            <ac:spMk id="30" creationId="{D0522C2C-7B5C-48A7-A969-03941E5D2E76}"/>
          </ac:spMkLst>
        </pc:spChg>
        <pc:spChg chg="add">
          <ac:chgData name="Mukherjee, Chitramoy (Omaha)" userId="b02e09d6-29e8-4e72-a082-80806ef322b3" providerId="ADAL" clId="{90D50B6D-4FD0-4E0F-A554-4100E019CBC7}" dt="2024-11-09T15:32:21.393" v="110" actId="26606"/>
          <ac:spMkLst>
            <pc:docMk/>
            <pc:sldMk cId="1734423356" sldId="257"/>
            <ac:spMk id="31" creationId="{9C682A1A-5B2D-4111-BBD6-620165633E5B}"/>
          </ac:spMkLst>
        </pc:spChg>
      </pc:sldChg>
      <pc:sldChg chg="addSp delSp modSp mod setBg setClrOvrMap">
        <pc:chgData name="Mukherjee, Chitramoy (Omaha)" userId="b02e09d6-29e8-4e72-a082-80806ef322b3" providerId="ADAL" clId="{90D50B6D-4FD0-4E0F-A554-4100E019CBC7}" dt="2024-11-09T15:42:20.752" v="145" actId="20577"/>
        <pc:sldMkLst>
          <pc:docMk/>
          <pc:sldMk cId="1831591654" sldId="259"/>
        </pc:sldMkLst>
        <pc:spChg chg="mod">
          <ac:chgData name="Mukherjee, Chitramoy (Omaha)" userId="b02e09d6-29e8-4e72-a082-80806ef322b3" providerId="ADAL" clId="{90D50B6D-4FD0-4E0F-A554-4100E019CBC7}" dt="2024-11-09T15:42:20.752" v="145" actId="20577"/>
          <ac:spMkLst>
            <pc:docMk/>
            <pc:sldMk cId="1831591654" sldId="259"/>
            <ac:spMk id="2" creationId="{5A123C74-1EEF-F0BF-05F4-EC9AD50FEC66}"/>
          </ac:spMkLst>
        </pc:spChg>
        <pc:spChg chg="mod ord">
          <ac:chgData name="Mukherjee, Chitramoy (Omaha)" userId="b02e09d6-29e8-4e72-a082-80806ef322b3" providerId="ADAL" clId="{90D50B6D-4FD0-4E0F-A554-4100E019CBC7}" dt="2024-11-09T15:42:09.249" v="141" actId="27636"/>
          <ac:spMkLst>
            <pc:docMk/>
            <pc:sldMk cId="1831591654" sldId="259"/>
            <ac:spMk id="9" creationId="{F2BCA1FB-4272-4C90-B042-C0B5CC2D4AF6}"/>
          </ac:spMkLst>
        </pc:spChg>
        <pc:spChg chg="add">
          <ac:chgData name="Mukherjee, Chitramoy (Omaha)" userId="b02e09d6-29e8-4e72-a082-80806ef322b3" providerId="ADAL" clId="{90D50B6D-4FD0-4E0F-A554-4100E019CBC7}" dt="2024-11-09T15:37:06.950" v="117" actId="26606"/>
          <ac:spMkLst>
            <pc:docMk/>
            <pc:sldMk cId="1831591654" sldId="259"/>
            <ac:spMk id="2055" creationId="{2EB492CD-616E-47F8-933B-5E2D952A0593}"/>
          </ac:spMkLst>
        </pc:spChg>
        <pc:spChg chg="add">
          <ac:chgData name="Mukherjee, Chitramoy (Omaha)" userId="b02e09d6-29e8-4e72-a082-80806ef322b3" providerId="ADAL" clId="{90D50B6D-4FD0-4E0F-A554-4100E019CBC7}" dt="2024-11-09T15:37:06.950" v="117" actId="26606"/>
          <ac:spMkLst>
            <pc:docMk/>
            <pc:sldMk cId="1831591654" sldId="259"/>
            <ac:spMk id="2057" creationId="{59383CF9-23B5-4335-9B21-1791C4CF1C75}"/>
          </ac:spMkLst>
        </pc:spChg>
        <pc:spChg chg="add">
          <ac:chgData name="Mukherjee, Chitramoy (Omaha)" userId="b02e09d6-29e8-4e72-a082-80806ef322b3" providerId="ADAL" clId="{90D50B6D-4FD0-4E0F-A554-4100E019CBC7}" dt="2024-11-09T15:37:06.950" v="117" actId="26606"/>
          <ac:spMkLst>
            <pc:docMk/>
            <pc:sldMk cId="1831591654" sldId="259"/>
            <ac:spMk id="2059" creationId="{0007FE00-9498-4706-B255-6437B0252C02}"/>
          </ac:spMkLst>
        </pc:spChg>
        <pc:picChg chg="add mod">
          <ac:chgData name="Mukherjee, Chitramoy (Omaha)" userId="b02e09d6-29e8-4e72-a082-80806ef322b3" providerId="ADAL" clId="{90D50B6D-4FD0-4E0F-A554-4100E019CBC7}" dt="2024-11-09T15:37:06.950" v="117" actId="26606"/>
          <ac:picMkLst>
            <pc:docMk/>
            <pc:sldMk cId="1831591654" sldId="259"/>
            <ac:picMk id="2050" creationId="{93289FA7-B8C3-B37A-6858-3783A313BA6A}"/>
          </ac:picMkLst>
        </pc:picChg>
        <pc:picChg chg="del">
          <ac:chgData name="Mukherjee, Chitramoy (Omaha)" userId="b02e09d6-29e8-4e72-a082-80806ef322b3" providerId="ADAL" clId="{90D50B6D-4FD0-4E0F-A554-4100E019CBC7}" dt="2024-11-09T15:36:57.286" v="115" actId="478"/>
          <ac:picMkLst>
            <pc:docMk/>
            <pc:sldMk cId="1831591654" sldId="259"/>
            <ac:picMk id="2052" creationId="{A099AE32-B657-DE5A-2397-FE8EF2A49522}"/>
          </ac:picMkLst>
        </pc:picChg>
      </pc:sldChg>
      <pc:sldChg chg="addSp delSp modSp mod setBg">
        <pc:chgData name="Mukherjee, Chitramoy (Omaha)" userId="b02e09d6-29e8-4e72-a082-80806ef322b3" providerId="ADAL" clId="{90D50B6D-4FD0-4E0F-A554-4100E019CBC7}" dt="2024-11-09T15:42:27.148" v="149" actId="20577"/>
        <pc:sldMkLst>
          <pc:docMk/>
          <pc:sldMk cId="3707688713" sldId="260"/>
        </pc:sldMkLst>
        <pc:spChg chg="mod">
          <ac:chgData name="Mukherjee, Chitramoy (Omaha)" userId="b02e09d6-29e8-4e72-a082-80806ef322b3" providerId="ADAL" clId="{90D50B6D-4FD0-4E0F-A554-4100E019CBC7}" dt="2024-11-09T15:42:27.148" v="149" actId="20577"/>
          <ac:spMkLst>
            <pc:docMk/>
            <pc:sldMk cId="3707688713" sldId="260"/>
            <ac:spMk id="2" creationId="{5A123C74-1EEF-F0BF-05F4-EC9AD50FEC66}"/>
          </ac:spMkLst>
        </pc:spChg>
        <pc:spChg chg="mod ord">
          <ac:chgData name="Mukherjee, Chitramoy (Omaha)" userId="b02e09d6-29e8-4e72-a082-80806ef322b3" providerId="ADAL" clId="{90D50B6D-4FD0-4E0F-A554-4100E019CBC7}" dt="2024-11-09T15:41:12.050" v="132"/>
          <ac:spMkLst>
            <pc:docMk/>
            <pc:sldMk cId="3707688713" sldId="260"/>
            <ac:spMk id="9" creationId="{F2BCA1FB-4272-4C90-B042-C0B5CC2D4AF6}"/>
          </ac:spMkLst>
        </pc:spChg>
        <pc:spChg chg="add del">
          <ac:chgData name="Mukherjee, Chitramoy (Omaha)" userId="b02e09d6-29e8-4e72-a082-80806ef322b3" providerId="ADAL" clId="{90D50B6D-4FD0-4E0F-A554-4100E019CBC7}" dt="2024-11-09T15:31:06.252" v="99" actId="26606"/>
          <ac:spMkLst>
            <pc:docMk/>
            <pc:sldMk cId="3707688713" sldId="260"/>
            <ac:spMk id="14" creationId="{F13C74B1-5B17-4795-BED0-7140497B445A}"/>
          </ac:spMkLst>
        </pc:spChg>
        <pc:spChg chg="add del">
          <ac:chgData name="Mukherjee, Chitramoy (Omaha)" userId="b02e09d6-29e8-4e72-a082-80806ef322b3" providerId="ADAL" clId="{90D50B6D-4FD0-4E0F-A554-4100E019CBC7}" dt="2024-11-09T15:31:06.252" v="99" actId="26606"/>
          <ac:spMkLst>
            <pc:docMk/>
            <pc:sldMk cId="3707688713" sldId="260"/>
            <ac:spMk id="16" creationId="{D4974D33-8DC5-464E-8C6D-BE58F0669C17}"/>
          </ac:spMkLst>
        </pc:spChg>
        <pc:spChg chg="add del">
          <ac:chgData name="Mukherjee, Chitramoy (Omaha)" userId="b02e09d6-29e8-4e72-a082-80806ef322b3" providerId="ADAL" clId="{90D50B6D-4FD0-4E0F-A554-4100E019CBC7}" dt="2024-11-09T15:31:10.674" v="101" actId="26606"/>
          <ac:spMkLst>
            <pc:docMk/>
            <pc:sldMk cId="3707688713" sldId="260"/>
            <ac:spMk id="18" creationId="{0007FE00-9498-4706-B255-6437B0252C02}"/>
          </ac:spMkLst>
        </pc:spChg>
        <pc:spChg chg="add del">
          <ac:chgData name="Mukherjee, Chitramoy (Omaha)" userId="b02e09d6-29e8-4e72-a082-80806ef322b3" providerId="ADAL" clId="{90D50B6D-4FD0-4E0F-A554-4100E019CBC7}" dt="2024-11-09T15:31:10.674" v="101" actId="26606"/>
          <ac:spMkLst>
            <pc:docMk/>
            <pc:sldMk cId="3707688713" sldId="260"/>
            <ac:spMk id="19" creationId="{2EB492CD-616E-47F8-933B-5E2D952A0593}"/>
          </ac:spMkLst>
        </pc:spChg>
        <pc:spChg chg="add del">
          <ac:chgData name="Mukherjee, Chitramoy (Omaha)" userId="b02e09d6-29e8-4e72-a082-80806ef322b3" providerId="ADAL" clId="{90D50B6D-4FD0-4E0F-A554-4100E019CBC7}" dt="2024-11-09T15:31:10.674" v="101" actId="26606"/>
          <ac:spMkLst>
            <pc:docMk/>
            <pc:sldMk cId="3707688713" sldId="260"/>
            <ac:spMk id="20" creationId="{59383CF9-23B5-4335-9B21-1791C4CF1C75}"/>
          </ac:spMkLst>
        </pc:spChg>
        <pc:spChg chg="add del">
          <ac:chgData name="Mukherjee, Chitramoy (Omaha)" userId="b02e09d6-29e8-4e72-a082-80806ef322b3" providerId="ADAL" clId="{90D50B6D-4FD0-4E0F-A554-4100E019CBC7}" dt="2024-11-09T15:31:30.309" v="103" actId="26606"/>
          <ac:spMkLst>
            <pc:docMk/>
            <pc:sldMk cId="3707688713" sldId="260"/>
            <ac:spMk id="22" creationId="{3346177D-ADC4-4968-B747-5CFCD390B5B9}"/>
          </ac:spMkLst>
        </pc:spChg>
        <pc:spChg chg="add del">
          <ac:chgData name="Mukherjee, Chitramoy (Omaha)" userId="b02e09d6-29e8-4e72-a082-80806ef322b3" providerId="ADAL" clId="{90D50B6D-4FD0-4E0F-A554-4100E019CBC7}" dt="2024-11-09T15:31:30.309" v="103" actId="26606"/>
          <ac:spMkLst>
            <pc:docMk/>
            <pc:sldMk cId="3707688713" sldId="260"/>
            <ac:spMk id="23" creationId="{0844A943-BF79-4FEA-ABB1-3BD54D236606}"/>
          </ac:spMkLst>
        </pc:spChg>
        <pc:spChg chg="add del">
          <ac:chgData name="Mukherjee, Chitramoy (Omaha)" userId="b02e09d6-29e8-4e72-a082-80806ef322b3" providerId="ADAL" clId="{90D50B6D-4FD0-4E0F-A554-4100E019CBC7}" dt="2024-11-09T15:31:30.309" v="103" actId="26606"/>
          <ac:spMkLst>
            <pc:docMk/>
            <pc:sldMk cId="3707688713" sldId="260"/>
            <ac:spMk id="24" creationId="{6437CC72-F4A8-4DC3-AFAB-D22C482C8100}"/>
          </ac:spMkLst>
        </pc:spChg>
        <pc:spChg chg="add">
          <ac:chgData name="Mukherjee, Chitramoy (Omaha)" userId="b02e09d6-29e8-4e72-a082-80806ef322b3" providerId="ADAL" clId="{90D50B6D-4FD0-4E0F-A554-4100E019CBC7}" dt="2024-11-09T15:31:30.318" v="104" actId="26606"/>
          <ac:spMkLst>
            <pc:docMk/>
            <pc:sldMk cId="3707688713" sldId="260"/>
            <ac:spMk id="26" creationId="{2EB492CD-616E-47F8-933B-5E2D952A0593}"/>
          </ac:spMkLst>
        </pc:spChg>
        <pc:spChg chg="add">
          <ac:chgData name="Mukherjee, Chitramoy (Omaha)" userId="b02e09d6-29e8-4e72-a082-80806ef322b3" providerId="ADAL" clId="{90D50B6D-4FD0-4E0F-A554-4100E019CBC7}" dt="2024-11-09T15:31:30.318" v="104" actId="26606"/>
          <ac:spMkLst>
            <pc:docMk/>
            <pc:sldMk cId="3707688713" sldId="260"/>
            <ac:spMk id="27" creationId="{59383CF9-23B5-4335-9B21-1791C4CF1C75}"/>
          </ac:spMkLst>
        </pc:spChg>
        <pc:spChg chg="add">
          <ac:chgData name="Mukherjee, Chitramoy (Omaha)" userId="b02e09d6-29e8-4e72-a082-80806ef322b3" providerId="ADAL" clId="{90D50B6D-4FD0-4E0F-A554-4100E019CBC7}" dt="2024-11-09T15:31:30.318" v="104" actId="26606"/>
          <ac:spMkLst>
            <pc:docMk/>
            <pc:sldMk cId="3707688713" sldId="260"/>
            <ac:spMk id="28" creationId="{0007FE00-9498-4706-B255-6437B0252C02}"/>
          </ac:spMkLst>
        </pc:spChg>
        <pc:picChg chg="add mod">
          <ac:chgData name="Mukherjee, Chitramoy (Omaha)" userId="b02e09d6-29e8-4e72-a082-80806ef322b3" providerId="ADAL" clId="{90D50B6D-4FD0-4E0F-A554-4100E019CBC7}" dt="2024-11-09T15:31:30.318" v="104" actId="26606"/>
          <ac:picMkLst>
            <pc:docMk/>
            <pc:sldMk cId="3707688713" sldId="260"/>
            <ac:picMk id="3" creationId="{4F7BFC67-EF0F-11D1-1780-9500C87901ED}"/>
          </ac:picMkLst>
        </pc:picChg>
        <pc:picChg chg="del">
          <ac:chgData name="Mukherjee, Chitramoy (Omaha)" userId="b02e09d6-29e8-4e72-a082-80806ef322b3" providerId="ADAL" clId="{90D50B6D-4FD0-4E0F-A554-4100E019CBC7}" dt="2024-11-09T15:25:36.638" v="3" actId="478"/>
          <ac:picMkLst>
            <pc:docMk/>
            <pc:sldMk cId="3707688713" sldId="260"/>
            <ac:picMk id="1026" creationId="{60C01D3F-3620-D10C-88CA-86604CCF11D5}"/>
          </ac:picMkLst>
        </pc:picChg>
        <pc:picChg chg="del">
          <ac:chgData name="Mukherjee, Chitramoy (Omaha)" userId="b02e09d6-29e8-4e72-a082-80806ef322b3" providerId="ADAL" clId="{90D50B6D-4FD0-4E0F-A554-4100E019CBC7}" dt="2024-11-09T15:25:39.178" v="4" actId="478"/>
          <ac:picMkLst>
            <pc:docMk/>
            <pc:sldMk cId="3707688713" sldId="260"/>
            <ac:picMk id="1028" creationId="{896DCCA3-4176-32B9-47F2-1306AC448775}"/>
          </ac:picMkLst>
        </pc:picChg>
      </pc:sldChg>
      <pc:sldChg chg="addSp delSp modSp del mod setBg">
        <pc:chgData name="Mukherjee, Chitramoy (Omaha)" userId="b02e09d6-29e8-4e72-a082-80806ef322b3" providerId="ADAL" clId="{90D50B6D-4FD0-4E0F-A554-4100E019CBC7}" dt="2024-11-09T15:47:37.615" v="220" actId="47"/>
        <pc:sldMkLst>
          <pc:docMk/>
          <pc:sldMk cId="3223552750" sldId="261"/>
        </pc:sldMkLst>
        <pc:spChg chg="mod">
          <ac:chgData name="Mukherjee, Chitramoy (Omaha)" userId="b02e09d6-29e8-4e72-a082-80806ef322b3" providerId="ADAL" clId="{90D50B6D-4FD0-4E0F-A554-4100E019CBC7}" dt="2024-11-09T15:44:26.987" v="199"/>
          <ac:spMkLst>
            <pc:docMk/>
            <pc:sldMk cId="3223552750" sldId="261"/>
            <ac:spMk id="2" creationId="{5A123C74-1EEF-F0BF-05F4-EC9AD50FEC66}"/>
          </ac:spMkLst>
        </pc:spChg>
        <pc:spChg chg="mod">
          <ac:chgData name="Mukherjee, Chitramoy (Omaha)" userId="b02e09d6-29e8-4e72-a082-80806ef322b3" providerId="ADAL" clId="{90D50B6D-4FD0-4E0F-A554-4100E019CBC7}" dt="2024-11-09T15:45:00.302" v="200"/>
          <ac:spMkLst>
            <pc:docMk/>
            <pc:sldMk cId="3223552750" sldId="261"/>
            <ac:spMk id="10" creationId="{BF993AAE-D37F-7D52-AC81-E04756994821}"/>
          </ac:spMkLst>
        </pc:spChg>
        <pc:picChg chg="add del mod">
          <ac:chgData name="Mukherjee, Chitramoy (Omaha)" userId="b02e09d6-29e8-4e72-a082-80806ef322b3" providerId="ADAL" clId="{90D50B6D-4FD0-4E0F-A554-4100E019CBC7}" dt="2024-11-09T15:45:38.103" v="204" actId="21"/>
          <ac:picMkLst>
            <pc:docMk/>
            <pc:sldMk cId="3223552750" sldId="261"/>
            <ac:picMk id="3" creationId="{996400F6-BC8A-F628-67AF-D2A83CD0F66B}"/>
          </ac:picMkLst>
        </pc:picChg>
        <pc:picChg chg="del">
          <ac:chgData name="Mukherjee, Chitramoy (Omaha)" userId="b02e09d6-29e8-4e72-a082-80806ef322b3" providerId="ADAL" clId="{90D50B6D-4FD0-4E0F-A554-4100E019CBC7}" dt="2024-11-09T15:42:58.038" v="150" actId="478"/>
          <ac:picMkLst>
            <pc:docMk/>
            <pc:sldMk cId="3223552750" sldId="261"/>
            <ac:picMk id="3074" creationId="{874B4361-C41E-6BB9-3D90-0F139C03A2A2}"/>
          </ac:picMkLst>
        </pc:picChg>
      </pc:sldChg>
      <pc:sldChg chg="del">
        <pc:chgData name="Mukherjee, Chitramoy (Omaha)" userId="b02e09d6-29e8-4e72-a082-80806ef322b3" providerId="ADAL" clId="{90D50B6D-4FD0-4E0F-A554-4100E019CBC7}" dt="2024-11-09T16:28:23.101" v="441" actId="47"/>
        <pc:sldMkLst>
          <pc:docMk/>
          <pc:sldMk cId="1230338499" sldId="262"/>
        </pc:sldMkLst>
      </pc:sldChg>
      <pc:sldChg chg="del">
        <pc:chgData name="Mukherjee, Chitramoy (Omaha)" userId="b02e09d6-29e8-4e72-a082-80806ef322b3" providerId="ADAL" clId="{90D50B6D-4FD0-4E0F-A554-4100E019CBC7}" dt="2024-11-09T16:28:23.101" v="441" actId="47"/>
        <pc:sldMkLst>
          <pc:docMk/>
          <pc:sldMk cId="4238828339" sldId="263"/>
        </pc:sldMkLst>
      </pc:sldChg>
      <pc:sldChg chg="del">
        <pc:chgData name="Mukherjee, Chitramoy (Omaha)" userId="b02e09d6-29e8-4e72-a082-80806ef322b3" providerId="ADAL" clId="{90D50B6D-4FD0-4E0F-A554-4100E019CBC7}" dt="2024-11-09T16:28:23.101" v="441" actId="47"/>
        <pc:sldMkLst>
          <pc:docMk/>
          <pc:sldMk cId="1631378428" sldId="265"/>
        </pc:sldMkLst>
      </pc:sldChg>
      <pc:sldChg chg="modSp del">
        <pc:chgData name="Mukherjee, Chitramoy (Omaha)" userId="b02e09d6-29e8-4e72-a082-80806ef322b3" providerId="ADAL" clId="{90D50B6D-4FD0-4E0F-A554-4100E019CBC7}" dt="2024-11-09T16:40:22.339" v="490" actId="47"/>
        <pc:sldMkLst>
          <pc:docMk/>
          <pc:sldMk cId="1703213370" sldId="266"/>
        </pc:sldMkLst>
        <pc:spChg chg="mod">
          <ac:chgData name="Mukherjee, Chitramoy (Omaha)" userId="b02e09d6-29e8-4e72-a082-80806ef322b3" providerId="ADAL" clId="{90D50B6D-4FD0-4E0F-A554-4100E019CBC7}" dt="2024-11-09T15:30:55.561" v="97"/>
          <ac:spMkLst>
            <pc:docMk/>
            <pc:sldMk cId="1703213370" sldId="266"/>
            <ac:spMk id="3" creationId="{41BABAFD-A704-CCD3-8E7C-72DCF3CEC3B0}"/>
          </ac:spMkLst>
        </pc:spChg>
      </pc:sldChg>
      <pc:sldChg chg="addSp delSp modSp add mod">
        <pc:chgData name="Mukherjee, Chitramoy (Omaha)" userId="b02e09d6-29e8-4e72-a082-80806ef322b3" providerId="ADAL" clId="{90D50B6D-4FD0-4E0F-A554-4100E019CBC7}" dt="2024-11-09T15:49:52.020" v="237" actId="1076"/>
        <pc:sldMkLst>
          <pc:docMk/>
          <pc:sldMk cId="3376938606" sldId="267"/>
        </pc:sldMkLst>
        <pc:spChg chg="mod">
          <ac:chgData name="Mukherjee, Chitramoy (Omaha)" userId="b02e09d6-29e8-4e72-a082-80806ef322b3" providerId="ADAL" clId="{90D50B6D-4FD0-4E0F-A554-4100E019CBC7}" dt="2024-11-09T15:47:21.396" v="219"/>
          <ac:spMkLst>
            <pc:docMk/>
            <pc:sldMk cId="3376938606" sldId="267"/>
            <ac:spMk id="2" creationId="{5A123C74-1EEF-F0BF-05F4-EC9AD50FEC66}"/>
          </ac:spMkLst>
        </pc:spChg>
        <pc:spChg chg="mod ord">
          <ac:chgData name="Mukherjee, Chitramoy (Omaha)" userId="b02e09d6-29e8-4e72-a082-80806ef322b3" providerId="ADAL" clId="{90D50B6D-4FD0-4E0F-A554-4100E019CBC7}" dt="2024-11-09T15:49:43.373" v="235" actId="1076"/>
          <ac:spMkLst>
            <pc:docMk/>
            <pc:sldMk cId="3376938606" sldId="267"/>
            <ac:spMk id="9" creationId="{F2BCA1FB-4272-4C90-B042-C0B5CC2D4AF6}"/>
          </ac:spMkLst>
        </pc:spChg>
        <pc:spChg chg="add del">
          <ac:chgData name="Mukherjee, Chitramoy (Omaha)" userId="b02e09d6-29e8-4e72-a082-80806ef322b3" providerId="ADAL" clId="{90D50B6D-4FD0-4E0F-A554-4100E019CBC7}" dt="2024-11-09T15:45:57.727" v="213" actId="26606"/>
          <ac:spMkLst>
            <pc:docMk/>
            <pc:sldMk cId="3376938606" sldId="267"/>
            <ac:spMk id="2055" creationId="{2EB492CD-616E-47F8-933B-5E2D952A0593}"/>
          </ac:spMkLst>
        </pc:spChg>
        <pc:spChg chg="add del">
          <ac:chgData name="Mukherjee, Chitramoy (Omaha)" userId="b02e09d6-29e8-4e72-a082-80806ef322b3" providerId="ADAL" clId="{90D50B6D-4FD0-4E0F-A554-4100E019CBC7}" dt="2024-11-09T15:45:57.727" v="213" actId="26606"/>
          <ac:spMkLst>
            <pc:docMk/>
            <pc:sldMk cId="3376938606" sldId="267"/>
            <ac:spMk id="2057" creationId="{59383CF9-23B5-4335-9B21-1791C4CF1C75}"/>
          </ac:spMkLst>
        </pc:spChg>
        <pc:spChg chg="add del">
          <ac:chgData name="Mukherjee, Chitramoy (Omaha)" userId="b02e09d6-29e8-4e72-a082-80806ef322b3" providerId="ADAL" clId="{90D50B6D-4FD0-4E0F-A554-4100E019CBC7}" dt="2024-11-09T15:45:57.727" v="213" actId="26606"/>
          <ac:spMkLst>
            <pc:docMk/>
            <pc:sldMk cId="3376938606" sldId="267"/>
            <ac:spMk id="2059" creationId="{0007FE00-9498-4706-B255-6437B0252C02}"/>
          </ac:spMkLst>
        </pc:spChg>
        <pc:spChg chg="add del">
          <ac:chgData name="Mukherjee, Chitramoy (Omaha)" userId="b02e09d6-29e8-4e72-a082-80806ef322b3" providerId="ADAL" clId="{90D50B6D-4FD0-4E0F-A554-4100E019CBC7}" dt="2024-11-09T15:46:09.816" v="216" actId="26606"/>
          <ac:spMkLst>
            <pc:docMk/>
            <pc:sldMk cId="3376938606" sldId="267"/>
            <ac:spMk id="2061" creationId="{2EB492CD-616E-47F8-933B-5E2D952A0593}"/>
          </ac:spMkLst>
        </pc:spChg>
        <pc:spChg chg="add del">
          <ac:chgData name="Mukherjee, Chitramoy (Omaha)" userId="b02e09d6-29e8-4e72-a082-80806ef322b3" providerId="ADAL" clId="{90D50B6D-4FD0-4E0F-A554-4100E019CBC7}" dt="2024-11-09T15:46:09.816" v="216" actId="26606"/>
          <ac:spMkLst>
            <pc:docMk/>
            <pc:sldMk cId="3376938606" sldId="267"/>
            <ac:spMk id="2062" creationId="{59383CF9-23B5-4335-9B21-1791C4CF1C75}"/>
          </ac:spMkLst>
        </pc:spChg>
        <pc:spChg chg="add del">
          <ac:chgData name="Mukherjee, Chitramoy (Omaha)" userId="b02e09d6-29e8-4e72-a082-80806ef322b3" providerId="ADAL" clId="{90D50B6D-4FD0-4E0F-A554-4100E019CBC7}" dt="2024-11-09T15:46:09.816" v="216" actId="26606"/>
          <ac:spMkLst>
            <pc:docMk/>
            <pc:sldMk cId="3376938606" sldId="267"/>
            <ac:spMk id="2063" creationId="{0007FE00-9498-4706-B255-6437B0252C02}"/>
          </ac:spMkLst>
        </pc:spChg>
        <pc:spChg chg="add del">
          <ac:chgData name="Mukherjee, Chitramoy (Omaha)" userId="b02e09d6-29e8-4e72-a082-80806ef322b3" providerId="ADAL" clId="{90D50B6D-4FD0-4E0F-A554-4100E019CBC7}" dt="2024-11-09T15:45:55.142" v="210" actId="26606"/>
          <ac:spMkLst>
            <pc:docMk/>
            <pc:sldMk cId="3376938606" sldId="267"/>
            <ac:spMk id="2064" creationId="{2EB492CD-616E-47F8-933B-5E2D952A0593}"/>
          </ac:spMkLst>
        </pc:spChg>
        <pc:spChg chg="add">
          <ac:chgData name="Mukherjee, Chitramoy (Omaha)" userId="b02e09d6-29e8-4e72-a082-80806ef322b3" providerId="ADAL" clId="{90D50B6D-4FD0-4E0F-A554-4100E019CBC7}" dt="2024-11-09T15:46:09.816" v="216" actId="26606"/>
          <ac:spMkLst>
            <pc:docMk/>
            <pc:sldMk cId="3376938606" sldId="267"/>
            <ac:spMk id="2065" creationId="{A6D37EE4-EA1B-46EE-A54B-5233C63C9695}"/>
          </ac:spMkLst>
        </pc:spChg>
        <pc:spChg chg="add del">
          <ac:chgData name="Mukherjee, Chitramoy (Omaha)" userId="b02e09d6-29e8-4e72-a082-80806ef322b3" providerId="ADAL" clId="{90D50B6D-4FD0-4E0F-A554-4100E019CBC7}" dt="2024-11-09T15:45:55.142" v="210" actId="26606"/>
          <ac:spMkLst>
            <pc:docMk/>
            <pc:sldMk cId="3376938606" sldId="267"/>
            <ac:spMk id="2066" creationId="{59383CF9-23B5-4335-9B21-1791C4CF1C75}"/>
          </ac:spMkLst>
        </pc:spChg>
        <pc:spChg chg="add del">
          <ac:chgData name="Mukherjee, Chitramoy (Omaha)" userId="b02e09d6-29e8-4e72-a082-80806ef322b3" providerId="ADAL" clId="{90D50B6D-4FD0-4E0F-A554-4100E019CBC7}" dt="2024-11-09T15:45:55.142" v="210" actId="26606"/>
          <ac:spMkLst>
            <pc:docMk/>
            <pc:sldMk cId="3376938606" sldId="267"/>
            <ac:spMk id="2068" creationId="{0007FE00-9498-4706-B255-6437B0252C02}"/>
          </ac:spMkLst>
        </pc:spChg>
        <pc:spChg chg="add">
          <ac:chgData name="Mukherjee, Chitramoy (Omaha)" userId="b02e09d6-29e8-4e72-a082-80806ef322b3" providerId="ADAL" clId="{90D50B6D-4FD0-4E0F-A554-4100E019CBC7}" dt="2024-11-09T15:46:09.816" v="216" actId="26606"/>
          <ac:spMkLst>
            <pc:docMk/>
            <pc:sldMk cId="3376938606" sldId="267"/>
            <ac:spMk id="2070" creationId="{927D5270-6648-4CC1-8F78-48BE299CAC25}"/>
          </ac:spMkLst>
        </pc:spChg>
        <pc:picChg chg="add del mod">
          <ac:chgData name="Mukherjee, Chitramoy (Omaha)" userId="b02e09d6-29e8-4e72-a082-80806ef322b3" providerId="ADAL" clId="{90D50B6D-4FD0-4E0F-A554-4100E019CBC7}" dt="2024-11-09T15:48:51.690" v="228" actId="478"/>
          <ac:picMkLst>
            <pc:docMk/>
            <pc:sldMk cId="3376938606" sldId="267"/>
            <ac:picMk id="3" creationId="{996400F6-BC8A-F628-67AF-D2A83CD0F66B}"/>
          </ac:picMkLst>
        </pc:picChg>
        <pc:picChg chg="del">
          <ac:chgData name="Mukherjee, Chitramoy (Omaha)" userId="b02e09d6-29e8-4e72-a082-80806ef322b3" providerId="ADAL" clId="{90D50B6D-4FD0-4E0F-A554-4100E019CBC7}" dt="2024-11-09T15:45:33.872" v="203" actId="478"/>
          <ac:picMkLst>
            <pc:docMk/>
            <pc:sldMk cId="3376938606" sldId="267"/>
            <ac:picMk id="2050" creationId="{93289FA7-B8C3-B37A-6858-3783A313BA6A}"/>
          </ac:picMkLst>
        </pc:picChg>
        <pc:picChg chg="add mod">
          <ac:chgData name="Mukherjee, Chitramoy (Omaha)" userId="b02e09d6-29e8-4e72-a082-80806ef322b3" providerId="ADAL" clId="{90D50B6D-4FD0-4E0F-A554-4100E019CBC7}" dt="2024-11-09T15:49:52.020" v="237" actId="1076"/>
          <ac:picMkLst>
            <pc:docMk/>
            <pc:sldMk cId="3376938606" sldId="267"/>
            <ac:picMk id="4098" creationId="{F802466C-CEED-9629-2195-502A9B431D31}"/>
          </ac:picMkLst>
        </pc:picChg>
      </pc:sldChg>
      <pc:sldChg chg="addSp delSp modSp add mod">
        <pc:chgData name="Mukherjee, Chitramoy (Omaha)" userId="b02e09d6-29e8-4e72-a082-80806ef322b3" providerId="ADAL" clId="{90D50B6D-4FD0-4E0F-A554-4100E019CBC7}" dt="2024-11-09T16:02:16.869" v="328" actId="255"/>
        <pc:sldMkLst>
          <pc:docMk/>
          <pc:sldMk cId="966706479" sldId="268"/>
        </pc:sldMkLst>
        <pc:spChg chg="mod">
          <ac:chgData name="Mukherjee, Chitramoy (Omaha)" userId="b02e09d6-29e8-4e72-a082-80806ef322b3" providerId="ADAL" clId="{90D50B6D-4FD0-4E0F-A554-4100E019CBC7}" dt="2024-11-09T16:01:14.454" v="322"/>
          <ac:spMkLst>
            <pc:docMk/>
            <pc:sldMk cId="966706479" sldId="268"/>
            <ac:spMk id="2" creationId="{5A123C74-1EEF-F0BF-05F4-EC9AD50FEC66}"/>
          </ac:spMkLst>
        </pc:spChg>
        <pc:spChg chg="mod ord">
          <ac:chgData name="Mukherjee, Chitramoy (Omaha)" userId="b02e09d6-29e8-4e72-a082-80806ef322b3" providerId="ADAL" clId="{90D50B6D-4FD0-4E0F-A554-4100E019CBC7}" dt="2024-11-09T16:02:16.869" v="328" actId="255"/>
          <ac:spMkLst>
            <pc:docMk/>
            <pc:sldMk cId="966706479" sldId="268"/>
            <ac:spMk id="9" creationId="{F2BCA1FB-4272-4C90-B042-C0B5CC2D4AF6}"/>
          </ac:spMkLst>
        </pc:spChg>
        <pc:spChg chg="del">
          <ac:chgData name="Mukherjee, Chitramoy (Omaha)" userId="b02e09d6-29e8-4e72-a082-80806ef322b3" providerId="ADAL" clId="{90D50B6D-4FD0-4E0F-A554-4100E019CBC7}" dt="2024-11-09T15:59:41.628" v="261" actId="26606"/>
          <ac:spMkLst>
            <pc:docMk/>
            <pc:sldMk cId="966706479" sldId="268"/>
            <ac:spMk id="2055" creationId="{2EB492CD-616E-47F8-933B-5E2D952A0593}"/>
          </ac:spMkLst>
        </pc:spChg>
        <pc:spChg chg="del">
          <ac:chgData name="Mukherjee, Chitramoy (Omaha)" userId="b02e09d6-29e8-4e72-a082-80806ef322b3" providerId="ADAL" clId="{90D50B6D-4FD0-4E0F-A554-4100E019CBC7}" dt="2024-11-09T15:59:41.628" v="261" actId="26606"/>
          <ac:spMkLst>
            <pc:docMk/>
            <pc:sldMk cId="966706479" sldId="268"/>
            <ac:spMk id="2057" creationId="{59383CF9-23B5-4335-9B21-1791C4CF1C75}"/>
          </ac:spMkLst>
        </pc:spChg>
        <pc:spChg chg="del">
          <ac:chgData name="Mukherjee, Chitramoy (Omaha)" userId="b02e09d6-29e8-4e72-a082-80806ef322b3" providerId="ADAL" clId="{90D50B6D-4FD0-4E0F-A554-4100E019CBC7}" dt="2024-11-09T15:59:41.628" v="261" actId="26606"/>
          <ac:spMkLst>
            <pc:docMk/>
            <pc:sldMk cId="966706479" sldId="268"/>
            <ac:spMk id="2059" creationId="{0007FE00-9498-4706-B255-6437B0252C02}"/>
          </ac:spMkLst>
        </pc:spChg>
        <pc:spChg chg="add">
          <ac:chgData name="Mukherjee, Chitramoy (Omaha)" userId="b02e09d6-29e8-4e72-a082-80806ef322b3" providerId="ADAL" clId="{90D50B6D-4FD0-4E0F-A554-4100E019CBC7}" dt="2024-11-09T15:59:41.628" v="261" actId="26606"/>
          <ac:spMkLst>
            <pc:docMk/>
            <pc:sldMk cId="966706479" sldId="268"/>
            <ac:spMk id="5127" creationId="{2EB492CD-616E-47F8-933B-5E2D952A0593}"/>
          </ac:spMkLst>
        </pc:spChg>
        <pc:spChg chg="add">
          <ac:chgData name="Mukherjee, Chitramoy (Omaha)" userId="b02e09d6-29e8-4e72-a082-80806ef322b3" providerId="ADAL" clId="{90D50B6D-4FD0-4E0F-A554-4100E019CBC7}" dt="2024-11-09T15:59:41.628" v="261" actId="26606"/>
          <ac:spMkLst>
            <pc:docMk/>
            <pc:sldMk cId="966706479" sldId="268"/>
            <ac:spMk id="5129" creationId="{59383CF9-23B5-4335-9B21-1791C4CF1C75}"/>
          </ac:spMkLst>
        </pc:spChg>
        <pc:spChg chg="add">
          <ac:chgData name="Mukherjee, Chitramoy (Omaha)" userId="b02e09d6-29e8-4e72-a082-80806ef322b3" providerId="ADAL" clId="{90D50B6D-4FD0-4E0F-A554-4100E019CBC7}" dt="2024-11-09T15:59:41.628" v="261" actId="26606"/>
          <ac:spMkLst>
            <pc:docMk/>
            <pc:sldMk cId="966706479" sldId="268"/>
            <ac:spMk id="5131" creationId="{0007FE00-9498-4706-B255-6437B0252C02}"/>
          </ac:spMkLst>
        </pc:spChg>
        <pc:picChg chg="del">
          <ac:chgData name="Mukherjee, Chitramoy (Omaha)" userId="b02e09d6-29e8-4e72-a082-80806ef322b3" providerId="ADAL" clId="{90D50B6D-4FD0-4E0F-A554-4100E019CBC7}" dt="2024-11-09T15:58:33.579" v="239" actId="478"/>
          <ac:picMkLst>
            <pc:docMk/>
            <pc:sldMk cId="966706479" sldId="268"/>
            <ac:picMk id="2050" creationId="{93289FA7-B8C3-B37A-6858-3783A313BA6A}"/>
          </ac:picMkLst>
        </pc:picChg>
        <pc:picChg chg="add mod">
          <ac:chgData name="Mukherjee, Chitramoy (Omaha)" userId="b02e09d6-29e8-4e72-a082-80806ef322b3" providerId="ADAL" clId="{90D50B6D-4FD0-4E0F-A554-4100E019CBC7}" dt="2024-11-09T16:01:29.192" v="325" actId="14100"/>
          <ac:picMkLst>
            <pc:docMk/>
            <pc:sldMk cId="966706479" sldId="268"/>
            <ac:picMk id="5122" creationId="{24880BD8-620E-9C50-65BC-8C3162FD2110}"/>
          </ac:picMkLst>
        </pc:picChg>
      </pc:sldChg>
      <pc:sldChg chg="addSp delSp modSp add mod">
        <pc:chgData name="Mukherjee, Chitramoy (Omaha)" userId="b02e09d6-29e8-4e72-a082-80806ef322b3" providerId="ADAL" clId="{90D50B6D-4FD0-4E0F-A554-4100E019CBC7}" dt="2024-11-09T16:06:22.621" v="365" actId="5793"/>
        <pc:sldMkLst>
          <pc:docMk/>
          <pc:sldMk cId="4183349470" sldId="269"/>
        </pc:sldMkLst>
        <pc:spChg chg="mod">
          <ac:chgData name="Mukherjee, Chitramoy (Omaha)" userId="b02e09d6-29e8-4e72-a082-80806ef322b3" providerId="ADAL" clId="{90D50B6D-4FD0-4E0F-A554-4100E019CBC7}" dt="2024-11-09T16:05:50.896" v="362"/>
          <ac:spMkLst>
            <pc:docMk/>
            <pc:sldMk cId="4183349470" sldId="269"/>
            <ac:spMk id="2" creationId="{5A123C74-1EEF-F0BF-05F4-EC9AD50FEC66}"/>
          </ac:spMkLst>
        </pc:spChg>
        <pc:spChg chg="mod ord">
          <ac:chgData name="Mukherjee, Chitramoy (Omaha)" userId="b02e09d6-29e8-4e72-a082-80806ef322b3" providerId="ADAL" clId="{90D50B6D-4FD0-4E0F-A554-4100E019CBC7}" dt="2024-11-09T16:06:22.621" v="365" actId="5793"/>
          <ac:spMkLst>
            <pc:docMk/>
            <pc:sldMk cId="4183349470" sldId="269"/>
            <ac:spMk id="9" creationId="{F2BCA1FB-4272-4C90-B042-C0B5CC2D4AF6}"/>
          </ac:spMkLst>
        </pc:spChg>
        <pc:spChg chg="del">
          <ac:chgData name="Mukherjee, Chitramoy (Omaha)" userId="b02e09d6-29e8-4e72-a082-80806ef322b3" providerId="ADAL" clId="{90D50B6D-4FD0-4E0F-A554-4100E019CBC7}" dt="2024-11-09T16:04:34.401" v="336" actId="26606"/>
          <ac:spMkLst>
            <pc:docMk/>
            <pc:sldMk cId="4183349470" sldId="269"/>
            <ac:spMk id="2065" creationId="{A6D37EE4-EA1B-46EE-A54B-5233C63C9695}"/>
          </ac:spMkLst>
        </pc:spChg>
        <pc:spChg chg="del">
          <ac:chgData name="Mukherjee, Chitramoy (Omaha)" userId="b02e09d6-29e8-4e72-a082-80806ef322b3" providerId="ADAL" clId="{90D50B6D-4FD0-4E0F-A554-4100E019CBC7}" dt="2024-11-09T16:04:34.401" v="336" actId="26606"/>
          <ac:spMkLst>
            <pc:docMk/>
            <pc:sldMk cId="4183349470" sldId="269"/>
            <ac:spMk id="2070" creationId="{927D5270-6648-4CC1-8F78-48BE299CAC25}"/>
          </ac:spMkLst>
        </pc:spChg>
        <pc:spChg chg="add">
          <ac:chgData name="Mukherjee, Chitramoy (Omaha)" userId="b02e09d6-29e8-4e72-a082-80806ef322b3" providerId="ADAL" clId="{90D50B6D-4FD0-4E0F-A554-4100E019CBC7}" dt="2024-11-09T16:04:34.401" v="336" actId="26606"/>
          <ac:spMkLst>
            <pc:docMk/>
            <pc:sldMk cId="4183349470" sldId="269"/>
            <ac:spMk id="6151" creationId="{2EB492CD-616E-47F8-933B-5E2D952A0593}"/>
          </ac:spMkLst>
        </pc:spChg>
        <pc:spChg chg="add">
          <ac:chgData name="Mukherjee, Chitramoy (Omaha)" userId="b02e09d6-29e8-4e72-a082-80806ef322b3" providerId="ADAL" clId="{90D50B6D-4FD0-4E0F-A554-4100E019CBC7}" dt="2024-11-09T16:04:34.401" v="336" actId="26606"/>
          <ac:spMkLst>
            <pc:docMk/>
            <pc:sldMk cId="4183349470" sldId="269"/>
            <ac:spMk id="6153" creationId="{59383CF9-23B5-4335-9B21-1791C4CF1C75}"/>
          </ac:spMkLst>
        </pc:spChg>
        <pc:spChg chg="add">
          <ac:chgData name="Mukherjee, Chitramoy (Omaha)" userId="b02e09d6-29e8-4e72-a082-80806ef322b3" providerId="ADAL" clId="{90D50B6D-4FD0-4E0F-A554-4100E019CBC7}" dt="2024-11-09T16:04:34.401" v="336" actId="26606"/>
          <ac:spMkLst>
            <pc:docMk/>
            <pc:sldMk cId="4183349470" sldId="269"/>
            <ac:spMk id="6155" creationId="{0007FE00-9498-4706-B255-6437B0252C02}"/>
          </ac:spMkLst>
        </pc:spChg>
        <pc:picChg chg="del">
          <ac:chgData name="Mukherjee, Chitramoy (Omaha)" userId="b02e09d6-29e8-4e72-a082-80806ef322b3" providerId="ADAL" clId="{90D50B6D-4FD0-4E0F-A554-4100E019CBC7}" dt="2024-11-09T16:04:18.129" v="330" actId="478"/>
          <ac:picMkLst>
            <pc:docMk/>
            <pc:sldMk cId="4183349470" sldId="269"/>
            <ac:picMk id="4098" creationId="{F802466C-CEED-9629-2195-502A9B431D31}"/>
          </ac:picMkLst>
        </pc:picChg>
        <pc:picChg chg="add mod">
          <ac:chgData name="Mukherjee, Chitramoy (Omaha)" userId="b02e09d6-29e8-4e72-a082-80806ef322b3" providerId="ADAL" clId="{90D50B6D-4FD0-4E0F-A554-4100E019CBC7}" dt="2024-11-09T16:04:46.839" v="337" actId="1076"/>
          <ac:picMkLst>
            <pc:docMk/>
            <pc:sldMk cId="4183349470" sldId="269"/>
            <ac:picMk id="6146" creationId="{954C8DA3-3E91-55C9-7CEF-9EC96C413599}"/>
          </ac:picMkLst>
        </pc:picChg>
      </pc:sldChg>
      <pc:sldChg chg="addSp delSp modSp add mod">
        <pc:chgData name="Mukherjee, Chitramoy (Omaha)" userId="b02e09d6-29e8-4e72-a082-80806ef322b3" providerId="ADAL" clId="{90D50B6D-4FD0-4E0F-A554-4100E019CBC7}" dt="2024-11-09T16:24:07.031" v="435" actId="6549"/>
        <pc:sldMkLst>
          <pc:docMk/>
          <pc:sldMk cId="3624723658" sldId="270"/>
        </pc:sldMkLst>
        <pc:spChg chg="mod">
          <ac:chgData name="Mukherjee, Chitramoy (Omaha)" userId="b02e09d6-29e8-4e72-a082-80806ef322b3" providerId="ADAL" clId="{90D50B6D-4FD0-4E0F-A554-4100E019CBC7}" dt="2024-11-09T16:12:37.129" v="414" actId="20577"/>
          <ac:spMkLst>
            <pc:docMk/>
            <pc:sldMk cId="3624723658" sldId="270"/>
            <ac:spMk id="2" creationId="{5A123C74-1EEF-F0BF-05F4-EC9AD50FEC66}"/>
          </ac:spMkLst>
        </pc:spChg>
        <pc:spChg chg="mod ord">
          <ac:chgData name="Mukherjee, Chitramoy (Omaha)" userId="b02e09d6-29e8-4e72-a082-80806ef322b3" providerId="ADAL" clId="{90D50B6D-4FD0-4E0F-A554-4100E019CBC7}" dt="2024-11-09T16:24:07.031" v="435" actId="6549"/>
          <ac:spMkLst>
            <pc:docMk/>
            <pc:sldMk cId="3624723658" sldId="270"/>
            <ac:spMk id="9" creationId="{F2BCA1FB-4272-4C90-B042-C0B5CC2D4AF6}"/>
          </ac:spMkLst>
        </pc:spChg>
        <pc:spChg chg="add del">
          <ac:chgData name="Mukherjee, Chitramoy (Omaha)" userId="b02e09d6-29e8-4e72-a082-80806ef322b3" providerId="ADAL" clId="{90D50B6D-4FD0-4E0F-A554-4100E019CBC7}" dt="2024-11-09T16:11:11.984" v="375" actId="26606"/>
          <ac:spMkLst>
            <pc:docMk/>
            <pc:sldMk cId="3624723658" sldId="270"/>
            <ac:spMk id="6151" creationId="{2EB492CD-616E-47F8-933B-5E2D952A0593}"/>
          </ac:spMkLst>
        </pc:spChg>
        <pc:spChg chg="add del">
          <ac:chgData name="Mukherjee, Chitramoy (Omaha)" userId="b02e09d6-29e8-4e72-a082-80806ef322b3" providerId="ADAL" clId="{90D50B6D-4FD0-4E0F-A554-4100E019CBC7}" dt="2024-11-09T16:11:11.984" v="375" actId="26606"/>
          <ac:spMkLst>
            <pc:docMk/>
            <pc:sldMk cId="3624723658" sldId="270"/>
            <ac:spMk id="6153" creationId="{59383CF9-23B5-4335-9B21-1791C4CF1C75}"/>
          </ac:spMkLst>
        </pc:spChg>
        <pc:spChg chg="add del">
          <ac:chgData name="Mukherjee, Chitramoy (Omaha)" userId="b02e09d6-29e8-4e72-a082-80806ef322b3" providerId="ADAL" clId="{90D50B6D-4FD0-4E0F-A554-4100E019CBC7}" dt="2024-11-09T16:11:11.984" v="375" actId="26606"/>
          <ac:spMkLst>
            <pc:docMk/>
            <pc:sldMk cId="3624723658" sldId="270"/>
            <ac:spMk id="6155" creationId="{0007FE00-9498-4706-B255-6437B0252C02}"/>
          </ac:spMkLst>
        </pc:spChg>
        <pc:spChg chg="add del">
          <ac:chgData name="Mukherjee, Chitramoy (Omaha)" userId="b02e09d6-29e8-4e72-a082-80806ef322b3" providerId="ADAL" clId="{90D50B6D-4FD0-4E0F-A554-4100E019CBC7}" dt="2024-11-09T16:10:55.114" v="372" actId="26606"/>
          <ac:spMkLst>
            <pc:docMk/>
            <pc:sldMk cId="3624723658" sldId="270"/>
            <ac:spMk id="7177" creationId="{2EB492CD-616E-47F8-933B-5E2D952A0593}"/>
          </ac:spMkLst>
        </pc:spChg>
        <pc:spChg chg="add del">
          <ac:chgData name="Mukherjee, Chitramoy (Omaha)" userId="b02e09d6-29e8-4e72-a082-80806ef322b3" providerId="ADAL" clId="{90D50B6D-4FD0-4E0F-A554-4100E019CBC7}" dt="2024-11-09T16:10:55.114" v="372" actId="26606"/>
          <ac:spMkLst>
            <pc:docMk/>
            <pc:sldMk cId="3624723658" sldId="270"/>
            <ac:spMk id="7179" creationId="{59383CF9-23B5-4335-9B21-1791C4CF1C75}"/>
          </ac:spMkLst>
        </pc:spChg>
        <pc:spChg chg="add del">
          <ac:chgData name="Mukherjee, Chitramoy (Omaha)" userId="b02e09d6-29e8-4e72-a082-80806ef322b3" providerId="ADAL" clId="{90D50B6D-4FD0-4E0F-A554-4100E019CBC7}" dt="2024-11-09T16:10:55.114" v="372" actId="26606"/>
          <ac:spMkLst>
            <pc:docMk/>
            <pc:sldMk cId="3624723658" sldId="270"/>
            <ac:spMk id="7181" creationId="{0007FE00-9498-4706-B255-6437B0252C02}"/>
          </ac:spMkLst>
        </pc:spChg>
        <pc:spChg chg="add del">
          <ac:chgData name="Mukherjee, Chitramoy (Omaha)" userId="b02e09d6-29e8-4e72-a082-80806ef322b3" providerId="ADAL" clId="{90D50B6D-4FD0-4E0F-A554-4100E019CBC7}" dt="2024-11-09T16:11:11.978" v="374" actId="26606"/>
          <ac:spMkLst>
            <pc:docMk/>
            <pc:sldMk cId="3624723658" sldId="270"/>
            <ac:spMk id="7183" creationId="{637B2035-1FCB-439A-B421-095E136C7E07}"/>
          </ac:spMkLst>
        </pc:spChg>
        <pc:spChg chg="add del">
          <ac:chgData name="Mukherjee, Chitramoy (Omaha)" userId="b02e09d6-29e8-4e72-a082-80806ef322b3" providerId="ADAL" clId="{90D50B6D-4FD0-4E0F-A554-4100E019CBC7}" dt="2024-11-09T16:11:11.978" v="374" actId="26606"/>
          <ac:spMkLst>
            <pc:docMk/>
            <pc:sldMk cId="3624723658" sldId="270"/>
            <ac:spMk id="7184" creationId="{676D6CDF-C512-4739-B158-55EE955EFA39}"/>
          </ac:spMkLst>
        </pc:spChg>
        <pc:spChg chg="add">
          <ac:chgData name="Mukherjee, Chitramoy (Omaha)" userId="b02e09d6-29e8-4e72-a082-80806ef322b3" providerId="ADAL" clId="{90D50B6D-4FD0-4E0F-A554-4100E019CBC7}" dt="2024-11-09T16:11:11.984" v="375" actId="26606"/>
          <ac:spMkLst>
            <pc:docMk/>
            <pc:sldMk cId="3624723658" sldId="270"/>
            <ac:spMk id="7186" creationId="{2EB492CD-616E-47F8-933B-5E2D952A0593}"/>
          </ac:spMkLst>
        </pc:spChg>
        <pc:spChg chg="add">
          <ac:chgData name="Mukherjee, Chitramoy (Omaha)" userId="b02e09d6-29e8-4e72-a082-80806ef322b3" providerId="ADAL" clId="{90D50B6D-4FD0-4E0F-A554-4100E019CBC7}" dt="2024-11-09T16:11:11.984" v="375" actId="26606"/>
          <ac:spMkLst>
            <pc:docMk/>
            <pc:sldMk cId="3624723658" sldId="270"/>
            <ac:spMk id="7187" creationId="{59383CF9-23B5-4335-9B21-1791C4CF1C75}"/>
          </ac:spMkLst>
        </pc:spChg>
        <pc:spChg chg="add">
          <ac:chgData name="Mukherjee, Chitramoy (Omaha)" userId="b02e09d6-29e8-4e72-a082-80806ef322b3" providerId="ADAL" clId="{90D50B6D-4FD0-4E0F-A554-4100E019CBC7}" dt="2024-11-09T16:11:11.984" v="375" actId="26606"/>
          <ac:spMkLst>
            <pc:docMk/>
            <pc:sldMk cId="3624723658" sldId="270"/>
            <ac:spMk id="7188" creationId="{0007FE00-9498-4706-B255-6437B0252C02}"/>
          </ac:spMkLst>
        </pc:spChg>
        <pc:picChg chg="del">
          <ac:chgData name="Mukherjee, Chitramoy (Omaha)" userId="b02e09d6-29e8-4e72-a082-80806ef322b3" providerId="ADAL" clId="{90D50B6D-4FD0-4E0F-A554-4100E019CBC7}" dt="2024-11-09T16:10:47.042" v="368" actId="478"/>
          <ac:picMkLst>
            <pc:docMk/>
            <pc:sldMk cId="3624723658" sldId="270"/>
            <ac:picMk id="6146" creationId="{954C8DA3-3E91-55C9-7CEF-9EC96C413599}"/>
          </ac:picMkLst>
        </pc:picChg>
        <pc:picChg chg="add">
          <ac:chgData name="Mukherjee, Chitramoy (Omaha)" userId="b02e09d6-29e8-4e72-a082-80806ef322b3" providerId="ADAL" clId="{90D50B6D-4FD0-4E0F-A554-4100E019CBC7}" dt="2024-11-09T16:10:43.892" v="367"/>
          <ac:picMkLst>
            <pc:docMk/>
            <pc:sldMk cId="3624723658" sldId="270"/>
            <ac:picMk id="7170" creationId="{3060C0B7-BC52-AA62-882C-DBC17EB4F760}"/>
          </ac:picMkLst>
        </pc:picChg>
        <pc:picChg chg="add mod">
          <ac:chgData name="Mukherjee, Chitramoy (Omaha)" userId="b02e09d6-29e8-4e72-a082-80806ef322b3" providerId="ADAL" clId="{90D50B6D-4FD0-4E0F-A554-4100E019CBC7}" dt="2024-11-09T16:11:24.228" v="379" actId="14100"/>
          <ac:picMkLst>
            <pc:docMk/>
            <pc:sldMk cId="3624723658" sldId="270"/>
            <ac:picMk id="7172" creationId="{F6AA2F37-4F66-9707-81A5-5D4BF5B5ED23}"/>
          </ac:picMkLst>
        </pc:picChg>
      </pc:sldChg>
      <pc:sldChg chg="addSp delSp modSp add mod">
        <pc:chgData name="Mukherjee, Chitramoy (Omaha)" userId="b02e09d6-29e8-4e72-a082-80806ef322b3" providerId="ADAL" clId="{90D50B6D-4FD0-4E0F-A554-4100E019CBC7}" dt="2024-11-09T16:24:49.532" v="436"/>
        <pc:sldMkLst>
          <pc:docMk/>
          <pc:sldMk cId="672706813" sldId="271"/>
        </pc:sldMkLst>
        <pc:spChg chg="mod">
          <ac:chgData name="Mukherjee, Chitramoy (Omaha)" userId="b02e09d6-29e8-4e72-a082-80806ef322b3" providerId="ADAL" clId="{90D50B6D-4FD0-4E0F-A554-4100E019CBC7}" dt="2024-11-09T16:24:49.532" v="436"/>
          <ac:spMkLst>
            <pc:docMk/>
            <pc:sldMk cId="672706813" sldId="271"/>
            <ac:spMk id="2" creationId="{5A123C74-1EEF-F0BF-05F4-EC9AD50FEC66}"/>
          </ac:spMkLst>
        </pc:spChg>
        <pc:spChg chg="mod ord">
          <ac:chgData name="Mukherjee, Chitramoy (Omaha)" userId="b02e09d6-29e8-4e72-a082-80806ef322b3" providerId="ADAL" clId="{90D50B6D-4FD0-4E0F-A554-4100E019CBC7}" dt="2024-11-09T16:23:54.692" v="434" actId="6549"/>
          <ac:spMkLst>
            <pc:docMk/>
            <pc:sldMk cId="672706813" sldId="271"/>
            <ac:spMk id="9" creationId="{F2BCA1FB-4272-4C90-B042-C0B5CC2D4AF6}"/>
          </ac:spMkLst>
        </pc:spChg>
        <pc:spChg chg="del">
          <ac:chgData name="Mukherjee, Chitramoy (Omaha)" userId="b02e09d6-29e8-4e72-a082-80806ef322b3" providerId="ADAL" clId="{90D50B6D-4FD0-4E0F-A554-4100E019CBC7}" dt="2024-11-09T16:18:41.002" v="422" actId="26606"/>
          <ac:spMkLst>
            <pc:docMk/>
            <pc:sldMk cId="672706813" sldId="271"/>
            <ac:spMk id="7186" creationId="{2EB492CD-616E-47F8-933B-5E2D952A0593}"/>
          </ac:spMkLst>
        </pc:spChg>
        <pc:spChg chg="del">
          <ac:chgData name="Mukherjee, Chitramoy (Omaha)" userId="b02e09d6-29e8-4e72-a082-80806ef322b3" providerId="ADAL" clId="{90D50B6D-4FD0-4E0F-A554-4100E019CBC7}" dt="2024-11-09T16:18:41.002" v="422" actId="26606"/>
          <ac:spMkLst>
            <pc:docMk/>
            <pc:sldMk cId="672706813" sldId="271"/>
            <ac:spMk id="7187" creationId="{59383CF9-23B5-4335-9B21-1791C4CF1C75}"/>
          </ac:spMkLst>
        </pc:spChg>
        <pc:spChg chg="del">
          <ac:chgData name="Mukherjee, Chitramoy (Omaha)" userId="b02e09d6-29e8-4e72-a082-80806ef322b3" providerId="ADAL" clId="{90D50B6D-4FD0-4E0F-A554-4100E019CBC7}" dt="2024-11-09T16:18:41.002" v="422" actId="26606"/>
          <ac:spMkLst>
            <pc:docMk/>
            <pc:sldMk cId="672706813" sldId="271"/>
            <ac:spMk id="7188" creationId="{0007FE00-9498-4706-B255-6437B0252C02}"/>
          </ac:spMkLst>
        </pc:spChg>
        <pc:spChg chg="add">
          <ac:chgData name="Mukherjee, Chitramoy (Omaha)" userId="b02e09d6-29e8-4e72-a082-80806ef322b3" providerId="ADAL" clId="{90D50B6D-4FD0-4E0F-A554-4100E019CBC7}" dt="2024-11-09T16:18:41.002" v="422" actId="26606"/>
          <ac:spMkLst>
            <pc:docMk/>
            <pc:sldMk cId="672706813" sldId="271"/>
            <ac:spMk id="8199" creationId="{2EB492CD-616E-47F8-933B-5E2D952A0593}"/>
          </ac:spMkLst>
        </pc:spChg>
        <pc:spChg chg="add">
          <ac:chgData name="Mukherjee, Chitramoy (Omaha)" userId="b02e09d6-29e8-4e72-a082-80806ef322b3" providerId="ADAL" clId="{90D50B6D-4FD0-4E0F-A554-4100E019CBC7}" dt="2024-11-09T16:18:41.002" v="422" actId="26606"/>
          <ac:spMkLst>
            <pc:docMk/>
            <pc:sldMk cId="672706813" sldId="271"/>
            <ac:spMk id="8201" creationId="{59383CF9-23B5-4335-9B21-1791C4CF1C75}"/>
          </ac:spMkLst>
        </pc:spChg>
        <pc:spChg chg="add">
          <ac:chgData name="Mukherjee, Chitramoy (Omaha)" userId="b02e09d6-29e8-4e72-a082-80806ef322b3" providerId="ADAL" clId="{90D50B6D-4FD0-4E0F-A554-4100E019CBC7}" dt="2024-11-09T16:18:41.002" v="422" actId="26606"/>
          <ac:spMkLst>
            <pc:docMk/>
            <pc:sldMk cId="672706813" sldId="271"/>
            <ac:spMk id="8203" creationId="{0007FE00-9498-4706-B255-6437B0252C02}"/>
          </ac:spMkLst>
        </pc:spChg>
        <pc:picChg chg="del">
          <ac:chgData name="Mukherjee, Chitramoy (Omaha)" userId="b02e09d6-29e8-4e72-a082-80806ef322b3" providerId="ADAL" clId="{90D50B6D-4FD0-4E0F-A554-4100E019CBC7}" dt="2024-11-09T16:18:36.700" v="420" actId="478"/>
          <ac:picMkLst>
            <pc:docMk/>
            <pc:sldMk cId="672706813" sldId="271"/>
            <ac:picMk id="7172" creationId="{F6AA2F37-4F66-9707-81A5-5D4BF5B5ED23}"/>
          </ac:picMkLst>
        </pc:picChg>
        <pc:picChg chg="add mod">
          <ac:chgData name="Mukherjee, Chitramoy (Omaha)" userId="b02e09d6-29e8-4e72-a082-80806ef322b3" providerId="ADAL" clId="{90D50B6D-4FD0-4E0F-A554-4100E019CBC7}" dt="2024-11-09T16:18:41.002" v="422" actId="26606"/>
          <ac:picMkLst>
            <pc:docMk/>
            <pc:sldMk cId="672706813" sldId="271"/>
            <ac:picMk id="8194" creationId="{5F584B4C-1168-D6CF-A57E-CEE263010EDC}"/>
          </ac:picMkLst>
        </pc:picChg>
      </pc:sldChg>
      <pc:sldChg chg="addSp delSp modSp add mod">
        <pc:chgData name="Mukherjee, Chitramoy (Omaha)" userId="b02e09d6-29e8-4e72-a082-80806ef322b3" providerId="ADAL" clId="{90D50B6D-4FD0-4E0F-A554-4100E019CBC7}" dt="2024-11-09T16:34:01.033" v="470" actId="20577"/>
        <pc:sldMkLst>
          <pc:docMk/>
          <pc:sldMk cId="370776835" sldId="272"/>
        </pc:sldMkLst>
        <pc:spChg chg="mod">
          <ac:chgData name="Mukherjee, Chitramoy (Omaha)" userId="b02e09d6-29e8-4e72-a082-80806ef322b3" providerId="ADAL" clId="{90D50B6D-4FD0-4E0F-A554-4100E019CBC7}" dt="2024-11-09T16:34:01.033" v="470" actId="20577"/>
          <ac:spMkLst>
            <pc:docMk/>
            <pc:sldMk cId="370776835" sldId="272"/>
            <ac:spMk id="2" creationId="{5A123C74-1EEF-F0BF-05F4-EC9AD50FEC66}"/>
          </ac:spMkLst>
        </pc:spChg>
        <pc:spChg chg="mod ord">
          <ac:chgData name="Mukherjee, Chitramoy (Omaha)" userId="b02e09d6-29e8-4e72-a082-80806ef322b3" providerId="ADAL" clId="{90D50B6D-4FD0-4E0F-A554-4100E019CBC7}" dt="2024-11-09T16:33:03.803" v="454" actId="5793"/>
          <ac:spMkLst>
            <pc:docMk/>
            <pc:sldMk cId="370776835" sldId="272"/>
            <ac:spMk id="9" creationId="{F2BCA1FB-4272-4C90-B042-C0B5CC2D4AF6}"/>
          </ac:spMkLst>
        </pc:spChg>
        <pc:spChg chg="del">
          <ac:chgData name="Mukherjee, Chitramoy (Omaha)" userId="b02e09d6-29e8-4e72-a082-80806ef322b3" providerId="ADAL" clId="{90D50B6D-4FD0-4E0F-A554-4100E019CBC7}" dt="2024-11-09T16:28:16.168" v="440" actId="26606"/>
          <ac:spMkLst>
            <pc:docMk/>
            <pc:sldMk cId="370776835" sldId="272"/>
            <ac:spMk id="8199" creationId="{2EB492CD-616E-47F8-933B-5E2D952A0593}"/>
          </ac:spMkLst>
        </pc:spChg>
        <pc:spChg chg="del">
          <ac:chgData name="Mukherjee, Chitramoy (Omaha)" userId="b02e09d6-29e8-4e72-a082-80806ef322b3" providerId="ADAL" clId="{90D50B6D-4FD0-4E0F-A554-4100E019CBC7}" dt="2024-11-09T16:28:16.168" v="440" actId="26606"/>
          <ac:spMkLst>
            <pc:docMk/>
            <pc:sldMk cId="370776835" sldId="272"/>
            <ac:spMk id="8201" creationId="{59383CF9-23B5-4335-9B21-1791C4CF1C75}"/>
          </ac:spMkLst>
        </pc:spChg>
        <pc:spChg chg="del">
          <ac:chgData name="Mukherjee, Chitramoy (Omaha)" userId="b02e09d6-29e8-4e72-a082-80806ef322b3" providerId="ADAL" clId="{90D50B6D-4FD0-4E0F-A554-4100E019CBC7}" dt="2024-11-09T16:28:16.168" v="440" actId="26606"/>
          <ac:spMkLst>
            <pc:docMk/>
            <pc:sldMk cId="370776835" sldId="272"/>
            <ac:spMk id="8203" creationId="{0007FE00-9498-4706-B255-6437B0252C02}"/>
          </ac:spMkLst>
        </pc:spChg>
        <pc:spChg chg="add">
          <ac:chgData name="Mukherjee, Chitramoy (Omaha)" userId="b02e09d6-29e8-4e72-a082-80806ef322b3" providerId="ADAL" clId="{90D50B6D-4FD0-4E0F-A554-4100E019CBC7}" dt="2024-11-09T16:28:16.168" v="440" actId="26606"/>
          <ac:spMkLst>
            <pc:docMk/>
            <pc:sldMk cId="370776835" sldId="272"/>
            <ac:spMk id="9223" creationId="{2EB492CD-616E-47F8-933B-5E2D952A0593}"/>
          </ac:spMkLst>
        </pc:spChg>
        <pc:spChg chg="add">
          <ac:chgData name="Mukherjee, Chitramoy (Omaha)" userId="b02e09d6-29e8-4e72-a082-80806ef322b3" providerId="ADAL" clId="{90D50B6D-4FD0-4E0F-A554-4100E019CBC7}" dt="2024-11-09T16:28:16.168" v="440" actId="26606"/>
          <ac:spMkLst>
            <pc:docMk/>
            <pc:sldMk cId="370776835" sldId="272"/>
            <ac:spMk id="9225" creationId="{59383CF9-23B5-4335-9B21-1791C4CF1C75}"/>
          </ac:spMkLst>
        </pc:spChg>
        <pc:spChg chg="add">
          <ac:chgData name="Mukherjee, Chitramoy (Omaha)" userId="b02e09d6-29e8-4e72-a082-80806ef322b3" providerId="ADAL" clId="{90D50B6D-4FD0-4E0F-A554-4100E019CBC7}" dt="2024-11-09T16:28:16.168" v="440" actId="26606"/>
          <ac:spMkLst>
            <pc:docMk/>
            <pc:sldMk cId="370776835" sldId="272"/>
            <ac:spMk id="9227" creationId="{0007FE00-9498-4706-B255-6437B0252C02}"/>
          </ac:spMkLst>
        </pc:spChg>
        <pc:picChg chg="del">
          <ac:chgData name="Mukherjee, Chitramoy (Omaha)" userId="b02e09d6-29e8-4e72-a082-80806ef322b3" providerId="ADAL" clId="{90D50B6D-4FD0-4E0F-A554-4100E019CBC7}" dt="2024-11-09T16:28:11.306" v="438" actId="478"/>
          <ac:picMkLst>
            <pc:docMk/>
            <pc:sldMk cId="370776835" sldId="272"/>
            <ac:picMk id="8194" creationId="{5F584B4C-1168-D6CF-A57E-CEE263010EDC}"/>
          </ac:picMkLst>
        </pc:picChg>
        <pc:picChg chg="add mod">
          <ac:chgData name="Mukherjee, Chitramoy (Omaha)" userId="b02e09d6-29e8-4e72-a082-80806ef322b3" providerId="ADAL" clId="{90D50B6D-4FD0-4E0F-A554-4100E019CBC7}" dt="2024-11-09T16:28:16.168" v="440" actId="26606"/>
          <ac:picMkLst>
            <pc:docMk/>
            <pc:sldMk cId="370776835" sldId="272"/>
            <ac:picMk id="9218" creationId="{1FDD4840-F847-66F1-8313-C5058877BA01}"/>
          </ac:picMkLst>
        </pc:picChg>
      </pc:sldChg>
      <pc:sldChg chg="addSp delSp modSp add mod">
        <pc:chgData name="Mukherjee, Chitramoy (Omaha)" userId="b02e09d6-29e8-4e72-a082-80806ef322b3" providerId="ADAL" clId="{90D50B6D-4FD0-4E0F-A554-4100E019CBC7}" dt="2024-11-09T16:40:13.963" v="489" actId="5793"/>
        <pc:sldMkLst>
          <pc:docMk/>
          <pc:sldMk cId="1632001914" sldId="273"/>
        </pc:sldMkLst>
        <pc:spChg chg="del mod">
          <ac:chgData name="Mukherjee, Chitramoy (Omaha)" userId="b02e09d6-29e8-4e72-a082-80806ef322b3" providerId="ADAL" clId="{90D50B6D-4FD0-4E0F-A554-4100E019CBC7}" dt="2024-11-09T16:39:22.960" v="475" actId="21"/>
          <ac:spMkLst>
            <pc:docMk/>
            <pc:sldMk cId="1632001914" sldId="273"/>
            <ac:spMk id="2" creationId="{5A123C74-1EEF-F0BF-05F4-EC9AD50FEC66}"/>
          </ac:spMkLst>
        </pc:spChg>
        <pc:spChg chg="add del mod">
          <ac:chgData name="Mukherjee, Chitramoy (Omaha)" userId="b02e09d6-29e8-4e72-a082-80806ef322b3" providerId="ADAL" clId="{90D50B6D-4FD0-4E0F-A554-4100E019CBC7}" dt="2024-11-09T16:39:58.531" v="479" actId="21"/>
          <ac:spMkLst>
            <pc:docMk/>
            <pc:sldMk cId="1632001914" sldId="273"/>
            <ac:spMk id="4" creationId="{F0729692-1962-6D17-E828-574241D69BFC}"/>
          </ac:spMkLst>
        </pc:spChg>
        <pc:spChg chg="add mod">
          <ac:chgData name="Mukherjee, Chitramoy (Omaha)" userId="b02e09d6-29e8-4e72-a082-80806ef322b3" providerId="ADAL" clId="{90D50B6D-4FD0-4E0F-A554-4100E019CBC7}" dt="2024-11-09T16:40:13.963" v="489" actId="5793"/>
          <ac:spMkLst>
            <pc:docMk/>
            <pc:sldMk cId="1632001914" sldId="273"/>
            <ac:spMk id="6" creationId="{37B338C5-5295-668D-03A5-6B12FE734EF3}"/>
          </ac:spMkLst>
        </pc:spChg>
        <pc:spChg chg="del mod">
          <ac:chgData name="Mukherjee, Chitramoy (Omaha)" userId="b02e09d6-29e8-4e72-a082-80806ef322b3" providerId="ADAL" clId="{90D50B6D-4FD0-4E0F-A554-4100E019CBC7}" dt="2024-11-09T16:39:39.360" v="476" actId="21"/>
          <ac:spMkLst>
            <pc:docMk/>
            <pc:sldMk cId="1632001914" sldId="273"/>
            <ac:spMk id="9" creationId="{F2BCA1FB-4272-4C90-B042-C0B5CC2D4AF6}"/>
          </ac:spMkLst>
        </pc:spChg>
        <pc:picChg chg="del">
          <ac:chgData name="Mukherjee, Chitramoy (Omaha)" userId="b02e09d6-29e8-4e72-a082-80806ef322b3" providerId="ADAL" clId="{90D50B6D-4FD0-4E0F-A554-4100E019CBC7}" dt="2024-11-09T16:39:17.275" v="474" actId="478"/>
          <ac:picMkLst>
            <pc:docMk/>
            <pc:sldMk cId="1632001914" sldId="273"/>
            <ac:picMk id="9218" creationId="{1FDD4840-F847-66F1-8313-C5058877BA01}"/>
          </ac:picMkLst>
        </pc:picChg>
      </pc:sldChg>
    </pc:docChg>
  </pc:docChgLst>
  <pc:docChgLst>
    <pc:chgData name="Mukherjee, Chitramoy (Omaha)" userId="b02e09d6-29e8-4e72-a082-80806ef322b3" providerId="ADAL" clId="{4A025C1A-7C5F-4996-AE47-AAAF43FD53EA}"/>
    <pc:docChg chg="undo custSel modSld">
      <pc:chgData name="Mukherjee, Chitramoy (Omaha)" userId="b02e09d6-29e8-4e72-a082-80806ef322b3" providerId="ADAL" clId="{4A025C1A-7C5F-4996-AE47-AAAF43FD53EA}" dt="2024-10-08T04:38:23.807" v="1187" actId="33524"/>
      <pc:docMkLst>
        <pc:docMk/>
      </pc:docMkLst>
      <pc:sldChg chg="modSp mod">
        <pc:chgData name="Mukherjee, Chitramoy (Omaha)" userId="b02e09d6-29e8-4e72-a082-80806ef322b3" providerId="ADAL" clId="{4A025C1A-7C5F-4996-AE47-AAAF43FD53EA}" dt="2024-10-07T21:48:28.247" v="1083" actId="20577"/>
        <pc:sldMkLst>
          <pc:docMk/>
          <pc:sldMk cId="1734423356" sldId="257"/>
        </pc:sldMkLst>
        <pc:spChg chg="mod">
          <ac:chgData name="Mukherjee, Chitramoy (Omaha)" userId="b02e09d6-29e8-4e72-a082-80806ef322b3" providerId="ADAL" clId="{4A025C1A-7C5F-4996-AE47-AAAF43FD53EA}" dt="2024-10-07T21:48:28.247" v="1083" actId="20577"/>
          <ac:spMkLst>
            <pc:docMk/>
            <pc:sldMk cId="1734423356" sldId="257"/>
            <ac:spMk id="2" creationId="{A8786E71-8F21-DA18-3AE0-AA604AED117A}"/>
          </ac:spMkLst>
        </pc:spChg>
        <pc:spChg chg="mod">
          <ac:chgData name="Mukherjee, Chitramoy (Omaha)" userId="b02e09d6-29e8-4e72-a082-80806ef322b3" providerId="ADAL" clId="{4A025C1A-7C5F-4996-AE47-AAAF43FD53EA}" dt="2024-10-06T09:35:18.188" v="15" actId="255"/>
          <ac:spMkLst>
            <pc:docMk/>
            <pc:sldMk cId="1734423356" sldId="257"/>
            <ac:spMk id="3" creationId="{DF4AE033-A769-C7CE-53CE-50BD8EDE0F66}"/>
          </ac:spMkLst>
        </pc:spChg>
      </pc:sldChg>
      <pc:sldChg chg="addSp delSp modSp mod">
        <pc:chgData name="Mukherjee, Chitramoy (Omaha)" userId="b02e09d6-29e8-4e72-a082-80806ef322b3" providerId="ADAL" clId="{4A025C1A-7C5F-4996-AE47-AAAF43FD53EA}" dt="2024-10-06T09:57:30.852" v="375" actId="255"/>
        <pc:sldMkLst>
          <pc:docMk/>
          <pc:sldMk cId="1831591654" sldId="259"/>
        </pc:sldMkLst>
        <pc:spChg chg="mod">
          <ac:chgData name="Mukherjee, Chitramoy (Omaha)" userId="b02e09d6-29e8-4e72-a082-80806ef322b3" providerId="ADAL" clId="{4A025C1A-7C5F-4996-AE47-AAAF43FD53EA}" dt="2024-10-06T09:56:20.795" v="298"/>
          <ac:spMkLst>
            <pc:docMk/>
            <pc:sldMk cId="1831591654" sldId="259"/>
            <ac:spMk id="2" creationId="{5A123C74-1EEF-F0BF-05F4-EC9AD50FEC66}"/>
          </ac:spMkLst>
        </pc:spChg>
        <pc:spChg chg="mod">
          <ac:chgData name="Mukherjee, Chitramoy (Omaha)" userId="b02e09d6-29e8-4e72-a082-80806ef322b3" providerId="ADAL" clId="{4A025C1A-7C5F-4996-AE47-AAAF43FD53EA}" dt="2024-10-06T09:57:30.852" v="375" actId="255"/>
          <ac:spMkLst>
            <pc:docMk/>
            <pc:sldMk cId="1831591654" sldId="259"/>
            <ac:spMk id="9" creationId="{F2BCA1FB-4272-4C90-B042-C0B5CC2D4AF6}"/>
          </ac:spMkLst>
        </pc:spChg>
        <pc:picChg chg="del">
          <ac:chgData name="Mukherjee, Chitramoy (Omaha)" userId="b02e09d6-29e8-4e72-a082-80806ef322b3" providerId="ADAL" clId="{4A025C1A-7C5F-4996-AE47-AAAF43FD53EA}" dt="2024-10-06T09:54:17.783" v="238" actId="478"/>
          <ac:picMkLst>
            <pc:docMk/>
            <pc:sldMk cId="1831591654" sldId="259"/>
            <ac:picMk id="13" creationId="{BAB42753-ED10-C61D-88E9-1996DDEB5522}"/>
          </ac:picMkLst>
        </pc:picChg>
        <pc:picChg chg="add mod">
          <ac:chgData name="Mukherjee, Chitramoy (Omaha)" userId="b02e09d6-29e8-4e72-a082-80806ef322b3" providerId="ADAL" clId="{4A025C1A-7C5F-4996-AE47-AAAF43FD53EA}" dt="2024-10-06T09:55:32.262" v="249" actId="14100"/>
          <ac:picMkLst>
            <pc:docMk/>
            <pc:sldMk cId="1831591654" sldId="259"/>
            <ac:picMk id="2050" creationId="{DA35109F-0F5C-9850-423A-88739890A990}"/>
          </ac:picMkLst>
        </pc:picChg>
        <pc:picChg chg="add mod">
          <ac:chgData name="Mukherjee, Chitramoy (Omaha)" userId="b02e09d6-29e8-4e72-a082-80806ef322b3" providerId="ADAL" clId="{4A025C1A-7C5F-4996-AE47-AAAF43FD53EA}" dt="2024-10-06T09:55:42.765" v="252" actId="1076"/>
          <ac:picMkLst>
            <pc:docMk/>
            <pc:sldMk cId="1831591654" sldId="259"/>
            <ac:picMk id="2052" creationId="{A099AE32-B657-DE5A-2397-FE8EF2A49522}"/>
          </ac:picMkLst>
        </pc:picChg>
      </pc:sldChg>
      <pc:sldChg chg="addSp delSp modSp mod">
        <pc:chgData name="Mukherjee, Chitramoy (Omaha)" userId="b02e09d6-29e8-4e72-a082-80806ef322b3" providerId="ADAL" clId="{4A025C1A-7C5F-4996-AE47-AAAF43FD53EA}" dt="2024-10-06T09:58:01.860" v="378" actId="108"/>
        <pc:sldMkLst>
          <pc:docMk/>
          <pc:sldMk cId="3707688713" sldId="260"/>
        </pc:sldMkLst>
        <pc:spChg chg="mod">
          <ac:chgData name="Mukherjee, Chitramoy (Omaha)" userId="b02e09d6-29e8-4e72-a082-80806ef322b3" providerId="ADAL" clId="{4A025C1A-7C5F-4996-AE47-AAAF43FD53EA}" dt="2024-10-06T09:55:06.353" v="244" actId="255"/>
          <ac:spMkLst>
            <pc:docMk/>
            <pc:sldMk cId="3707688713" sldId="260"/>
            <ac:spMk id="2" creationId="{5A123C74-1EEF-F0BF-05F4-EC9AD50FEC66}"/>
          </ac:spMkLst>
        </pc:spChg>
        <pc:spChg chg="mod">
          <ac:chgData name="Mukherjee, Chitramoy (Omaha)" userId="b02e09d6-29e8-4e72-a082-80806ef322b3" providerId="ADAL" clId="{4A025C1A-7C5F-4996-AE47-AAAF43FD53EA}" dt="2024-10-06T09:58:01.860" v="378" actId="108"/>
          <ac:spMkLst>
            <pc:docMk/>
            <pc:sldMk cId="3707688713" sldId="260"/>
            <ac:spMk id="9" creationId="{F2BCA1FB-4272-4C90-B042-C0B5CC2D4AF6}"/>
          </ac:spMkLst>
        </pc:spChg>
        <pc:picChg chg="del">
          <ac:chgData name="Mukherjee, Chitramoy (Omaha)" userId="b02e09d6-29e8-4e72-a082-80806ef322b3" providerId="ADAL" clId="{4A025C1A-7C5F-4996-AE47-AAAF43FD53EA}" dt="2024-10-06T09:35:41.180" v="17" actId="478"/>
          <ac:picMkLst>
            <pc:docMk/>
            <pc:sldMk cId="3707688713" sldId="260"/>
            <ac:picMk id="7" creationId="{EA83C3B2-2991-354F-F28B-F4B5659F2C7E}"/>
          </ac:picMkLst>
        </pc:picChg>
        <pc:picChg chg="add mod">
          <ac:chgData name="Mukherjee, Chitramoy (Omaha)" userId="b02e09d6-29e8-4e72-a082-80806ef322b3" providerId="ADAL" clId="{4A025C1A-7C5F-4996-AE47-AAAF43FD53EA}" dt="2024-10-06T09:47:32.077" v="156" actId="14100"/>
          <ac:picMkLst>
            <pc:docMk/>
            <pc:sldMk cId="3707688713" sldId="260"/>
            <ac:picMk id="1026" creationId="{60C01D3F-3620-D10C-88CA-86604CCF11D5}"/>
          </ac:picMkLst>
        </pc:picChg>
        <pc:picChg chg="add mod">
          <ac:chgData name="Mukherjee, Chitramoy (Omaha)" userId="b02e09d6-29e8-4e72-a082-80806ef322b3" providerId="ADAL" clId="{4A025C1A-7C5F-4996-AE47-AAAF43FD53EA}" dt="2024-10-06T09:47:22.297" v="155" actId="1076"/>
          <ac:picMkLst>
            <pc:docMk/>
            <pc:sldMk cId="3707688713" sldId="260"/>
            <ac:picMk id="1028" creationId="{896DCCA3-4176-32B9-47F2-1306AC448775}"/>
          </ac:picMkLst>
        </pc:picChg>
      </pc:sldChg>
      <pc:sldChg chg="addSp delSp modSp mod">
        <pc:chgData name="Mukherjee, Chitramoy (Omaha)" userId="b02e09d6-29e8-4e72-a082-80806ef322b3" providerId="ADAL" clId="{4A025C1A-7C5F-4996-AE47-AAAF43FD53EA}" dt="2024-10-06T10:14:59.739" v="615" actId="255"/>
        <pc:sldMkLst>
          <pc:docMk/>
          <pc:sldMk cId="3223552750" sldId="261"/>
        </pc:sldMkLst>
        <pc:spChg chg="mod">
          <ac:chgData name="Mukherjee, Chitramoy (Omaha)" userId="b02e09d6-29e8-4e72-a082-80806ef322b3" providerId="ADAL" clId="{4A025C1A-7C5F-4996-AE47-AAAF43FD53EA}" dt="2024-10-06T10:00:04.059" v="426" actId="113"/>
          <ac:spMkLst>
            <pc:docMk/>
            <pc:sldMk cId="3223552750" sldId="261"/>
            <ac:spMk id="2" creationId="{5A123C74-1EEF-F0BF-05F4-EC9AD50FEC66}"/>
          </ac:spMkLst>
        </pc:spChg>
        <pc:spChg chg="mod">
          <ac:chgData name="Mukherjee, Chitramoy (Omaha)" userId="b02e09d6-29e8-4e72-a082-80806ef322b3" providerId="ADAL" clId="{4A025C1A-7C5F-4996-AE47-AAAF43FD53EA}" dt="2024-10-06T10:14:59.739" v="615" actId="255"/>
          <ac:spMkLst>
            <pc:docMk/>
            <pc:sldMk cId="3223552750" sldId="261"/>
            <ac:spMk id="10" creationId="{BF993AAE-D37F-7D52-AC81-E04756994821}"/>
          </ac:spMkLst>
        </pc:spChg>
        <pc:picChg chg="del">
          <ac:chgData name="Mukherjee, Chitramoy (Omaha)" userId="b02e09d6-29e8-4e72-a082-80806ef322b3" providerId="ADAL" clId="{4A025C1A-7C5F-4996-AE47-AAAF43FD53EA}" dt="2024-10-06T09:58:17.467" v="379" actId="478"/>
          <ac:picMkLst>
            <pc:docMk/>
            <pc:sldMk cId="3223552750" sldId="261"/>
            <ac:picMk id="4" creationId="{442CC8D4-D24D-BDA7-048C-2667EBD6E838}"/>
          </ac:picMkLst>
        </pc:picChg>
        <pc:picChg chg="add mod">
          <ac:chgData name="Mukherjee, Chitramoy (Omaha)" userId="b02e09d6-29e8-4e72-a082-80806ef322b3" providerId="ADAL" clId="{4A025C1A-7C5F-4996-AE47-AAAF43FD53EA}" dt="2024-10-06T09:58:29.278" v="382" actId="1076"/>
          <ac:picMkLst>
            <pc:docMk/>
            <pc:sldMk cId="3223552750" sldId="261"/>
            <ac:picMk id="3074" creationId="{874B4361-C41E-6BB9-3D90-0F139C03A2A2}"/>
          </ac:picMkLst>
        </pc:picChg>
      </pc:sldChg>
      <pc:sldChg chg="addSp delSp modSp mod">
        <pc:chgData name="Mukherjee, Chitramoy (Omaha)" userId="b02e09d6-29e8-4e72-a082-80806ef322b3" providerId="ADAL" clId="{4A025C1A-7C5F-4996-AE47-AAAF43FD53EA}" dt="2024-10-08T04:38:23.807" v="1187" actId="33524"/>
        <pc:sldMkLst>
          <pc:docMk/>
          <pc:sldMk cId="1230338499" sldId="262"/>
        </pc:sldMkLst>
        <pc:spChg chg="mod">
          <ac:chgData name="Mukherjee, Chitramoy (Omaha)" userId="b02e09d6-29e8-4e72-a082-80806ef322b3" providerId="ADAL" clId="{4A025C1A-7C5F-4996-AE47-AAAF43FD53EA}" dt="2024-10-07T21:46:57.938" v="1070" actId="20577"/>
          <ac:spMkLst>
            <pc:docMk/>
            <pc:sldMk cId="1230338499" sldId="262"/>
            <ac:spMk id="2" creationId="{5A123C74-1EEF-F0BF-05F4-EC9AD50FEC66}"/>
          </ac:spMkLst>
        </pc:spChg>
        <pc:spChg chg="mod">
          <ac:chgData name="Mukherjee, Chitramoy (Omaha)" userId="b02e09d6-29e8-4e72-a082-80806ef322b3" providerId="ADAL" clId="{4A025C1A-7C5F-4996-AE47-AAAF43FD53EA}" dt="2024-10-08T04:38:23.807" v="1187" actId="33524"/>
          <ac:spMkLst>
            <pc:docMk/>
            <pc:sldMk cId="1230338499" sldId="262"/>
            <ac:spMk id="10" creationId="{BF993AAE-D37F-7D52-AC81-E04756994821}"/>
          </ac:spMkLst>
        </pc:spChg>
        <pc:picChg chg="del">
          <ac:chgData name="Mukherjee, Chitramoy (Omaha)" userId="b02e09d6-29e8-4e72-a082-80806ef322b3" providerId="ADAL" clId="{4A025C1A-7C5F-4996-AE47-AAAF43FD53EA}" dt="2024-10-06T10:15:29.510" v="616" actId="478"/>
          <ac:picMkLst>
            <pc:docMk/>
            <pc:sldMk cId="1230338499" sldId="262"/>
            <ac:picMk id="5" creationId="{4EE4B6AA-1271-61BB-39CA-CC68935D5702}"/>
          </ac:picMkLst>
        </pc:picChg>
        <pc:picChg chg="add">
          <ac:chgData name="Mukherjee, Chitramoy (Omaha)" userId="b02e09d6-29e8-4e72-a082-80806ef322b3" providerId="ADAL" clId="{4A025C1A-7C5F-4996-AE47-AAAF43FD53EA}" dt="2024-10-07T21:46:22.819" v="1051"/>
          <ac:picMkLst>
            <pc:docMk/>
            <pc:sldMk cId="1230338499" sldId="262"/>
            <ac:picMk id="2050" creationId="{C5E3FA48-66E5-418C-B651-4A8B7F936600}"/>
          </ac:picMkLst>
        </pc:picChg>
        <pc:picChg chg="add mod">
          <ac:chgData name="Mukherjee, Chitramoy (Omaha)" userId="b02e09d6-29e8-4e72-a082-80806ef322b3" providerId="ADAL" clId="{4A025C1A-7C5F-4996-AE47-AAAF43FD53EA}" dt="2024-10-07T21:46:38.187" v="1055" actId="1076"/>
          <ac:picMkLst>
            <pc:docMk/>
            <pc:sldMk cId="1230338499" sldId="262"/>
            <ac:picMk id="2052" creationId="{D02BFD57-19A4-432C-F30D-3049A7164881}"/>
          </ac:picMkLst>
        </pc:picChg>
        <pc:picChg chg="add del mod">
          <ac:chgData name="Mukherjee, Chitramoy (Omaha)" userId="b02e09d6-29e8-4e72-a082-80806ef322b3" providerId="ADAL" clId="{4A025C1A-7C5F-4996-AE47-AAAF43FD53EA}" dt="2024-10-07T21:46:28.960" v="1052" actId="478"/>
          <ac:picMkLst>
            <pc:docMk/>
            <pc:sldMk cId="1230338499" sldId="262"/>
            <ac:picMk id="4098" creationId="{3DF45B4D-EB09-2321-0689-E208A9C53A10}"/>
          </ac:picMkLst>
        </pc:picChg>
      </pc:sldChg>
      <pc:sldChg chg="addSp delSp modSp mod">
        <pc:chgData name="Mukherjee, Chitramoy (Omaha)" userId="b02e09d6-29e8-4e72-a082-80806ef322b3" providerId="ADAL" clId="{4A025C1A-7C5F-4996-AE47-AAAF43FD53EA}" dt="2024-10-07T21:46:04.007" v="1050" actId="1076"/>
        <pc:sldMkLst>
          <pc:docMk/>
          <pc:sldMk cId="4238828339" sldId="263"/>
        </pc:sldMkLst>
        <pc:spChg chg="mod">
          <ac:chgData name="Mukherjee, Chitramoy (Omaha)" userId="b02e09d6-29e8-4e72-a082-80806ef322b3" providerId="ADAL" clId="{4A025C1A-7C5F-4996-AE47-AAAF43FD53EA}" dt="2024-10-07T06:15:45.566" v="1046" actId="20577"/>
          <ac:spMkLst>
            <pc:docMk/>
            <pc:sldMk cId="4238828339" sldId="263"/>
            <ac:spMk id="2" creationId="{5A123C74-1EEF-F0BF-05F4-EC9AD50FEC66}"/>
          </ac:spMkLst>
        </pc:spChg>
        <pc:spChg chg="mod">
          <ac:chgData name="Mukherjee, Chitramoy (Omaha)" userId="b02e09d6-29e8-4e72-a082-80806ef322b3" providerId="ADAL" clId="{4A025C1A-7C5F-4996-AE47-AAAF43FD53EA}" dt="2024-10-06T10:25:27.764" v="784" actId="108"/>
          <ac:spMkLst>
            <pc:docMk/>
            <pc:sldMk cId="4238828339" sldId="263"/>
            <ac:spMk id="10" creationId="{BF993AAE-D37F-7D52-AC81-E04756994821}"/>
          </ac:spMkLst>
        </pc:spChg>
        <pc:picChg chg="del">
          <ac:chgData name="Mukherjee, Chitramoy (Omaha)" userId="b02e09d6-29e8-4e72-a082-80806ef322b3" providerId="ADAL" clId="{4A025C1A-7C5F-4996-AE47-AAAF43FD53EA}" dt="2024-10-06T10:15:56.533" v="622" actId="478"/>
          <ac:picMkLst>
            <pc:docMk/>
            <pc:sldMk cId="4238828339" sldId="263"/>
            <ac:picMk id="4" creationId="{5749E34B-4E43-66E8-6CF5-B114DD50E288}"/>
          </ac:picMkLst>
        </pc:picChg>
        <pc:picChg chg="add mod">
          <ac:chgData name="Mukherjee, Chitramoy (Omaha)" userId="b02e09d6-29e8-4e72-a082-80806ef322b3" providerId="ADAL" clId="{4A025C1A-7C5F-4996-AE47-AAAF43FD53EA}" dt="2024-10-07T21:46:04.007" v="1050" actId="1076"/>
          <ac:picMkLst>
            <pc:docMk/>
            <pc:sldMk cId="4238828339" sldId="263"/>
            <ac:picMk id="1026" creationId="{95431CA9-F107-E401-3DCE-8D24C7F9784F}"/>
          </ac:picMkLst>
        </pc:picChg>
        <pc:picChg chg="add del mod">
          <ac:chgData name="Mukherjee, Chitramoy (Omaha)" userId="b02e09d6-29e8-4e72-a082-80806ef322b3" providerId="ADAL" clId="{4A025C1A-7C5F-4996-AE47-AAAF43FD53EA}" dt="2024-10-07T21:45:47.106" v="1047" actId="478"/>
          <ac:picMkLst>
            <pc:docMk/>
            <pc:sldMk cId="4238828339" sldId="263"/>
            <ac:picMk id="5122" creationId="{F9C37B1B-D2A6-7171-57E0-6A3912D001B3}"/>
          </ac:picMkLst>
        </pc:picChg>
      </pc:sldChg>
      <pc:sldChg chg="addSp delSp modSp mod">
        <pc:chgData name="Mukherjee, Chitramoy (Omaha)" userId="b02e09d6-29e8-4e72-a082-80806ef322b3" providerId="ADAL" clId="{4A025C1A-7C5F-4996-AE47-AAAF43FD53EA}" dt="2024-10-06T10:23:15.486" v="782" actId="113"/>
        <pc:sldMkLst>
          <pc:docMk/>
          <pc:sldMk cId="1631378428" sldId="265"/>
        </pc:sldMkLst>
        <pc:spChg chg="mod">
          <ac:chgData name="Mukherjee, Chitramoy (Omaha)" userId="b02e09d6-29e8-4e72-a082-80806ef322b3" providerId="ADAL" clId="{4A025C1A-7C5F-4996-AE47-AAAF43FD53EA}" dt="2024-10-06T10:23:15.486" v="782" actId="113"/>
          <ac:spMkLst>
            <pc:docMk/>
            <pc:sldMk cId="1631378428" sldId="265"/>
            <ac:spMk id="2" creationId="{5A123C74-1EEF-F0BF-05F4-EC9AD50FEC66}"/>
          </ac:spMkLst>
        </pc:spChg>
        <pc:spChg chg="mod">
          <ac:chgData name="Mukherjee, Chitramoy (Omaha)" userId="b02e09d6-29e8-4e72-a082-80806ef322b3" providerId="ADAL" clId="{4A025C1A-7C5F-4996-AE47-AAAF43FD53EA}" dt="2024-10-06T10:21:52.899" v="775" actId="108"/>
          <ac:spMkLst>
            <pc:docMk/>
            <pc:sldMk cId="1631378428" sldId="265"/>
            <ac:spMk id="10" creationId="{BF993AAE-D37F-7D52-AC81-E04756994821}"/>
          </ac:spMkLst>
        </pc:spChg>
        <pc:picChg chg="del">
          <ac:chgData name="Mukherjee, Chitramoy (Omaha)" userId="b02e09d6-29e8-4e72-a082-80806ef322b3" providerId="ADAL" clId="{4A025C1A-7C5F-4996-AE47-AAAF43FD53EA}" dt="2024-10-06T10:16:21.877" v="627" actId="478"/>
          <ac:picMkLst>
            <pc:docMk/>
            <pc:sldMk cId="1631378428" sldId="265"/>
            <ac:picMk id="8" creationId="{612DA32B-671F-A3D6-CB2E-C11041D2A72D}"/>
          </ac:picMkLst>
        </pc:picChg>
        <pc:picChg chg="add mod">
          <ac:chgData name="Mukherjee, Chitramoy (Omaha)" userId="b02e09d6-29e8-4e72-a082-80806ef322b3" providerId="ADAL" clId="{4A025C1A-7C5F-4996-AE47-AAAF43FD53EA}" dt="2024-10-06T10:16:32.118" v="630" actId="1076"/>
          <ac:picMkLst>
            <pc:docMk/>
            <pc:sldMk cId="1631378428" sldId="265"/>
            <ac:picMk id="6146" creationId="{B777135C-E3FC-2DA7-5E10-014DCB45918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8E02-0940-A437-F1F7-676BFFCA01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911F5E-B6B5-FA3D-8BE9-F6F8F918F8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558F95-8B8E-FA04-74BE-FBE9C3C071CC}"/>
              </a:ext>
            </a:extLst>
          </p:cNvPr>
          <p:cNvSpPr>
            <a:spLocks noGrp="1"/>
          </p:cNvSpPr>
          <p:nvPr>
            <p:ph type="dt" sz="half" idx="10"/>
          </p:nvPr>
        </p:nvSpPr>
        <p:spPr/>
        <p:txBody>
          <a:bodyPr/>
          <a:lstStyle/>
          <a:p>
            <a:fld id="{2FEEC91B-E7A0-4B05-BCF8-C0A98DCCB03A}" type="datetimeFigureOut">
              <a:rPr lang="en-US" smtClean="0"/>
              <a:t>11/9/2024</a:t>
            </a:fld>
            <a:endParaRPr lang="en-US"/>
          </a:p>
        </p:txBody>
      </p:sp>
      <p:sp>
        <p:nvSpPr>
          <p:cNvPr id="5" name="Footer Placeholder 4">
            <a:extLst>
              <a:ext uri="{FF2B5EF4-FFF2-40B4-BE49-F238E27FC236}">
                <a16:creationId xmlns:a16="http://schemas.microsoft.com/office/drawing/2014/main" id="{123E0EAE-8976-F609-F9D7-A282333691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A46FE9-C5A5-0378-4638-D4A9F883FC9A}"/>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130949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7248F-C60B-EA58-00E5-87B3C0CA7B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68289B-3617-C072-DE22-69C02478DD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48652-0839-7476-5A33-842BD50B2EE3}"/>
              </a:ext>
            </a:extLst>
          </p:cNvPr>
          <p:cNvSpPr>
            <a:spLocks noGrp="1"/>
          </p:cNvSpPr>
          <p:nvPr>
            <p:ph type="dt" sz="half" idx="10"/>
          </p:nvPr>
        </p:nvSpPr>
        <p:spPr/>
        <p:txBody>
          <a:bodyPr/>
          <a:lstStyle/>
          <a:p>
            <a:fld id="{2FEEC91B-E7A0-4B05-BCF8-C0A98DCCB03A}" type="datetimeFigureOut">
              <a:rPr lang="en-US" smtClean="0"/>
              <a:t>11/9/2024</a:t>
            </a:fld>
            <a:endParaRPr lang="en-US"/>
          </a:p>
        </p:txBody>
      </p:sp>
      <p:sp>
        <p:nvSpPr>
          <p:cNvPr id="5" name="Footer Placeholder 4">
            <a:extLst>
              <a:ext uri="{FF2B5EF4-FFF2-40B4-BE49-F238E27FC236}">
                <a16:creationId xmlns:a16="http://schemas.microsoft.com/office/drawing/2014/main" id="{9AB59289-EA5F-2FA6-5405-5B9DA18C5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39846-1D43-F235-A49E-328306CEFD91}"/>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107458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22AFBE-9AA0-15C4-8E8D-74B51EEA51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EF0589-4543-AF6D-0070-2FAA10B90A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12355-4066-E882-E383-DCB4248A7395}"/>
              </a:ext>
            </a:extLst>
          </p:cNvPr>
          <p:cNvSpPr>
            <a:spLocks noGrp="1"/>
          </p:cNvSpPr>
          <p:nvPr>
            <p:ph type="dt" sz="half" idx="10"/>
          </p:nvPr>
        </p:nvSpPr>
        <p:spPr/>
        <p:txBody>
          <a:bodyPr/>
          <a:lstStyle/>
          <a:p>
            <a:fld id="{2FEEC91B-E7A0-4B05-BCF8-C0A98DCCB03A}" type="datetimeFigureOut">
              <a:rPr lang="en-US" smtClean="0"/>
              <a:t>11/9/2024</a:t>
            </a:fld>
            <a:endParaRPr lang="en-US"/>
          </a:p>
        </p:txBody>
      </p:sp>
      <p:sp>
        <p:nvSpPr>
          <p:cNvPr id="5" name="Footer Placeholder 4">
            <a:extLst>
              <a:ext uri="{FF2B5EF4-FFF2-40B4-BE49-F238E27FC236}">
                <a16:creationId xmlns:a16="http://schemas.microsoft.com/office/drawing/2014/main" id="{21A99FA8-C5E0-6DC6-AAE0-D50C7FA9C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C5A08-7F68-5B33-30E3-390C9A3F5CE3}"/>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11052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77FA-DA3B-A435-872B-539AC08D2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E966C3-9BEE-9833-67D0-9DE3335A8E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B7BF6-C095-30AC-365C-F6E254806C4F}"/>
              </a:ext>
            </a:extLst>
          </p:cNvPr>
          <p:cNvSpPr>
            <a:spLocks noGrp="1"/>
          </p:cNvSpPr>
          <p:nvPr>
            <p:ph type="dt" sz="half" idx="10"/>
          </p:nvPr>
        </p:nvSpPr>
        <p:spPr/>
        <p:txBody>
          <a:bodyPr/>
          <a:lstStyle/>
          <a:p>
            <a:fld id="{2FEEC91B-E7A0-4B05-BCF8-C0A98DCCB03A}" type="datetimeFigureOut">
              <a:rPr lang="en-US" smtClean="0"/>
              <a:t>11/9/2024</a:t>
            </a:fld>
            <a:endParaRPr lang="en-US"/>
          </a:p>
        </p:txBody>
      </p:sp>
      <p:sp>
        <p:nvSpPr>
          <p:cNvPr id="5" name="Footer Placeholder 4">
            <a:extLst>
              <a:ext uri="{FF2B5EF4-FFF2-40B4-BE49-F238E27FC236}">
                <a16:creationId xmlns:a16="http://schemas.microsoft.com/office/drawing/2014/main" id="{4703848F-AA72-5318-47C7-FCEB2EC5EA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84B7E-2728-2633-A3EB-811DB3BD8F8F}"/>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270803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CBE5F-B5A8-436B-4B70-A6EB0EA494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74927C-1D8B-640A-140F-C5F1B554C8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C5E85-B1AA-54F4-6DE1-FB6FA5548030}"/>
              </a:ext>
            </a:extLst>
          </p:cNvPr>
          <p:cNvSpPr>
            <a:spLocks noGrp="1"/>
          </p:cNvSpPr>
          <p:nvPr>
            <p:ph type="dt" sz="half" idx="10"/>
          </p:nvPr>
        </p:nvSpPr>
        <p:spPr/>
        <p:txBody>
          <a:bodyPr/>
          <a:lstStyle/>
          <a:p>
            <a:fld id="{2FEEC91B-E7A0-4B05-BCF8-C0A98DCCB03A}" type="datetimeFigureOut">
              <a:rPr lang="en-US" smtClean="0"/>
              <a:t>11/9/2024</a:t>
            </a:fld>
            <a:endParaRPr lang="en-US"/>
          </a:p>
        </p:txBody>
      </p:sp>
      <p:sp>
        <p:nvSpPr>
          <p:cNvPr id="5" name="Footer Placeholder 4">
            <a:extLst>
              <a:ext uri="{FF2B5EF4-FFF2-40B4-BE49-F238E27FC236}">
                <a16:creationId xmlns:a16="http://schemas.microsoft.com/office/drawing/2014/main" id="{A7FF02C0-A7F7-812C-77CE-33F65053D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9BAC8-1E39-5620-8298-433C38F4793E}"/>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300920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C655-3C89-00E1-3F1B-663AF92D93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30B6CA-1C24-FD73-BAE5-CFD7A85F44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51F48-A762-4DA4-0B50-CF4310706B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026A35-2B9C-6AEE-C93F-E146162B811E}"/>
              </a:ext>
            </a:extLst>
          </p:cNvPr>
          <p:cNvSpPr>
            <a:spLocks noGrp="1"/>
          </p:cNvSpPr>
          <p:nvPr>
            <p:ph type="dt" sz="half" idx="10"/>
          </p:nvPr>
        </p:nvSpPr>
        <p:spPr/>
        <p:txBody>
          <a:bodyPr/>
          <a:lstStyle/>
          <a:p>
            <a:fld id="{2FEEC91B-E7A0-4B05-BCF8-C0A98DCCB03A}" type="datetimeFigureOut">
              <a:rPr lang="en-US" smtClean="0"/>
              <a:t>11/9/2024</a:t>
            </a:fld>
            <a:endParaRPr lang="en-US"/>
          </a:p>
        </p:txBody>
      </p:sp>
      <p:sp>
        <p:nvSpPr>
          <p:cNvPr id="6" name="Footer Placeholder 5">
            <a:extLst>
              <a:ext uri="{FF2B5EF4-FFF2-40B4-BE49-F238E27FC236}">
                <a16:creationId xmlns:a16="http://schemas.microsoft.com/office/drawing/2014/main" id="{AB071CEE-58F5-B8E3-3096-A5D02F072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02B64F-7E15-7207-7359-B6BD89D3918C}"/>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2704497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CE8E-0D73-9D39-4CE3-6762B762CB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8291D1-5286-7A00-4F05-CCC914FFF4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84C6BE-0640-E47F-565E-D729B72F41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937775-4CD9-4862-8137-579FAF3DCE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A14CEA-2375-6F6D-66E3-3BA3FB4E42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8E4038-6648-DD2E-AAFB-DE36872BD1C0}"/>
              </a:ext>
            </a:extLst>
          </p:cNvPr>
          <p:cNvSpPr>
            <a:spLocks noGrp="1"/>
          </p:cNvSpPr>
          <p:nvPr>
            <p:ph type="dt" sz="half" idx="10"/>
          </p:nvPr>
        </p:nvSpPr>
        <p:spPr/>
        <p:txBody>
          <a:bodyPr/>
          <a:lstStyle/>
          <a:p>
            <a:fld id="{2FEEC91B-E7A0-4B05-BCF8-C0A98DCCB03A}" type="datetimeFigureOut">
              <a:rPr lang="en-US" smtClean="0"/>
              <a:t>11/9/2024</a:t>
            </a:fld>
            <a:endParaRPr lang="en-US"/>
          </a:p>
        </p:txBody>
      </p:sp>
      <p:sp>
        <p:nvSpPr>
          <p:cNvPr id="8" name="Footer Placeholder 7">
            <a:extLst>
              <a:ext uri="{FF2B5EF4-FFF2-40B4-BE49-F238E27FC236}">
                <a16:creationId xmlns:a16="http://schemas.microsoft.com/office/drawing/2014/main" id="{5867D1E7-BC1A-DC68-1CBC-C689E4993F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334C16-2C88-1966-CC43-00111038306E}"/>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1153661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2614D-0EB3-0957-9DA2-57B2EC0B59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33F870-AF5B-ACF3-28ED-0D2C53D344D0}"/>
              </a:ext>
            </a:extLst>
          </p:cNvPr>
          <p:cNvSpPr>
            <a:spLocks noGrp="1"/>
          </p:cNvSpPr>
          <p:nvPr>
            <p:ph type="dt" sz="half" idx="10"/>
          </p:nvPr>
        </p:nvSpPr>
        <p:spPr/>
        <p:txBody>
          <a:bodyPr/>
          <a:lstStyle/>
          <a:p>
            <a:fld id="{2FEEC91B-E7A0-4B05-BCF8-C0A98DCCB03A}" type="datetimeFigureOut">
              <a:rPr lang="en-US" smtClean="0"/>
              <a:t>11/9/2024</a:t>
            </a:fld>
            <a:endParaRPr lang="en-US"/>
          </a:p>
        </p:txBody>
      </p:sp>
      <p:sp>
        <p:nvSpPr>
          <p:cNvPr id="4" name="Footer Placeholder 3">
            <a:extLst>
              <a:ext uri="{FF2B5EF4-FFF2-40B4-BE49-F238E27FC236}">
                <a16:creationId xmlns:a16="http://schemas.microsoft.com/office/drawing/2014/main" id="{D3B1D878-D4C1-649D-3A7A-6BBA6DA722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B6A553-5324-D9CB-829F-4D2E27E633BE}"/>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120512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F1D975-0F63-275A-8015-3F13E897C3F0}"/>
              </a:ext>
            </a:extLst>
          </p:cNvPr>
          <p:cNvSpPr>
            <a:spLocks noGrp="1"/>
          </p:cNvSpPr>
          <p:nvPr>
            <p:ph type="dt" sz="half" idx="10"/>
          </p:nvPr>
        </p:nvSpPr>
        <p:spPr/>
        <p:txBody>
          <a:bodyPr/>
          <a:lstStyle/>
          <a:p>
            <a:fld id="{2FEEC91B-E7A0-4B05-BCF8-C0A98DCCB03A}" type="datetimeFigureOut">
              <a:rPr lang="en-US" smtClean="0"/>
              <a:t>11/9/2024</a:t>
            </a:fld>
            <a:endParaRPr lang="en-US"/>
          </a:p>
        </p:txBody>
      </p:sp>
      <p:sp>
        <p:nvSpPr>
          <p:cNvPr id="3" name="Footer Placeholder 2">
            <a:extLst>
              <a:ext uri="{FF2B5EF4-FFF2-40B4-BE49-F238E27FC236}">
                <a16:creationId xmlns:a16="http://schemas.microsoft.com/office/drawing/2014/main" id="{79993BED-7AD4-E62B-39DD-D81355FD08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78B596-73BD-5430-BB96-FFC4CAD018F0}"/>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304281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31F2-8918-C8FF-C2B0-12AC8F8DD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90C770-2C7A-E566-9E91-8C1B72F82D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F3D75C-1910-CF4E-1205-49B71C23E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8FFF28-6DCA-39B2-F3A2-2117ED47CB5A}"/>
              </a:ext>
            </a:extLst>
          </p:cNvPr>
          <p:cNvSpPr>
            <a:spLocks noGrp="1"/>
          </p:cNvSpPr>
          <p:nvPr>
            <p:ph type="dt" sz="half" idx="10"/>
          </p:nvPr>
        </p:nvSpPr>
        <p:spPr/>
        <p:txBody>
          <a:bodyPr/>
          <a:lstStyle/>
          <a:p>
            <a:fld id="{2FEEC91B-E7A0-4B05-BCF8-C0A98DCCB03A}" type="datetimeFigureOut">
              <a:rPr lang="en-US" smtClean="0"/>
              <a:t>11/9/2024</a:t>
            </a:fld>
            <a:endParaRPr lang="en-US"/>
          </a:p>
        </p:txBody>
      </p:sp>
      <p:sp>
        <p:nvSpPr>
          <p:cNvPr id="6" name="Footer Placeholder 5">
            <a:extLst>
              <a:ext uri="{FF2B5EF4-FFF2-40B4-BE49-F238E27FC236}">
                <a16:creationId xmlns:a16="http://schemas.microsoft.com/office/drawing/2014/main" id="{E112630E-4495-8175-76F1-E458E1C2C0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6976B5-139B-FB82-8848-3BF5733F6B65}"/>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226718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4D94-7940-5A46-82D8-EA1ABE1BB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4494667-B7EF-1133-F290-86DDA7C267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8FC1F-2D17-A5B0-FBFF-6315EFB7B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2F289-86F6-D331-ED05-02A382E669AA}"/>
              </a:ext>
            </a:extLst>
          </p:cNvPr>
          <p:cNvSpPr>
            <a:spLocks noGrp="1"/>
          </p:cNvSpPr>
          <p:nvPr>
            <p:ph type="dt" sz="half" idx="10"/>
          </p:nvPr>
        </p:nvSpPr>
        <p:spPr/>
        <p:txBody>
          <a:bodyPr/>
          <a:lstStyle/>
          <a:p>
            <a:fld id="{2FEEC91B-E7A0-4B05-BCF8-C0A98DCCB03A}" type="datetimeFigureOut">
              <a:rPr lang="en-US" smtClean="0"/>
              <a:t>11/9/2024</a:t>
            </a:fld>
            <a:endParaRPr lang="en-US"/>
          </a:p>
        </p:txBody>
      </p:sp>
      <p:sp>
        <p:nvSpPr>
          <p:cNvPr id="6" name="Footer Placeholder 5">
            <a:extLst>
              <a:ext uri="{FF2B5EF4-FFF2-40B4-BE49-F238E27FC236}">
                <a16:creationId xmlns:a16="http://schemas.microsoft.com/office/drawing/2014/main" id="{8F23340E-E63B-BB7D-389D-655FB5B47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4E0E8-F05A-1758-092D-C5938797178E}"/>
              </a:ext>
            </a:extLst>
          </p:cNvPr>
          <p:cNvSpPr>
            <a:spLocks noGrp="1"/>
          </p:cNvSpPr>
          <p:nvPr>
            <p:ph type="sldNum" sz="quarter" idx="12"/>
          </p:nvPr>
        </p:nvSpPr>
        <p:spPr/>
        <p:txBody>
          <a:bodyPr/>
          <a:lstStyle/>
          <a:p>
            <a:fld id="{BA5B0F63-2130-4004-AB44-0ACC26C18116}" type="slidenum">
              <a:rPr lang="en-US" smtClean="0"/>
              <a:t>‹#›</a:t>
            </a:fld>
            <a:endParaRPr lang="en-US"/>
          </a:p>
        </p:txBody>
      </p:sp>
    </p:spTree>
    <p:extLst>
      <p:ext uri="{BB962C8B-B14F-4D97-AF65-F5344CB8AC3E}">
        <p14:creationId xmlns:p14="http://schemas.microsoft.com/office/powerpoint/2010/main" val="4133315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B75BBD-3094-8A9B-DF3D-BEA19C06C5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7D69D7-6156-82ED-4DCA-7E0E4BE051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40282-8ABC-9B06-B635-434837A377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EEC91B-E7A0-4B05-BCF8-C0A98DCCB03A}" type="datetimeFigureOut">
              <a:rPr lang="en-US" smtClean="0"/>
              <a:t>11/9/2024</a:t>
            </a:fld>
            <a:endParaRPr lang="en-US"/>
          </a:p>
        </p:txBody>
      </p:sp>
      <p:sp>
        <p:nvSpPr>
          <p:cNvPr id="5" name="Footer Placeholder 4">
            <a:extLst>
              <a:ext uri="{FF2B5EF4-FFF2-40B4-BE49-F238E27FC236}">
                <a16:creationId xmlns:a16="http://schemas.microsoft.com/office/drawing/2014/main" id="{EE151725-7BD9-1062-8049-488467AB7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BCE5F87-3FF9-9C10-3A0E-B138EBC1F4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5B0F63-2130-4004-AB44-0ACC26C18116}" type="slidenum">
              <a:rPr lang="en-US" smtClean="0"/>
              <a:t>‹#›</a:t>
            </a:fld>
            <a:endParaRPr lang="en-US"/>
          </a:p>
        </p:txBody>
      </p:sp>
    </p:spTree>
    <p:extLst>
      <p:ext uri="{BB962C8B-B14F-4D97-AF65-F5344CB8AC3E}">
        <p14:creationId xmlns:p14="http://schemas.microsoft.com/office/powerpoint/2010/main" val="3146469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Arc 2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786E71-8F21-DA18-3AE0-AA604AED117A}"/>
              </a:ext>
            </a:extLst>
          </p:cNvPr>
          <p:cNvSpPr>
            <a:spLocks noGrp="1"/>
          </p:cNvSpPr>
          <p:nvPr>
            <p:ph type="ctrTitle"/>
          </p:nvPr>
        </p:nvSpPr>
        <p:spPr>
          <a:xfrm>
            <a:off x="4038600" y="1939159"/>
            <a:ext cx="7644627" cy="2751086"/>
          </a:xfrm>
        </p:spPr>
        <p:txBody>
          <a:bodyPr>
            <a:normAutofit/>
          </a:bodyPr>
          <a:lstStyle/>
          <a:p>
            <a:pPr algn="r"/>
            <a:r>
              <a:rPr lang="en-US" b="1">
                <a:effectLst/>
                <a:latin typeface="Aptos" panose="020B0004020202020204" pitchFamily="34" charset="0"/>
                <a:ea typeface="Aptos" panose="020B0004020202020204" pitchFamily="34" charset="0"/>
                <a:cs typeface="Aptos" panose="020B0004020202020204" pitchFamily="34" charset="0"/>
              </a:rPr>
              <a:t>Improving Passenger Experience Through Data-Driven Insights</a:t>
            </a:r>
            <a:endParaRPr lang="en-US" b="1"/>
          </a:p>
        </p:txBody>
      </p:sp>
      <p:sp>
        <p:nvSpPr>
          <p:cNvPr id="3" name="Subtitle 2">
            <a:extLst>
              <a:ext uri="{FF2B5EF4-FFF2-40B4-BE49-F238E27FC236}">
                <a16:creationId xmlns:a16="http://schemas.microsoft.com/office/drawing/2014/main" id="{DF4AE033-A769-C7CE-53CE-50BD8EDE0F66}"/>
              </a:ext>
            </a:extLst>
          </p:cNvPr>
          <p:cNvSpPr>
            <a:spLocks noGrp="1"/>
          </p:cNvSpPr>
          <p:nvPr>
            <p:ph type="subTitle" idx="1"/>
          </p:nvPr>
        </p:nvSpPr>
        <p:spPr>
          <a:xfrm>
            <a:off x="4038600" y="4782320"/>
            <a:ext cx="7644627" cy="1329443"/>
          </a:xfrm>
        </p:spPr>
        <p:txBody>
          <a:bodyPr>
            <a:normAutofit/>
          </a:bodyPr>
          <a:lstStyle/>
          <a:p>
            <a:pPr algn="r"/>
            <a:r>
              <a:rPr lang="en-US"/>
              <a:t>Created By : Chitramoy Mukherjee</a:t>
            </a:r>
          </a:p>
          <a:p>
            <a:pPr algn="r"/>
            <a:r>
              <a:rPr lang="en-US"/>
              <a:t>DSC-640 T301</a:t>
            </a:r>
          </a:p>
        </p:txBody>
      </p:sp>
    </p:spTree>
    <p:extLst>
      <p:ext uri="{BB962C8B-B14F-4D97-AF65-F5344CB8AC3E}">
        <p14:creationId xmlns:p14="http://schemas.microsoft.com/office/powerpoint/2010/main" val="173442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225" name="Arc 922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227" name="Freeform: Shape 922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5">
            <a:extLst>
              <a:ext uri="{FF2B5EF4-FFF2-40B4-BE49-F238E27FC236}">
                <a16:creationId xmlns:a16="http://schemas.microsoft.com/office/drawing/2014/main" id="{37B338C5-5295-668D-03A5-6B12FE734EF3}"/>
              </a:ext>
            </a:extLst>
          </p:cNvPr>
          <p:cNvSpPr>
            <a:spLocks noGrp="1"/>
          </p:cNvSpPr>
          <p:nvPr>
            <p:ph idx="1"/>
          </p:nvPr>
        </p:nvSpPr>
        <p:spPr/>
        <p:txBody>
          <a:bodyPr/>
          <a:lstStyle/>
          <a:p>
            <a:pPr marL="3657600" lvl="8" indent="0">
              <a:buNone/>
            </a:pPr>
            <a:r>
              <a:rPr lang="en-US" sz="2600" dirty="0"/>
              <a:t>Thanks !!!</a:t>
            </a:r>
          </a:p>
          <a:p>
            <a:pPr marL="0" indent="0">
              <a:buNone/>
            </a:pPr>
            <a:endParaRPr lang="en-US" dirty="0"/>
          </a:p>
        </p:txBody>
      </p:sp>
    </p:spTree>
    <p:extLst>
      <p:ext uri="{BB962C8B-B14F-4D97-AF65-F5344CB8AC3E}">
        <p14:creationId xmlns:p14="http://schemas.microsoft.com/office/powerpoint/2010/main" val="1632001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Arc 2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123C74-1EEF-F0BF-05F4-EC9AD50FEC66}"/>
              </a:ext>
            </a:extLst>
          </p:cNvPr>
          <p:cNvSpPr>
            <a:spLocks noGrp="1"/>
          </p:cNvSpPr>
          <p:nvPr>
            <p:ph type="title"/>
          </p:nvPr>
        </p:nvSpPr>
        <p:spPr>
          <a:xfrm>
            <a:off x="5894962" y="479493"/>
            <a:ext cx="5458838" cy="1325563"/>
          </a:xfrm>
        </p:spPr>
        <p:txBody>
          <a:bodyPr>
            <a:normAutofit/>
          </a:bodyPr>
          <a:lstStyle/>
          <a:p>
            <a:r>
              <a:rPr lang="en-US" sz="1400" b="1" i="0" dirty="0">
                <a:effectLst/>
                <a:highlight>
                  <a:srgbClr val="F7F7F7"/>
                </a:highlight>
                <a:latin typeface="Arial" panose="020B0604020202020204" pitchFamily="34" charset="0"/>
                <a:cs typeface="Arial" panose="020B0604020202020204" pitchFamily="34" charset="0"/>
              </a:rPr>
              <a:t>Top 10 complaints by categories for Top 10 Airports by complaint count</a:t>
            </a:r>
            <a:br>
              <a:rPr lang="en-US" sz="1400" b="1" i="0" dirty="0">
                <a:effectLst/>
                <a:highlight>
                  <a:srgbClr val="F7F7F7"/>
                </a:highlight>
                <a:latin typeface="Arial" panose="020B0604020202020204" pitchFamily="34" charset="0"/>
                <a:cs typeface="Arial" panose="020B0604020202020204" pitchFamily="34" charset="0"/>
              </a:rPr>
            </a:br>
            <a:br>
              <a:rPr lang="en-US" sz="1400" b="1" i="0" dirty="0">
                <a:effectLst/>
                <a:highlight>
                  <a:srgbClr val="F7F7F7"/>
                </a:highlight>
                <a:latin typeface="Arial" panose="020B0604020202020204" pitchFamily="34" charset="0"/>
                <a:cs typeface="Arial" panose="020B0604020202020204" pitchFamily="34" charset="0"/>
              </a:rPr>
            </a:br>
            <a:r>
              <a:rPr lang="en-US" sz="1400" b="1" i="0" dirty="0">
                <a:effectLst/>
                <a:highlight>
                  <a:srgbClr val="F7F7F7"/>
                </a:highlight>
                <a:latin typeface="Arial" panose="020B0604020202020204" pitchFamily="34" charset="0"/>
                <a:cs typeface="Arial" panose="020B0604020202020204" pitchFamily="34" charset="0"/>
              </a:rPr>
              <a:t>Visualization Type:</a:t>
            </a:r>
            <a:r>
              <a:rPr lang="en-US" sz="1400" b="0" i="0" dirty="0">
                <a:effectLst/>
                <a:highlight>
                  <a:srgbClr val="F7F7F7"/>
                </a:highlight>
                <a:latin typeface="Arial" panose="020B0604020202020204" pitchFamily="34" charset="0"/>
                <a:cs typeface="Arial" panose="020B0604020202020204" pitchFamily="34" charset="0"/>
              </a:rPr>
              <a:t> Heat Map</a:t>
            </a:r>
            <a:br>
              <a:rPr lang="en-US" sz="1400" b="0" i="0" dirty="0">
                <a:effectLst/>
                <a:highlight>
                  <a:srgbClr val="F7F7F7"/>
                </a:highlight>
                <a:latin typeface="Arial" panose="020B0604020202020204" pitchFamily="34" charset="0"/>
                <a:cs typeface="Arial" panose="020B0604020202020204" pitchFamily="34" charset="0"/>
              </a:rPr>
            </a:br>
            <a:r>
              <a:rPr lang="en-US" sz="1400" b="1" i="0" dirty="0">
                <a:effectLst/>
                <a:highlight>
                  <a:srgbClr val="F7F7F7"/>
                </a:highlight>
                <a:latin typeface="Arial" panose="020B0604020202020204" pitchFamily="34" charset="0"/>
                <a:cs typeface="Arial" panose="020B0604020202020204" pitchFamily="34" charset="0"/>
              </a:rPr>
              <a:t>Data Source : </a:t>
            </a:r>
            <a:r>
              <a:rPr lang="en-US" sz="1400" dirty="0">
                <a:highlight>
                  <a:srgbClr val="F7F7F7"/>
                </a:highlight>
                <a:latin typeface="Arial" panose="020B0604020202020204" pitchFamily="34" charset="0"/>
                <a:cs typeface="Arial" panose="020B0604020202020204" pitchFamily="34" charset="0"/>
              </a:rPr>
              <a:t>complaints-by-category.xlsx</a:t>
            </a:r>
          </a:p>
        </p:txBody>
      </p:sp>
      <p:sp>
        <p:nvSpPr>
          <p:cNvPr id="28" name="Freeform: Shape 2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4F7BFC67-EF0F-11D1-1780-9500C87901E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594412"/>
            <a:ext cx="4777381" cy="349943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F2BCA1FB-4272-4C90-B042-C0B5CC2D4AF6}"/>
              </a:ext>
            </a:extLst>
          </p:cNvPr>
          <p:cNvSpPr>
            <a:spLocks noGrp="1"/>
          </p:cNvSpPr>
          <p:nvPr>
            <p:ph idx="1"/>
          </p:nvPr>
        </p:nvSpPr>
        <p:spPr>
          <a:xfrm>
            <a:off x="5894962" y="1984443"/>
            <a:ext cx="5458838" cy="4192520"/>
          </a:xfrm>
        </p:spPr>
        <p:txBody>
          <a:bodyPr>
            <a:normAutofit/>
          </a:bodyPr>
          <a:lstStyle/>
          <a:p>
            <a:pPr rtl="0">
              <a:buFont typeface="+mj-lt"/>
              <a:buAutoNum type="arabicPeriod"/>
            </a:pPr>
            <a:r>
              <a:rPr lang="en-US" sz="900" b="1" dirty="0"/>
              <a:t>Heatmap Interpretation</a:t>
            </a:r>
            <a:r>
              <a:rPr lang="en-US" sz="900" dirty="0"/>
              <a:t>: </a:t>
            </a:r>
          </a:p>
          <a:p>
            <a:pPr marL="742950" lvl="1" indent="-285750" rtl="0">
              <a:buFont typeface="+mj-lt"/>
              <a:buAutoNum type="arabicPeriod"/>
            </a:pPr>
            <a:r>
              <a:rPr lang="en-US" sz="900" b="1" dirty="0"/>
              <a:t>Color Intensity</a:t>
            </a:r>
            <a:r>
              <a:rPr lang="en-US" sz="900" dirty="0"/>
              <a:t>: Warmer colors (reds and oranges) represent higher complaint counts, making it easy to spot the most frequent issues.</a:t>
            </a:r>
          </a:p>
          <a:p>
            <a:pPr marL="742950" lvl="1" indent="-285750" rtl="0">
              <a:buFont typeface="+mj-lt"/>
              <a:buAutoNum type="arabicPeriod"/>
            </a:pPr>
            <a:r>
              <a:rPr lang="en-US" sz="900" b="1" dirty="0"/>
              <a:t>Airports and Categories</a:t>
            </a:r>
            <a:r>
              <a:rPr lang="en-US" sz="900" dirty="0"/>
              <a:t>: Each row represents an airport, and each column represents a complaint category, providing a visual comparison across both dimensions.</a:t>
            </a:r>
          </a:p>
          <a:p>
            <a:pPr rtl="0">
              <a:buFont typeface="+mj-lt"/>
              <a:buAutoNum type="arabicPeriod"/>
            </a:pPr>
            <a:r>
              <a:rPr lang="en-US" sz="900" b="1" dirty="0"/>
              <a:t>Insights</a:t>
            </a:r>
            <a:r>
              <a:rPr lang="en-US" sz="900" dirty="0"/>
              <a:t>: </a:t>
            </a:r>
          </a:p>
          <a:p>
            <a:pPr marL="742950" lvl="1" indent="-285750" rtl="0">
              <a:buFont typeface="+mj-lt"/>
              <a:buAutoNum type="arabicPeriod"/>
            </a:pPr>
            <a:r>
              <a:rPr lang="en-US" sz="900" dirty="0"/>
              <a:t>This heatmap can reveal </a:t>
            </a:r>
            <a:r>
              <a:rPr lang="en-US" sz="900" b="1" dirty="0"/>
              <a:t>patterns in customer complaints</a:t>
            </a:r>
            <a:r>
              <a:rPr lang="en-US" sz="900" dirty="0"/>
              <a:t> specific to airports, such as consistent issues with certain facilities or services.</a:t>
            </a:r>
          </a:p>
          <a:p>
            <a:pPr marL="742950" lvl="1" indent="-285750" rtl="0">
              <a:buFont typeface="+mj-lt"/>
              <a:buAutoNum type="arabicPeriod"/>
            </a:pPr>
            <a:r>
              <a:rPr lang="en-US" sz="900" dirty="0"/>
              <a:t>Decision-makers can use these insights to focus on </a:t>
            </a:r>
            <a:r>
              <a:rPr lang="en-US" sz="900" b="1" dirty="0"/>
              <a:t>improving specific services</a:t>
            </a:r>
            <a:r>
              <a:rPr lang="en-US" sz="900" dirty="0"/>
              <a:t> at airports where certain complaint categories are prevalent, which can directly enhance passenger satisfaction.</a:t>
            </a:r>
          </a:p>
          <a:p>
            <a:pPr rtl="0">
              <a:buFont typeface="+mj-lt"/>
              <a:buAutoNum type="arabicPeriod"/>
            </a:pPr>
            <a:r>
              <a:rPr lang="en-US" sz="900" b="1" dirty="0"/>
              <a:t>Call to Action</a:t>
            </a:r>
            <a:r>
              <a:rPr lang="en-US" sz="900" dirty="0"/>
              <a:t>: </a:t>
            </a:r>
          </a:p>
          <a:p>
            <a:pPr marL="742950" lvl="1" indent="-285750" rtl="0">
              <a:buFont typeface="+mj-lt"/>
              <a:buAutoNum type="arabicPeriod"/>
            </a:pPr>
            <a:r>
              <a:rPr lang="en-US" sz="900" dirty="0"/>
              <a:t>Based on this visualization, </a:t>
            </a:r>
            <a:r>
              <a:rPr lang="en-US" sz="900" b="1" dirty="0"/>
              <a:t>prioritize addressing the highest-complaint categories</a:t>
            </a:r>
            <a:r>
              <a:rPr lang="en-US" sz="900" dirty="0"/>
              <a:t> at top airports. This targeted improvement approach can help improve the passenger experience by focusing on the most impactful areas.</a:t>
            </a:r>
          </a:p>
        </p:txBody>
      </p:sp>
    </p:spTree>
    <p:extLst>
      <p:ext uri="{BB962C8B-B14F-4D97-AF65-F5344CB8AC3E}">
        <p14:creationId xmlns:p14="http://schemas.microsoft.com/office/powerpoint/2010/main" val="3707688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57" name="Arc 205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123C74-1EEF-F0BF-05F4-EC9AD50FEC66}"/>
              </a:ext>
            </a:extLst>
          </p:cNvPr>
          <p:cNvSpPr>
            <a:spLocks noGrp="1"/>
          </p:cNvSpPr>
          <p:nvPr>
            <p:ph type="title"/>
          </p:nvPr>
        </p:nvSpPr>
        <p:spPr>
          <a:xfrm>
            <a:off x="5894962" y="479493"/>
            <a:ext cx="5458838" cy="1325563"/>
          </a:xfrm>
        </p:spPr>
        <p:txBody>
          <a:bodyPr>
            <a:normAutofit/>
          </a:bodyPr>
          <a:lstStyle/>
          <a:p>
            <a:r>
              <a:rPr lang="en-US" sz="1400" b="1" i="0" dirty="0">
                <a:effectLst/>
                <a:highlight>
                  <a:srgbClr val="F7F7F7"/>
                </a:highlight>
                <a:latin typeface="Arial" panose="020B0604020202020204" pitchFamily="34" charset="0"/>
                <a:cs typeface="Arial" panose="020B0604020202020204" pitchFamily="34" charset="0"/>
              </a:rPr>
              <a:t>Top 10 complaints by Subcategories for Top 10 Airports by complaint count</a:t>
            </a:r>
            <a:br>
              <a:rPr lang="en-US" sz="1400" b="1" i="0" dirty="0">
                <a:effectLst/>
                <a:highlight>
                  <a:srgbClr val="F7F7F7"/>
                </a:highlight>
                <a:latin typeface="Arial" panose="020B0604020202020204" pitchFamily="34" charset="0"/>
                <a:cs typeface="Arial" panose="020B0604020202020204" pitchFamily="34" charset="0"/>
              </a:rPr>
            </a:br>
            <a:br>
              <a:rPr lang="en-US" sz="1400" b="1" i="0" dirty="0">
                <a:effectLst/>
                <a:highlight>
                  <a:srgbClr val="F7F7F7"/>
                </a:highlight>
                <a:latin typeface="Arial" panose="020B0604020202020204" pitchFamily="34" charset="0"/>
                <a:cs typeface="Arial" panose="020B0604020202020204" pitchFamily="34" charset="0"/>
              </a:rPr>
            </a:br>
            <a:r>
              <a:rPr lang="en-US" sz="1400" b="1" i="0" dirty="0">
                <a:effectLst/>
                <a:highlight>
                  <a:srgbClr val="F7F7F7"/>
                </a:highlight>
                <a:latin typeface="Arial" panose="020B0604020202020204" pitchFamily="34" charset="0"/>
                <a:cs typeface="Arial" panose="020B0604020202020204" pitchFamily="34" charset="0"/>
              </a:rPr>
              <a:t>Visualization Type:</a:t>
            </a:r>
            <a:r>
              <a:rPr lang="en-US" sz="1400" b="0" i="0" dirty="0">
                <a:effectLst/>
                <a:highlight>
                  <a:srgbClr val="F7F7F7"/>
                </a:highlight>
                <a:latin typeface="Arial" panose="020B0604020202020204" pitchFamily="34" charset="0"/>
                <a:cs typeface="Arial" panose="020B0604020202020204" pitchFamily="34" charset="0"/>
              </a:rPr>
              <a:t> Heat Map</a:t>
            </a:r>
            <a:br>
              <a:rPr lang="en-US" sz="1400" b="0" i="0" dirty="0">
                <a:effectLst/>
                <a:highlight>
                  <a:srgbClr val="F7F7F7"/>
                </a:highlight>
                <a:latin typeface="Arial" panose="020B0604020202020204" pitchFamily="34" charset="0"/>
                <a:cs typeface="Arial" panose="020B0604020202020204" pitchFamily="34" charset="0"/>
              </a:rPr>
            </a:br>
            <a:r>
              <a:rPr lang="en-US" sz="1400" b="1" i="0" dirty="0">
                <a:effectLst/>
                <a:highlight>
                  <a:srgbClr val="F7F7F7"/>
                </a:highlight>
                <a:latin typeface="Arial" panose="020B0604020202020204" pitchFamily="34" charset="0"/>
                <a:cs typeface="Arial" panose="020B0604020202020204" pitchFamily="34" charset="0"/>
              </a:rPr>
              <a:t>Data Source : </a:t>
            </a:r>
            <a:r>
              <a:rPr lang="en-US" sz="1400" dirty="0">
                <a:highlight>
                  <a:srgbClr val="F7F7F7"/>
                </a:highlight>
                <a:latin typeface="Arial" panose="020B0604020202020204" pitchFamily="34" charset="0"/>
                <a:cs typeface="Arial" panose="020B0604020202020204" pitchFamily="34" charset="0"/>
              </a:rPr>
              <a:t>complaints-by-subcategory.xlsx</a:t>
            </a:r>
            <a:endParaRPr lang="en-US" sz="1400" dirty="0">
              <a:latin typeface="Arial" panose="020B0604020202020204" pitchFamily="34" charset="0"/>
              <a:cs typeface="Arial" panose="020B0604020202020204" pitchFamily="34" charset="0"/>
            </a:endParaRPr>
          </a:p>
        </p:txBody>
      </p:sp>
      <p:sp>
        <p:nvSpPr>
          <p:cNvPr id="2059" name="Freeform: Shape 205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93289FA7-B8C3-B37A-6858-3783A313BA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3182" y="855908"/>
            <a:ext cx="4777381" cy="497644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F2BCA1FB-4272-4C90-B042-C0B5CC2D4AF6}"/>
              </a:ext>
            </a:extLst>
          </p:cNvPr>
          <p:cNvSpPr>
            <a:spLocks noGrp="1"/>
          </p:cNvSpPr>
          <p:nvPr>
            <p:ph idx="1"/>
          </p:nvPr>
        </p:nvSpPr>
        <p:spPr>
          <a:xfrm>
            <a:off x="5894962" y="1984443"/>
            <a:ext cx="5458838" cy="4192520"/>
          </a:xfrm>
        </p:spPr>
        <p:txBody>
          <a:bodyPr>
            <a:normAutofit fontScale="55000" lnSpcReduction="20000"/>
          </a:bodyPr>
          <a:lstStyle/>
          <a:p>
            <a:pPr rtl="0">
              <a:buFont typeface="+mj-lt"/>
              <a:buAutoNum type="arabicPeriod"/>
            </a:pPr>
            <a:r>
              <a:rPr lang="en-US" b="1" dirty="0"/>
              <a:t>Focusing on Top Complaint Subcategories</a:t>
            </a:r>
            <a:r>
              <a:rPr lang="en-US" dirty="0"/>
              <a:t>: </a:t>
            </a:r>
          </a:p>
          <a:p>
            <a:pPr marL="742950" lvl="1" indent="-285750" rtl="0">
              <a:buFont typeface="+mj-lt"/>
              <a:buAutoNum type="arabicPeriod"/>
            </a:pPr>
            <a:r>
              <a:rPr lang="en-US" dirty="0"/>
              <a:t>The dataset is then filtered to include only complaints for the top 10 airports.</a:t>
            </a:r>
          </a:p>
          <a:p>
            <a:pPr marL="742950" lvl="1" indent="-285750" rtl="0">
              <a:buFont typeface="+mj-lt"/>
              <a:buAutoNum type="arabicPeriod"/>
            </a:pPr>
            <a:r>
              <a:rPr lang="en-US" dirty="0"/>
              <a:t>Next, it groups these complaints by subcategory to identify the top 10 complaint subcategories across these airports, isolating the most frequent types of complaints.</a:t>
            </a:r>
          </a:p>
          <a:p>
            <a:pPr rtl="0">
              <a:buFont typeface="+mj-lt"/>
              <a:buAutoNum type="arabicPeriod"/>
            </a:pPr>
            <a:r>
              <a:rPr lang="en-US" b="1" dirty="0"/>
              <a:t>Heatmap Visualization</a:t>
            </a:r>
            <a:r>
              <a:rPr lang="en-US" dirty="0"/>
              <a:t>: </a:t>
            </a:r>
          </a:p>
          <a:p>
            <a:pPr marL="742950" lvl="1" indent="-285750" rtl="0">
              <a:buFont typeface="+mj-lt"/>
              <a:buAutoNum type="arabicPeriod"/>
            </a:pPr>
            <a:r>
              <a:rPr lang="en-US" dirty="0"/>
              <a:t>A heatmap is created to visually represent this data. Using color intensities, the heatmap quickly highlights airports and subcategories with the highest complaint volumes.</a:t>
            </a:r>
          </a:p>
          <a:p>
            <a:pPr marL="742950" lvl="1" indent="-285750" rtl="0">
              <a:buFont typeface="+mj-lt"/>
              <a:buAutoNum type="arabicPeriod"/>
            </a:pPr>
            <a:r>
              <a:rPr lang="en-US" dirty="0"/>
              <a:t>The title, axis labels, and color bar improve clarity, making it easy to compare complaint types and frequencies across airports.</a:t>
            </a:r>
          </a:p>
          <a:p>
            <a:pPr marL="0" indent="0" rtl="0">
              <a:buNone/>
            </a:pPr>
            <a:r>
              <a:rPr lang="en-US" dirty="0"/>
              <a:t>This heatmap clearly illustrates which complaint subcategories are most prevalent at the top 10 airports with the highest complaint counts. The findings could help prioritize targeted improvements in passenger experience, especially for areas with high complaint concentrations.</a:t>
            </a:r>
          </a:p>
        </p:txBody>
      </p:sp>
    </p:spTree>
    <p:extLst>
      <p:ext uri="{BB962C8B-B14F-4D97-AF65-F5344CB8AC3E}">
        <p14:creationId xmlns:p14="http://schemas.microsoft.com/office/powerpoint/2010/main" val="1831591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29" name="Arc 5128">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123C74-1EEF-F0BF-05F4-EC9AD50FEC66}"/>
              </a:ext>
            </a:extLst>
          </p:cNvPr>
          <p:cNvSpPr>
            <a:spLocks noGrp="1"/>
          </p:cNvSpPr>
          <p:nvPr>
            <p:ph type="title"/>
          </p:nvPr>
        </p:nvSpPr>
        <p:spPr>
          <a:xfrm>
            <a:off x="6096000" y="574743"/>
            <a:ext cx="5458838" cy="1325563"/>
          </a:xfrm>
        </p:spPr>
        <p:txBody>
          <a:bodyPr>
            <a:normAutofit fontScale="90000"/>
          </a:bodyPr>
          <a:lstStyle/>
          <a:p>
            <a:r>
              <a:rPr lang="en-US" sz="1800" b="1" i="0" dirty="0">
                <a:effectLst/>
                <a:highlight>
                  <a:srgbClr val="F7F7F7"/>
                </a:highlight>
                <a:latin typeface="Arial" panose="020B0604020202020204" pitchFamily="34" charset="0"/>
                <a:cs typeface="Arial" panose="020B0604020202020204" pitchFamily="34" charset="0"/>
              </a:rPr>
              <a:t>Top 20 complaints </a:t>
            </a:r>
            <a:r>
              <a:rPr lang="en-US" sz="1800" b="1" dirty="0">
                <a:highlight>
                  <a:srgbClr val="F7F7F7"/>
                </a:highlight>
                <a:latin typeface="Arial" panose="020B0604020202020204" pitchFamily="34" charset="0"/>
                <a:cs typeface="Arial" panose="020B0604020202020204" pitchFamily="34" charset="0"/>
              </a:rPr>
              <a:t>categories by count for Top 20 airport</a:t>
            </a:r>
            <a:br>
              <a:rPr lang="en-US" sz="1800" b="1" i="0" dirty="0">
                <a:effectLst/>
                <a:highlight>
                  <a:srgbClr val="F7F7F7"/>
                </a:highlight>
                <a:latin typeface="Arial" panose="020B0604020202020204" pitchFamily="34" charset="0"/>
                <a:cs typeface="Arial" panose="020B0604020202020204" pitchFamily="34" charset="0"/>
              </a:rPr>
            </a:br>
            <a:br>
              <a:rPr lang="en-US" sz="1800" b="1" i="0" dirty="0">
                <a:effectLst/>
                <a:highlight>
                  <a:srgbClr val="F7F7F7"/>
                </a:highlight>
                <a:latin typeface="Arial" panose="020B0604020202020204" pitchFamily="34" charset="0"/>
                <a:cs typeface="Arial" panose="020B0604020202020204" pitchFamily="34" charset="0"/>
              </a:rPr>
            </a:br>
            <a:r>
              <a:rPr lang="en-US" sz="1800" b="1" i="0" dirty="0">
                <a:effectLst/>
                <a:highlight>
                  <a:srgbClr val="F7F7F7"/>
                </a:highlight>
                <a:latin typeface="Arial" panose="020B0604020202020204" pitchFamily="34" charset="0"/>
                <a:cs typeface="Arial" panose="020B0604020202020204" pitchFamily="34" charset="0"/>
              </a:rPr>
              <a:t>Visualization Type:</a:t>
            </a:r>
            <a:r>
              <a:rPr lang="en-US" sz="1800" b="0" i="0" dirty="0">
                <a:effectLst/>
                <a:highlight>
                  <a:srgbClr val="F7F7F7"/>
                </a:highlight>
                <a:latin typeface="Arial" panose="020B0604020202020204" pitchFamily="34" charset="0"/>
                <a:cs typeface="Arial" panose="020B0604020202020204" pitchFamily="34" charset="0"/>
              </a:rPr>
              <a:t> </a:t>
            </a:r>
            <a:r>
              <a:rPr lang="en-US" sz="1800" b="0" i="0" dirty="0" err="1">
                <a:effectLst/>
                <a:highlight>
                  <a:srgbClr val="F7F7F7"/>
                </a:highlight>
                <a:latin typeface="Arial" panose="020B0604020202020204" pitchFamily="34" charset="0"/>
                <a:cs typeface="Arial" panose="020B0604020202020204" pitchFamily="34" charset="0"/>
              </a:rPr>
              <a:t>Stcked</a:t>
            </a:r>
            <a:r>
              <a:rPr lang="en-US" sz="1800" b="0" i="0" dirty="0">
                <a:effectLst/>
                <a:highlight>
                  <a:srgbClr val="F7F7F7"/>
                </a:highlight>
                <a:latin typeface="Arial" panose="020B0604020202020204" pitchFamily="34" charset="0"/>
                <a:cs typeface="Arial" panose="020B0604020202020204" pitchFamily="34" charset="0"/>
              </a:rPr>
              <a:t> bar chart</a:t>
            </a:r>
            <a:br>
              <a:rPr lang="en-US" sz="1800" b="0" i="0" dirty="0">
                <a:effectLst/>
                <a:highlight>
                  <a:srgbClr val="F7F7F7"/>
                </a:highlight>
                <a:latin typeface="Arial" panose="020B0604020202020204" pitchFamily="34" charset="0"/>
                <a:cs typeface="Arial" panose="020B0604020202020204" pitchFamily="34" charset="0"/>
              </a:rPr>
            </a:br>
            <a:r>
              <a:rPr lang="en-US" sz="1800" b="1" i="0" dirty="0">
                <a:effectLst/>
                <a:highlight>
                  <a:srgbClr val="F7F7F7"/>
                </a:highlight>
                <a:latin typeface="Arial" panose="020B0604020202020204" pitchFamily="34" charset="0"/>
                <a:cs typeface="Arial" panose="020B0604020202020204" pitchFamily="34" charset="0"/>
              </a:rPr>
              <a:t>Data Source : </a:t>
            </a:r>
            <a:r>
              <a:rPr lang="en-US" sz="1800" dirty="0">
                <a:highlight>
                  <a:srgbClr val="F7F7F7"/>
                </a:highlight>
                <a:latin typeface="Arial" panose="020B0604020202020204" pitchFamily="34" charset="0"/>
                <a:cs typeface="Arial" panose="020B0604020202020204" pitchFamily="34" charset="0"/>
              </a:rPr>
              <a:t>complaints-by-category.xlsx</a:t>
            </a:r>
            <a:endParaRPr lang="en-US" sz="1800" dirty="0">
              <a:latin typeface="Arial" panose="020B0604020202020204" pitchFamily="34" charset="0"/>
              <a:cs typeface="Arial" panose="020B0604020202020204" pitchFamily="34" charset="0"/>
            </a:endParaRPr>
          </a:p>
        </p:txBody>
      </p:sp>
      <p:sp>
        <p:nvSpPr>
          <p:cNvPr id="5131" name="Freeform: Shape 513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A graph with different colored bars&#10;&#10;Description automatically generated">
            <a:extLst>
              <a:ext uri="{FF2B5EF4-FFF2-40B4-BE49-F238E27FC236}">
                <a16:creationId xmlns:a16="http://schemas.microsoft.com/office/drawing/2014/main" id="{24880BD8-620E-9C50-65BC-8C3162FD211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4633" y="574743"/>
            <a:ext cx="5189024" cy="419252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F2BCA1FB-4272-4C90-B042-C0B5CC2D4AF6}"/>
              </a:ext>
            </a:extLst>
          </p:cNvPr>
          <p:cNvSpPr>
            <a:spLocks noGrp="1"/>
          </p:cNvSpPr>
          <p:nvPr>
            <p:ph idx="1"/>
          </p:nvPr>
        </p:nvSpPr>
        <p:spPr>
          <a:xfrm>
            <a:off x="5894962" y="1984443"/>
            <a:ext cx="5458838" cy="4192520"/>
          </a:xfrm>
        </p:spPr>
        <p:txBody>
          <a:bodyPr>
            <a:normAutofit/>
          </a:bodyPr>
          <a:lstStyle/>
          <a:p>
            <a:pPr rtl="0"/>
            <a:r>
              <a:rPr lang="en-US" sz="1000" dirty="0"/>
              <a:t>This stacked bar chart provides a comprehensive overview of the top 20 complaint categories by count across the top 20 airports in the last five years. Each bar represents an airport, segmented by various complaint categories. Here’s a breakdown of key insights:</a:t>
            </a:r>
          </a:p>
          <a:p>
            <a:pPr rtl="0">
              <a:buFont typeface="Arial" panose="020B0604020202020204" pitchFamily="34" charset="0"/>
              <a:buChar char="•"/>
            </a:pPr>
            <a:r>
              <a:rPr lang="en-US" sz="1000" b="1" dirty="0"/>
              <a:t>Top Complaint Categories</a:t>
            </a:r>
            <a:r>
              <a:rPr lang="en-US" sz="1000" dirty="0"/>
              <a:t>: The color-coded segments within each bar indicate the volume of specific complaint categories, allowing stakeholders to quickly identify the most common complaint types at each airport.</a:t>
            </a:r>
          </a:p>
          <a:p>
            <a:pPr rtl="0">
              <a:buFont typeface="Arial" panose="020B0604020202020204" pitchFamily="34" charset="0"/>
              <a:buChar char="•"/>
            </a:pPr>
            <a:r>
              <a:rPr lang="en-US" sz="1000" b="1" dirty="0"/>
              <a:t>Airport-Specific Complaint Trends</a:t>
            </a:r>
            <a:r>
              <a:rPr lang="en-US" sz="1000" dirty="0"/>
              <a:t>: The stacked design helps highlight unique complaint patterns for each airport, making it easy to see which airports have a high volume of specific issues (e.g., delays, customer service) compared to others.</a:t>
            </a:r>
          </a:p>
          <a:p>
            <a:pPr rtl="0">
              <a:buFont typeface="Arial" panose="020B0604020202020204" pitchFamily="34" charset="0"/>
              <a:buChar char="•"/>
            </a:pPr>
            <a:r>
              <a:rPr lang="en-US" sz="1000" b="1" dirty="0"/>
              <a:t>Focus for Improvement</a:t>
            </a:r>
            <a:r>
              <a:rPr lang="en-US" sz="1000" dirty="0"/>
              <a:t>: Airports with larger bars indicate higher overall complaint volumes, highlighting where intervention might have the biggest impact. The visibility of category-specific complaints also enables targeted strategies, such as addressing prevalent issues like baggage handling or security wait times.</a:t>
            </a:r>
          </a:p>
          <a:p>
            <a:pPr rtl="0">
              <a:buFont typeface="Arial" panose="020B0604020202020204" pitchFamily="34" charset="0"/>
              <a:buChar char="•"/>
            </a:pPr>
            <a:r>
              <a:rPr lang="en-US" sz="1000" b="1" dirty="0"/>
              <a:t>Comparative Analysis</a:t>
            </a:r>
            <a:r>
              <a:rPr lang="en-US" sz="1000" dirty="0"/>
              <a:t>: Airports can be compared side-by-side to identify whether certain complaint types are more prominent in specific locations, providing actionable insights for airport management and policymakers.</a:t>
            </a:r>
          </a:p>
          <a:p>
            <a:pPr marL="0" indent="0" rtl="0">
              <a:buNone/>
            </a:pPr>
            <a:r>
              <a:rPr lang="en-US" sz="1000" dirty="0"/>
              <a:t>This visualization offers an actionable summary, aiding in the identification of high-impact areas for enhancing passenger satisfaction and operational efficiency at major airports.</a:t>
            </a:r>
          </a:p>
        </p:txBody>
      </p:sp>
    </p:spTree>
    <p:extLst>
      <p:ext uri="{BB962C8B-B14F-4D97-AF65-F5344CB8AC3E}">
        <p14:creationId xmlns:p14="http://schemas.microsoft.com/office/powerpoint/2010/main" val="96670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64">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123C74-1EEF-F0BF-05F4-EC9AD50FEC66}"/>
              </a:ext>
            </a:extLst>
          </p:cNvPr>
          <p:cNvSpPr>
            <a:spLocks noGrp="1"/>
          </p:cNvSpPr>
          <p:nvPr>
            <p:ph type="title"/>
          </p:nvPr>
        </p:nvSpPr>
        <p:spPr>
          <a:xfrm>
            <a:off x="572493" y="238539"/>
            <a:ext cx="11047013" cy="1434415"/>
          </a:xfrm>
        </p:spPr>
        <p:txBody>
          <a:bodyPr anchor="b">
            <a:normAutofit/>
          </a:bodyPr>
          <a:lstStyle/>
          <a:p>
            <a:r>
              <a:rPr lang="en-US" sz="2400" b="1" dirty="0">
                <a:solidFill>
                  <a:srgbClr val="111111"/>
                </a:solidFill>
                <a:highlight>
                  <a:srgbClr val="F7F7F7"/>
                </a:highlight>
                <a:latin typeface="Arial" panose="020B0604020202020204" pitchFamily="34" charset="0"/>
                <a:cs typeface="Arial" panose="020B0604020202020204" pitchFamily="34" charset="0"/>
              </a:rPr>
              <a:t>Top 10 airports with most complaints</a:t>
            </a:r>
            <a:br>
              <a:rPr lang="en-US" sz="2200" b="1" i="0" dirty="0">
                <a:effectLst/>
                <a:highlight>
                  <a:srgbClr val="F7F7F7"/>
                </a:highlight>
                <a:latin typeface="Arial" panose="020B0604020202020204" pitchFamily="34" charset="0"/>
                <a:cs typeface="Arial" panose="020B0604020202020204" pitchFamily="34" charset="0"/>
              </a:rPr>
            </a:br>
            <a:br>
              <a:rPr lang="en-US" sz="2200" b="1" i="0" dirty="0">
                <a:effectLst/>
                <a:highlight>
                  <a:srgbClr val="F7F7F7"/>
                </a:highlight>
                <a:latin typeface="Arial" panose="020B0604020202020204" pitchFamily="34" charset="0"/>
                <a:cs typeface="Arial" panose="020B0604020202020204" pitchFamily="34" charset="0"/>
              </a:rPr>
            </a:br>
            <a:r>
              <a:rPr lang="en-US" sz="2200" b="1" i="0" dirty="0">
                <a:effectLst/>
                <a:highlight>
                  <a:srgbClr val="F7F7F7"/>
                </a:highlight>
                <a:latin typeface="Arial" panose="020B0604020202020204" pitchFamily="34" charset="0"/>
                <a:cs typeface="Arial" panose="020B0604020202020204" pitchFamily="34" charset="0"/>
              </a:rPr>
              <a:t>Visualization Type:</a:t>
            </a:r>
            <a:r>
              <a:rPr lang="en-US" sz="2200" b="0" i="0" dirty="0">
                <a:effectLst/>
                <a:highlight>
                  <a:srgbClr val="F7F7F7"/>
                </a:highlight>
                <a:latin typeface="Arial" panose="020B0604020202020204" pitchFamily="34" charset="0"/>
                <a:cs typeface="Arial" panose="020B0604020202020204" pitchFamily="34" charset="0"/>
              </a:rPr>
              <a:t> </a:t>
            </a:r>
            <a:r>
              <a:rPr lang="en-US" sz="2400" dirty="0">
                <a:solidFill>
                  <a:srgbClr val="111111"/>
                </a:solidFill>
                <a:highlight>
                  <a:srgbClr val="F7F7F7"/>
                </a:highlight>
                <a:latin typeface="Arial" panose="020B0604020202020204" pitchFamily="34" charset="0"/>
                <a:cs typeface="Arial" panose="020B0604020202020204" pitchFamily="34" charset="0"/>
              </a:rPr>
              <a:t> bar plot</a:t>
            </a:r>
            <a:br>
              <a:rPr lang="en-US" sz="2200" b="0" i="0" dirty="0">
                <a:effectLst/>
                <a:highlight>
                  <a:srgbClr val="F7F7F7"/>
                </a:highlight>
                <a:latin typeface="Arial" panose="020B0604020202020204" pitchFamily="34" charset="0"/>
                <a:cs typeface="Arial" panose="020B0604020202020204" pitchFamily="34" charset="0"/>
              </a:rPr>
            </a:br>
            <a:r>
              <a:rPr lang="en-US" sz="2200" b="1" i="0" dirty="0">
                <a:effectLst/>
                <a:highlight>
                  <a:srgbClr val="F7F7F7"/>
                </a:highlight>
                <a:latin typeface="Arial" panose="020B0604020202020204" pitchFamily="34" charset="0"/>
                <a:cs typeface="Arial" panose="020B0604020202020204" pitchFamily="34" charset="0"/>
              </a:rPr>
              <a:t>Data Source : </a:t>
            </a:r>
            <a:r>
              <a:rPr lang="en-US" sz="2400" dirty="0">
                <a:solidFill>
                  <a:srgbClr val="111111"/>
                </a:solidFill>
                <a:highlight>
                  <a:srgbClr val="F7F7F7"/>
                </a:highlight>
                <a:latin typeface="Arial" panose="020B0604020202020204" pitchFamily="34" charset="0"/>
                <a:cs typeface="Arial" panose="020B0604020202020204" pitchFamily="34" charset="0"/>
              </a:rPr>
              <a:t>complaints-by-airport.xlsx</a:t>
            </a:r>
            <a:endParaRPr lang="en-US" sz="2200" dirty="0">
              <a:latin typeface="Arial" panose="020B0604020202020204" pitchFamily="34" charset="0"/>
              <a:cs typeface="Arial" panose="020B0604020202020204" pitchFamily="34" charset="0"/>
            </a:endParaRPr>
          </a:p>
        </p:txBody>
      </p:sp>
      <p:sp>
        <p:nvSpPr>
          <p:cNvPr id="2070"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F2BCA1FB-4272-4C90-B042-C0B5CC2D4AF6}"/>
              </a:ext>
            </a:extLst>
          </p:cNvPr>
          <p:cNvSpPr>
            <a:spLocks noGrp="1"/>
          </p:cNvSpPr>
          <p:nvPr>
            <p:ph idx="1"/>
          </p:nvPr>
        </p:nvSpPr>
        <p:spPr>
          <a:xfrm>
            <a:off x="5118606" y="2018153"/>
            <a:ext cx="6713552" cy="4114800"/>
          </a:xfrm>
        </p:spPr>
        <p:txBody>
          <a:bodyPr anchor="t">
            <a:normAutofit fontScale="85000" lnSpcReduction="20000"/>
          </a:bodyPr>
          <a:lstStyle/>
          <a:p>
            <a:pPr rtl="0">
              <a:buFont typeface="+mj-lt"/>
              <a:buAutoNum type="arabicPeriod"/>
            </a:pPr>
            <a:r>
              <a:rPr lang="en-US" b="1" dirty="0"/>
              <a:t>Interpretation of the Outcome</a:t>
            </a:r>
            <a:r>
              <a:rPr lang="en-US" dirty="0"/>
              <a:t>: </a:t>
            </a:r>
          </a:p>
          <a:p>
            <a:pPr marL="742950" lvl="1" indent="-285750" rtl="0">
              <a:buFont typeface="+mj-lt"/>
              <a:buAutoNum type="arabicPeriod"/>
            </a:pPr>
            <a:r>
              <a:rPr lang="en-US" dirty="0"/>
              <a:t>The bar plot visually highlights the airports with the highest complaint volumes, making it easy to identify which locations have the greatest number of reported issues.</a:t>
            </a:r>
          </a:p>
          <a:p>
            <a:pPr marL="742950" lvl="1" indent="-285750" rtl="0">
              <a:buFont typeface="+mj-lt"/>
              <a:buAutoNum type="arabicPeriod"/>
            </a:pPr>
            <a:r>
              <a:rPr lang="en-US" dirty="0"/>
              <a:t>This information could be valuable in directing resources, identifying high-priority airports for operational improvements, and addressing common concerns impacting passenger experience.</a:t>
            </a:r>
          </a:p>
          <a:p>
            <a:pPr marL="0" indent="0" rtl="0">
              <a:buNone/>
            </a:pPr>
            <a:r>
              <a:rPr lang="en-US" sz="2500" dirty="0"/>
              <a:t>This bar chart provides a concise summary of the top 10 airports with the most complaints, making it a strong visual tool for presenting insights to stakeholders. It can help stakeholders quickly identify priority areas for improving airport services and addressing common passenger concerns.</a:t>
            </a:r>
          </a:p>
        </p:txBody>
      </p:sp>
      <p:pic>
        <p:nvPicPr>
          <p:cNvPr id="4098" name="Picture 2">
            <a:extLst>
              <a:ext uri="{FF2B5EF4-FFF2-40B4-BE49-F238E27FC236}">
                <a16:creationId xmlns:a16="http://schemas.microsoft.com/office/drawing/2014/main" id="{F802466C-CEED-9629-2195-502A9B431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01" y="2260124"/>
            <a:ext cx="4965405" cy="2811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938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53" name="Arc 615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123C74-1EEF-F0BF-05F4-EC9AD50FEC66}"/>
              </a:ext>
            </a:extLst>
          </p:cNvPr>
          <p:cNvSpPr>
            <a:spLocks noGrp="1"/>
          </p:cNvSpPr>
          <p:nvPr>
            <p:ph type="title"/>
          </p:nvPr>
        </p:nvSpPr>
        <p:spPr>
          <a:xfrm>
            <a:off x="5894962" y="479493"/>
            <a:ext cx="5458838" cy="1325563"/>
          </a:xfrm>
        </p:spPr>
        <p:txBody>
          <a:bodyPr>
            <a:normAutofit/>
          </a:bodyPr>
          <a:lstStyle/>
          <a:p>
            <a:r>
              <a:rPr lang="en-US" sz="2100" b="1" dirty="0">
                <a:highlight>
                  <a:srgbClr val="F7F7F7"/>
                </a:highlight>
                <a:latin typeface="Arial" panose="020B0604020202020204" pitchFamily="34" charset="0"/>
                <a:cs typeface="Arial" panose="020B0604020202020204" pitchFamily="34" charset="0"/>
              </a:rPr>
              <a:t>Top 10 complaints Categories</a:t>
            </a:r>
            <a:br>
              <a:rPr lang="en-US" sz="2100" b="1" i="0" dirty="0">
                <a:effectLst/>
                <a:highlight>
                  <a:srgbClr val="F7F7F7"/>
                </a:highlight>
                <a:latin typeface="Arial" panose="020B0604020202020204" pitchFamily="34" charset="0"/>
                <a:cs typeface="Arial" panose="020B0604020202020204" pitchFamily="34" charset="0"/>
              </a:rPr>
            </a:br>
            <a:br>
              <a:rPr lang="en-US" sz="2100" b="1" i="0" dirty="0">
                <a:effectLst/>
                <a:highlight>
                  <a:srgbClr val="F7F7F7"/>
                </a:highlight>
                <a:latin typeface="Arial" panose="020B0604020202020204" pitchFamily="34" charset="0"/>
                <a:cs typeface="Arial" panose="020B0604020202020204" pitchFamily="34" charset="0"/>
              </a:rPr>
            </a:br>
            <a:r>
              <a:rPr lang="en-US" sz="2100" b="1" i="0" dirty="0">
                <a:effectLst/>
                <a:highlight>
                  <a:srgbClr val="F7F7F7"/>
                </a:highlight>
                <a:latin typeface="Arial" panose="020B0604020202020204" pitchFamily="34" charset="0"/>
                <a:cs typeface="Arial" panose="020B0604020202020204" pitchFamily="34" charset="0"/>
              </a:rPr>
              <a:t>Visualization Type:</a:t>
            </a:r>
            <a:r>
              <a:rPr lang="en-US" sz="2100" b="0" i="0" dirty="0">
                <a:effectLst/>
                <a:highlight>
                  <a:srgbClr val="F7F7F7"/>
                </a:highlight>
                <a:latin typeface="Arial" panose="020B0604020202020204" pitchFamily="34" charset="0"/>
                <a:cs typeface="Arial" panose="020B0604020202020204" pitchFamily="34" charset="0"/>
              </a:rPr>
              <a:t> </a:t>
            </a:r>
            <a:r>
              <a:rPr lang="en-US" sz="2100" dirty="0">
                <a:highlight>
                  <a:srgbClr val="F7F7F7"/>
                </a:highlight>
                <a:latin typeface="Arial" panose="020B0604020202020204" pitchFamily="34" charset="0"/>
                <a:cs typeface="Arial" panose="020B0604020202020204" pitchFamily="34" charset="0"/>
              </a:rPr>
              <a:t> Custom bar chart</a:t>
            </a:r>
            <a:br>
              <a:rPr lang="en-US" sz="2100" b="0" i="0" dirty="0">
                <a:effectLst/>
                <a:highlight>
                  <a:srgbClr val="F7F7F7"/>
                </a:highlight>
                <a:latin typeface="Arial" panose="020B0604020202020204" pitchFamily="34" charset="0"/>
                <a:cs typeface="Arial" panose="020B0604020202020204" pitchFamily="34" charset="0"/>
              </a:rPr>
            </a:br>
            <a:r>
              <a:rPr lang="en-US" sz="2100" b="1" i="0" dirty="0">
                <a:effectLst/>
                <a:highlight>
                  <a:srgbClr val="F7F7F7"/>
                </a:highlight>
                <a:latin typeface="Arial" panose="020B0604020202020204" pitchFamily="34" charset="0"/>
                <a:cs typeface="Arial" panose="020B0604020202020204" pitchFamily="34" charset="0"/>
              </a:rPr>
              <a:t>Data Source : </a:t>
            </a:r>
            <a:r>
              <a:rPr lang="en-US" sz="2100" dirty="0">
                <a:highlight>
                  <a:srgbClr val="F7F7F7"/>
                </a:highlight>
                <a:latin typeface="Arial" panose="020B0604020202020204" pitchFamily="34" charset="0"/>
                <a:cs typeface="Arial" panose="020B0604020202020204" pitchFamily="34" charset="0"/>
              </a:rPr>
              <a:t>complaints-by-category.xlsx</a:t>
            </a:r>
            <a:endParaRPr lang="en-US" sz="2100" dirty="0">
              <a:latin typeface="Arial" panose="020B0604020202020204" pitchFamily="34" charset="0"/>
              <a:cs typeface="Arial" panose="020B0604020202020204" pitchFamily="34" charset="0"/>
            </a:endParaRPr>
          </a:p>
        </p:txBody>
      </p:sp>
      <p:sp>
        <p:nvSpPr>
          <p:cNvPr id="6155" name="Freeform: Shape 615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a:extLst>
              <a:ext uri="{FF2B5EF4-FFF2-40B4-BE49-F238E27FC236}">
                <a16:creationId xmlns:a16="http://schemas.microsoft.com/office/drawing/2014/main" id="{954C8DA3-3E91-55C9-7CEF-9EC96C4135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8791" y="1142274"/>
            <a:ext cx="4777381" cy="226925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F2BCA1FB-4272-4C90-B042-C0B5CC2D4AF6}"/>
              </a:ext>
            </a:extLst>
          </p:cNvPr>
          <p:cNvSpPr>
            <a:spLocks noGrp="1"/>
          </p:cNvSpPr>
          <p:nvPr>
            <p:ph idx="1"/>
          </p:nvPr>
        </p:nvSpPr>
        <p:spPr>
          <a:xfrm>
            <a:off x="5894962" y="1984443"/>
            <a:ext cx="5458838" cy="4192520"/>
          </a:xfrm>
        </p:spPr>
        <p:txBody>
          <a:bodyPr>
            <a:normAutofit/>
          </a:bodyPr>
          <a:lstStyle/>
          <a:p>
            <a:pPr rtl="0"/>
            <a:r>
              <a:rPr lang="en-US" sz="900" dirty="0"/>
              <a:t>This horizontal bar chart highlights the top 10 complaint categories by total count, providing a clear snapshot of the most common issues reported by passengers. Here’s a breakdown of the insights it offers:</a:t>
            </a:r>
          </a:p>
          <a:p>
            <a:pPr rtl="0">
              <a:buFont typeface="Arial" panose="020B0604020202020204" pitchFamily="34" charset="0"/>
              <a:buChar char="•"/>
            </a:pPr>
            <a:r>
              <a:rPr lang="en-US" sz="900" b="1" dirty="0"/>
              <a:t>Top Complaint Categories</a:t>
            </a:r>
            <a:r>
              <a:rPr lang="en-US" sz="900" dirty="0"/>
              <a:t>: The chart ranks categories by complaint volume, making it easy to see which issues are most prevalent across airports. For example, the highest bar indicates the category with the greatest number of complaints, drawing attention to a significant pain point for passengers.</a:t>
            </a:r>
          </a:p>
          <a:p>
            <a:pPr rtl="0">
              <a:buFont typeface="Arial" panose="020B0604020202020204" pitchFamily="34" charset="0"/>
              <a:buChar char="•"/>
            </a:pPr>
            <a:r>
              <a:rPr lang="en-US" sz="900" b="1" dirty="0"/>
              <a:t>Comparison and Focus</a:t>
            </a:r>
            <a:r>
              <a:rPr lang="en-US" sz="900" dirty="0"/>
              <a:t>: This layout allows for a straightforward comparison of complaint counts across categories, with longer bars indicating higher complaint volumes. This insight can help decision-makers prioritize resources and efforts to address the most frequent complaints effectively.</a:t>
            </a:r>
          </a:p>
          <a:p>
            <a:pPr rtl="0">
              <a:buFont typeface="Arial" panose="020B0604020202020204" pitchFamily="34" charset="0"/>
              <a:buChar char="•"/>
            </a:pPr>
            <a:r>
              <a:rPr lang="en-US" sz="900" b="1" dirty="0"/>
              <a:t>Visual Simplicity</a:t>
            </a:r>
            <a:r>
              <a:rPr lang="en-US" sz="900" dirty="0"/>
              <a:t>: Using a horizontal layout, the chart provides readability and quick understanding for audiences at all levels, highlighting key areas for improvement in customer service and operational efficiency.</a:t>
            </a:r>
          </a:p>
          <a:p>
            <a:pPr marL="0" indent="0" rtl="0">
              <a:buNone/>
            </a:pPr>
            <a:r>
              <a:rPr lang="en-US" sz="900" dirty="0"/>
              <a:t>Overall, this visualization serves as a focused summary, providing actionable data to support targeted initiatives for enhancing the passenger experience by addressing the most significant sources of dissatisfaction.</a:t>
            </a:r>
          </a:p>
        </p:txBody>
      </p:sp>
    </p:spTree>
    <p:extLst>
      <p:ext uri="{BB962C8B-B14F-4D97-AF65-F5344CB8AC3E}">
        <p14:creationId xmlns:p14="http://schemas.microsoft.com/office/powerpoint/2010/main" val="4183349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6" name="Rectangle 718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187" name="Arc 718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123C74-1EEF-F0BF-05F4-EC9AD50FEC66}"/>
              </a:ext>
            </a:extLst>
          </p:cNvPr>
          <p:cNvSpPr>
            <a:spLocks noGrp="1"/>
          </p:cNvSpPr>
          <p:nvPr>
            <p:ph type="title"/>
          </p:nvPr>
        </p:nvSpPr>
        <p:spPr>
          <a:xfrm>
            <a:off x="5894962" y="479493"/>
            <a:ext cx="5458838" cy="1325563"/>
          </a:xfrm>
        </p:spPr>
        <p:txBody>
          <a:bodyPr>
            <a:normAutofit/>
          </a:bodyPr>
          <a:lstStyle/>
          <a:p>
            <a:r>
              <a:rPr lang="en-US" sz="2100" b="1" dirty="0">
                <a:highlight>
                  <a:srgbClr val="F7F7F7"/>
                </a:highlight>
                <a:latin typeface="Arial" panose="020B0604020202020204" pitchFamily="34" charset="0"/>
                <a:cs typeface="Arial" panose="020B0604020202020204" pitchFamily="34" charset="0"/>
              </a:rPr>
              <a:t>Monthly Complaint Trends</a:t>
            </a:r>
            <a:br>
              <a:rPr lang="en-US" sz="2100" b="1" i="0" dirty="0">
                <a:effectLst/>
                <a:highlight>
                  <a:srgbClr val="F7F7F7"/>
                </a:highlight>
                <a:latin typeface="Arial" panose="020B0604020202020204" pitchFamily="34" charset="0"/>
                <a:cs typeface="Arial" panose="020B0604020202020204" pitchFamily="34" charset="0"/>
              </a:rPr>
            </a:br>
            <a:br>
              <a:rPr lang="en-US" sz="2100" b="1" i="0" dirty="0">
                <a:effectLst/>
                <a:highlight>
                  <a:srgbClr val="F7F7F7"/>
                </a:highlight>
                <a:latin typeface="Arial" panose="020B0604020202020204" pitchFamily="34" charset="0"/>
                <a:cs typeface="Arial" panose="020B0604020202020204" pitchFamily="34" charset="0"/>
              </a:rPr>
            </a:br>
            <a:r>
              <a:rPr lang="en-US" sz="2100" b="1" i="0" dirty="0">
                <a:effectLst/>
                <a:highlight>
                  <a:srgbClr val="F7F7F7"/>
                </a:highlight>
                <a:latin typeface="Arial" panose="020B0604020202020204" pitchFamily="34" charset="0"/>
                <a:cs typeface="Arial" panose="020B0604020202020204" pitchFamily="34" charset="0"/>
              </a:rPr>
              <a:t>Visualization Type:</a:t>
            </a:r>
            <a:r>
              <a:rPr lang="en-US" sz="2100" b="0" i="0" dirty="0">
                <a:effectLst/>
                <a:highlight>
                  <a:srgbClr val="F7F7F7"/>
                </a:highlight>
                <a:latin typeface="Arial" panose="020B0604020202020204" pitchFamily="34" charset="0"/>
                <a:cs typeface="Arial" panose="020B0604020202020204" pitchFamily="34" charset="0"/>
              </a:rPr>
              <a:t> </a:t>
            </a:r>
            <a:r>
              <a:rPr lang="en-US" sz="2100" dirty="0">
                <a:highlight>
                  <a:srgbClr val="F7F7F7"/>
                </a:highlight>
                <a:latin typeface="Arial" panose="020B0604020202020204" pitchFamily="34" charset="0"/>
                <a:cs typeface="Arial" panose="020B0604020202020204" pitchFamily="34" charset="0"/>
              </a:rPr>
              <a:t> Trend Line</a:t>
            </a:r>
            <a:br>
              <a:rPr lang="en-US" sz="2100" b="0" i="0" dirty="0">
                <a:effectLst/>
                <a:highlight>
                  <a:srgbClr val="F7F7F7"/>
                </a:highlight>
                <a:latin typeface="Arial" panose="020B0604020202020204" pitchFamily="34" charset="0"/>
                <a:cs typeface="Arial" panose="020B0604020202020204" pitchFamily="34" charset="0"/>
              </a:rPr>
            </a:br>
            <a:r>
              <a:rPr lang="en-US" sz="2100" b="1" i="0" dirty="0">
                <a:effectLst/>
                <a:highlight>
                  <a:srgbClr val="F7F7F7"/>
                </a:highlight>
                <a:latin typeface="Arial" panose="020B0604020202020204" pitchFamily="34" charset="0"/>
                <a:cs typeface="Arial" panose="020B0604020202020204" pitchFamily="34" charset="0"/>
              </a:rPr>
              <a:t>Data Source : </a:t>
            </a:r>
            <a:r>
              <a:rPr lang="en-US" sz="2000" dirty="0">
                <a:solidFill>
                  <a:srgbClr val="111111"/>
                </a:solidFill>
                <a:highlight>
                  <a:srgbClr val="F7F7F7"/>
                </a:highlight>
                <a:latin typeface="Arial" panose="020B0604020202020204" pitchFamily="34" charset="0"/>
                <a:cs typeface="Arial" panose="020B0604020202020204" pitchFamily="34" charset="0"/>
              </a:rPr>
              <a:t>complaints-by-airport.xlsx</a:t>
            </a:r>
            <a:endParaRPr lang="en-US" sz="2100" dirty="0">
              <a:latin typeface="Arial" panose="020B0604020202020204" pitchFamily="34" charset="0"/>
              <a:cs typeface="Arial" panose="020B0604020202020204" pitchFamily="34" charset="0"/>
            </a:endParaRPr>
          </a:p>
        </p:txBody>
      </p:sp>
      <p:sp>
        <p:nvSpPr>
          <p:cNvPr id="7188" name="Freeform: Shape 7187">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72" name="Picture 4">
            <a:extLst>
              <a:ext uri="{FF2B5EF4-FFF2-40B4-BE49-F238E27FC236}">
                <a16:creationId xmlns:a16="http://schemas.microsoft.com/office/drawing/2014/main" id="{F6AA2F37-4F66-9707-81A5-5D4BF5B5ED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180" y="866274"/>
            <a:ext cx="5466835" cy="319558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F2BCA1FB-4272-4C90-B042-C0B5CC2D4AF6}"/>
              </a:ext>
            </a:extLst>
          </p:cNvPr>
          <p:cNvSpPr>
            <a:spLocks noGrp="1"/>
          </p:cNvSpPr>
          <p:nvPr>
            <p:ph idx="1"/>
          </p:nvPr>
        </p:nvSpPr>
        <p:spPr>
          <a:xfrm>
            <a:off x="5894962" y="1984443"/>
            <a:ext cx="5458838" cy="4192520"/>
          </a:xfrm>
        </p:spPr>
        <p:txBody>
          <a:bodyPr>
            <a:normAutofit/>
          </a:bodyPr>
          <a:lstStyle/>
          <a:p>
            <a:pPr marL="0" indent="0" rtl="0">
              <a:buNone/>
            </a:pPr>
            <a:r>
              <a:rPr lang="en-US" sz="1050" dirty="0"/>
              <a:t>Here’s a breakdown of the insights:</a:t>
            </a:r>
          </a:p>
          <a:p>
            <a:pPr rtl="0">
              <a:buFont typeface="Arial" panose="020B0604020202020204" pitchFamily="34" charset="0"/>
              <a:buChar char="•"/>
            </a:pPr>
            <a:r>
              <a:rPr lang="en-US" sz="1050" b="1" dirty="0"/>
              <a:t>Monthly Complaint Trends</a:t>
            </a:r>
            <a:r>
              <a:rPr lang="en-US" sz="1050" dirty="0"/>
              <a:t>: The line shows fluctuations in total complaint volume from month to month, allowing stakeholders to identify specific periods with noticeable increases or decreases in complaints.</a:t>
            </a:r>
          </a:p>
          <a:p>
            <a:pPr rtl="0">
              <a:buFont typeface="Arial" panose="020B0604020202020204" pitchFamily="34" charset="0"/>
              <a:buChar char="•"/>
            </a:pPr>
            <a:r>
              <a:rPr lang="en-US" sz="1050" b="1" dirty="0"/>
              <a:t>Seasonal and Periodic Patterns</a:t>
            </a:r>
            <a:r>
              <a:rPr lang="en-US" sz="1050" dirty="0"/>
              <a:t>: Peaks or dips in the trend line may reveal seasonal patterns or periodic spikes, possibly linked to high travel seasons, holidays, or specific operational issues. For example, a consistent rise during summer months could indicate higher complaint volumes during peak travel.</a:t>
            </a:r>
          </a:p>
          <a:p>
            <a:pPr rtl="0">
              <a:buFont typeface="Arial" panose="020B0604020202020204" pitchFamily="34" charset="0"/>
              <a:buChar char="•"/>
            </a:pPr>
            <a:r>
              <a:rPr lang="en-US" sz="1050" b="1" dirty="0"/>
              <a:t>Data-Driven Strategy</a:t>
            </a:r>
            <a:r>
              <a:rPr lang="en-US" sz="1050" dirty="0"/>
              <a:t>: By visualizing complaint trends, this chart highlights the need for proactive measures during high-complaint months. This can aid in resource allocation, staff training, and policy adjustments aimed at minimizing complaints during anticipated busy periods.</a:t>
            </a:r>
          </a:p>
          <a:p>
            <a:pPr rtl="0">
              <a:buFont typeface="Arial" panose="020B0604020202020204" pitchFamily="34" charset="0"/>
              <a:buChar char="•"/>
            </a:pPr>
            <a:r>
              <a:rPr lang="en-US" sz="1050" b="1" dirty="0"/>
              <a:t>Engagement-Friendly Design</a:t>
            </a:r>
            <a:r>
              <a:rPr lang="en-US" sz="1050" dirty="0"/>
              <a:t>: Using a clean line with markers for each data point ensures clarity and readability, helping viewers grasp trends quickly. The blue color provides a neutral, professional tone, guiding attention without distraction.</a:t>
            </a:r>
          </a:p>
          <a:p>
            <a:pPr marL="0" indent="0" rtl="0">
              <a:buNone/>
            </a:pPr>
            <a:r>
              <a:rPr lang="en-US" sz="1050" dirty="0"/>
              <a:t>Overall, this visualization gives a clear, time-based overview of complaint trends, supporting data-driven strategies to improve passenger satisfaction and operational efficiency during critical periods.</a:t>
            </a:r>
          </a:p>
        </p:txBody>
      </p:sp>
    </p:spTree>
    <p:extLst>
      <p:ext uri="{BB962C8B-B14F-4D97-AF65-F5344CB8AC3E}">
        <p14:creationId xmlns:p14="http://schemas.microsoft.com/office/powerpoint/2010/main" val="3624723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201" name="Arc 820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123C74-1EEF-F0BF-05F4-EC9AD50FEC66}"/>
              </a:ext>
            </a:extLst>
          </p:cNvPr>
          <p:cNvSpPr>
            <a:spLocks noGrp="1"/>
          </p:cNvSpPr>
          <p:nvPr>
            <p:ph type="title"/>
          </p:nvPr>
        </p:nvSpPr>
        <p:spPr>
          <a:xfrm>
            <a:off x="5894962" y="479493"/>
            <a:ext cx="5458838" cy="1325563"/>
          </a:xfrm>
        </p:spPr>
        <p:txBody>
          <a:bodyPr>
            <a:normAutofit/>
          </a:bodyPr>
          <a:lstStyle/>
          <a:p>
            <a:r>
              <a:rPr lang="en-US" sz="2100" b="1" dirty="0">
                <a:highlight>
                  <a:srgbClr val="F7F7F7"/>
                </a:highlight>
                <a:latin typeface="Arial" panose="020B0604020202020204" pitchFamily="34" charset="0"/>
                <a:cs typeface="Arial" panose="020B0604020202020204" pitchFamily="34" charset="0"/>
              </a:rPr>
              <a:t>Monthly Complaint Trends</a:t>
            </a:r>
            <a:br>
              <a:rPr lang="en-US" sz="2100" b="1" i="0" dirty="0">
                <a:effectLst/>
                <a:highlight>
                  <a:srgbClr val="F7F7F7"/>
                </a:highlight>
                <a:latin typeface="Arial" panose="020B0604020202020204" pitchFamily="34" charset="0"/>
                <a:cs typeface="Arial" panose="020B0604020202020204" pitchFamily="34" charset="0"/>
              </a:rPr>
            </a:br>
            <a:br>
              <a:rPr lang="en-US" sz="2100" b="1" i="0" dirty="0">
                <a:effectLst/>
                <a:highlight>
                  <a:srgbClr val="F7F7F7"/>
                </a:highlight>
                <a:latin typeface="Arial" panose="020B0604020202020204" pitchFamily="34" charset="0"/>
                <a:cs typeface="Arial" panose="020B0604020202020204" pitchFamily="34" charset="0"/>
              </a:rPr>
            </a:br>
            <a:r>
              <a:rPr lang="en-US" sz="2100" b="1" i="0" dirty="0">
                <a:effectLst/>
                <a:highlight>
                  <a:srgbClr val="F7F7F7"/>
                </a:highlight>
                <a:latin typeface="Arial" panose="020B0604020202020204" pitchFamily="34" charset="0"/>
                <a:cs typeface="Arial" panose="020B0604020202020204" pitchFamily="34" charset="0"/>
              </a:rPr>
              <a:t>Visualization Type:</a:t>
            </a:r>
            <a:r>
              <a:rPr lang="en-US" sz="2100" b="0" i="0" dirty="0">
                <a:effectLst/>
                <a:highlight>
                  <a:srgbClr val="F7F7F7"/>
                </a:highlight>
                <a:latin typeface="Arial" panose="020B0604020202020204" pitchFamily="34" charset="0"/>
                <a:cs typeface="Arial" panose="020B0604020202020204" pitchFamily="34" charset="0"/>
              </a:rPr>
              <a:t> </a:t>
            </a:r>
            <a:r>
              <a:rPr lang="en-US" sz="2100" dirty="0">
                <a:highlight>
                  <a:srgbClr val="F7F7F7"/>
                </a:highlight>
                <a:latin typeface="Arial" panose="020B0604020202020204" pitchFamily="34" charset="0"/>
                <a:cs typeface="Arial" panose="020B0604020202020204" pitchFamily="34" charset="0"/>
              </a:rPr>
              <a:t> box plot</a:t>
            </a:r>
            <a:br>
              <a:rPr lang="en-US" sz="2100" b="0" i="0" dirty="0">
                <a:effectLst/>
                <a:highlight>
                  <a:srgbClr val="F7F7F7"/>
                </a:highlight>
                <a:latin typeface="Arial" panose="020B0604020202020204" pitchFamily="34" charset="0"/>
                <a:cs typeface="Arial" panose="020B0604020202020204" pitchFamily="34" charset="0"/>
              </a:rPr>
            </a:br>
            <a:r>
              <a:rPr lang="en-US" sz="2100" b="1" i="0" dirty="0">
                <a:effectLst/>
                <a:highlight>
                  <a:srgbClr val="F7F7F7"/>
                </a:highlight>
                <a:latin typeface="Arial" panose="020B0604020202020204" pitchFamily="34" charset="0"/>
                <a:cs typeface="Arial" panose="020B0604020202020204" pitchFamily="34" charset="0"/>
              </a:rPr>
              <a:t>Data Source : </a:t>
            </a:r>
            <a:r>
              <a:rPr lang="en-US" sz="2100" dirty="0">
                <a:highlight>
                  <a:srgbClr val="F7F7F7"/>
                </a:highlight>
                <a:latin typeface="Arial" panose="020B0604020202020204" pitchFamily="34" charset="0"/>
                <a:cs typeface="Arial" panose="020B0604020202020204" pitchFamily="34" charset="0"/>
              </a:rPr>
              <a:t>complaints-by-category.xlsx</a:t>
            </a:r>
            <a:endParaRPr lang="en-US" sz="2100" dirty="0">
              <a:latin typeface="Arial" panose="020B0604020202020204" pitchFamily="34" charset="0"/>
              <a:cs typeface="Arial" panose="020B0604020202020204" pitchFamily="34" charset="0"/>
            </a:endParaRPr>
          </a:p>
        </p:txBody>
      </p:sp>
      <p:sp>
        <p:nvSpPr>
          <p:cNvPr id="8203" name="Freeform: Shape 820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194" name="Picture 2">
            <a:extLst>
              <a:ext uri="{FF2B5EF4-FFF2-40B4-BE49-F238E27FC236}">
                <a16:creationId xmlns:a16="http://schemas.microsoft.com/office/drawing/2014/main" id="{5F584B4C-1168-D6CF-A57E-CEE263010ED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3182" y="1833281"/>
            <a:ext cx="4777381" cy="302169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F2BCA1FB-4272-4C90-B042-C0B5CC2D4AF6}"/>
              </a:ext>
            </a:extLst>
          </p:cNvPr>
          <p:cNvSpPr>
            <a:spLocks noGrp="1"/>
          </p:cNvSpPr>
          <p:nvPr>
            <p:ph idx="1"/>
          </p:nvPr>
        </p:nvSpPr>
        <p:spPr>
          <a:xfrm>
            <a:off x="5894962" y="1984443"/>
            <a:ext cx="5458838" cy="4192520"/>
          </a:xfrm>
        </p:spPr>
        <p:txBody>
          <a:bodyPr>
            <a:normAutofit/>
          </a:bodyPr>
          <a:lstStyle/>
          <a:p>
            <a:pPr marL="0" indent="0" rtl="0">
              <a:buNone/>
            </a:pPr>
            <a:r>
              <a:rPr lang="en-US" sz="900" dirty="0"/>
              <a:t>The following insights emerge from the visualization:</a:t>
            </a:r>
          </a:p>
          <a:p>
            <a:pPr rtl="0">
              <a:buFont typeface="Arial" panose="020B0604020202020204" pitchFamily="34" charset="0"/>
              <a:buChar char="•"/>
            </a:pPr>
            <a:r>
              <a:rPr lang="en-US" sz="900" b="1" dirty="0"/>
              <a:t>Monthly Variation in Complaints</a:t>
            </a:r>
            <a:r>
              <a:rPr lang="en-US" sz="900" dirty="0"/>
              <a:t>: Each month’s box represents the range and distribution of complaints received. This view highlights not only the average complaint count but also the variability, including any outliers (extremely high or low complaint counts) that may warrant attention.</a:t>
            </a:r>
          </a:p>
          <a:p>
            <a:pPr rtl="0">
              <a:buFont typeface="Arial" panose="020B0604020202020204" pitchFamily="34" charset="0"/>
              <a:buChar char="•"/>
            </a:pPr>
            <a:r>
              <a:rPr lang="en-US" sz="900" b="1" dirty="0"/>
              <a:t>Comparative Analysis Across Airports</a:t>
            </a:r>
            <a:r>
              <a:rPr lang="en-US" sz="900" dirty="0"/>
              <a:t>: By color-coding each airport, the plot makes it easy to compare complaint trends across the three busiest airports. For instance, one airport may consistently have higher complaint counts in certain months, revealing where service improvement efforts might be prioritized.</a:t>
            </a:r>
          </a:p>
          <a:p>
            <a:pPr rtl="0">
              <a:buFont typeface="Arial" panose="020B0604020202020204" pitchFamily="34" charset="0"/>
              <a:buChar char="•"/>
            </a:pPr>
            <a:r>
              <a:rPr lang="en-US" sz="900" b="1" dirty="0"/>
              <a:t>Identification of Peak Complaint Months</a:t>
            </a:r>
            <a:r>
              <a:rPr lang="en-US" sz="900" dirty="0"/>
              <a:t>: Months with higher medians or wider distributions point to potentially challenging periods for customer service, possibly tied to seasonal travel patterns or operational challenges.</a:t>
            </a:r>
          </a:p>
          <a:p>
            <a:pPr rtl="0">
              <a:buFont typeface="Arial" panose="020B0604020202020204" pitchFamily="34" charset="0"/>
              <a:buChar char="•"/>
            </a:pPr>
            <a:r>
              <a:rPr lang="en-US" sz="900" b="1" dirty="0"/>
              <a:t>Operational Insights</a:t>
            </a:r>
            <a:r>
              <a:rPr lang="en-US" sz="900" dirty="0"/>
              <a:t>: This visualization supports airport management teams in identifying which months see the most variation in complaints and which airports are consistently high in complaints, guiding data-driven decisions in staffing, resource allocation, and training.</a:t>
            </a:r>
          </a:p>
          <a:p>
            <a:pPr marL="0" indent="0" rtl="0">
              <a:buNone/>
            </a:pPr>
            <a:r>
              <a:rPr lang="en-US" sz="900" dirty="0"/>
              <a:t>Overall, this chart serves as a clear, insightful tool for understanding complaint patterns, supporting targeted interventions that can improve passenger experience during critical travel periods.</a:t>
            </a:r>
          </a:p>
        </p:txBody>
      </p:sp>
    </p:spTree>
    <p:extLst>
      <p:ext uri="{BB962C8B-B14F-4D97-AF65-F5344CB8AC3E}">
        <p14:creationId xmlns:p14="http://schemas.microsoft.com/office/powerpoint/2010/main" val="67270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225" name="Arc 922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123C74-1EEF-F0BF-05F4-EC9AD50FEC66}"/>
              </a:ext>
            </a:extLst>
          </p:cNvPr>
          <p:cNvSpPr>
            <a:spLocks noGrp="1"/>
          </p:cNvSpPr>
          <p:nvPr>
            <p:ph type="title"/>
          </p:nvPr>
        </p:nvSpPr>
        <p:spPr>
          <a:xfrm>
            <a:off x="5894962" y="479493"/>
            <a:ext cx="5458838" cy="1325563"/>
          </a:xfrm>
        </p:spPr>
        <p:txBody>
          <a:bodyPr>
            <a:normAutofit/>
          </a:bodyPr>
          <a:lstStyle/>
          <a:p>
            <a:r>
              <a:rPr lang="en-US" sz="2100" b="1" dirty="0">
                <a:highlight>
                  <a:srgbClr val="F7F7F7"/>
                </a:highlight>
                <a:latin typeface="Arial" panose="020B0604020202020204" pitchFamily="34" charset="0"/>
                <a:cs typeface="Arial" panose="020B0604020202020204" pitchFamily="34" charset="0"/>
              </a:rPr>
              <a:t>Top 10 airports </a:t>
            </a:r>
            <a:br>
              <a:rPr lang="en-US" sz="2100" b="1" i="0" dirty="0">
                <a:effectLst/>
                <a:highlight>
                  <a:srgbClr val="F7F7F7"/>
                </a:highlight>
                <a:latin typeface="Arial" panose="020B0604020202020204" pitchFamily="34" charset="0"/>
                <a:cs typeface="Arial" panose="020B0604020202020204" pitchFamily="34" charset="0"/>
              </a:rPr>
            </a:br>
            <a:br>
              <a:rPr lang="en-US" sz="2100" b="1" i="0" dirty="0">
                <a:effectLst/>
                <a:highlight>
                  <a:srgbClr val="F7F7F7"/>
                </a:highlight>
                <a:latin typeface="Arial" panose="020B0604020202020204" pitchFamily="34" charset="0"/>
                <a:cs typeface="Arial" panose="020B0604020202020204" pitchFamily="34" charset="0"/>
              </a:rPr>
            </a:br>
            <a:r>
              <a:rPr lang="en-US" sz="2100" b="1" i="0" dirty="0">
                <a:effectLst/>
                <a:highlight>
                  <a:srgbClr val="F7F7F7"/>
                </a:highlight>
                <a:latin typeface="Arial" panose="020B0604020202020204" pitchFamily="34" charset="0"/>
                <a:cs typeface="Arial" panose="020B0604020202020204" pitchFamily="34" charset="0"/>
              </a:rPr>
              <a:t>Visualization Type:</a:t>
            </a:r>
            <a:r>
              <a:rPr lang="en-US" sz="2100" b="0" i="0" dirty="0">
                <a:effectLst/>
                <a:highlight>
                  <a:srgbClr val="F7F7F7"/>
                </a:highlight>
                <a:latin typeface="Arial" panose="020B0604020202020204" pitchFamily="34" charset="0"/>
                <a:cs typeface="Arial" panose="020B0604020202020204" pitchFamily="34" charset="0"/>
              </a:rPr>
              <a:t> </a:t>
            </a:r>
            <a:r>
              <a:rPr lang="en-US" sz="2100" dirty="0">
                <a:highlight>
                  <a:srgbClr val="F7F7F7"/>
                </a:highlight>
                <a:latin typeface="Arial" panose="020B0604020202020204" pitchFamily="34" charset="0"/>
                <a:cs typeface="Arial" panose="020B0604020202020204" pitchFamily="34" charset="0"/>
              </a:rPr>
              <a:t> Heat Map</a:t>
            </a:r>
            <a:br>
              <a:rPr lang="en-US" sz="2100" b="0" i="0" dirty="0">
                <a:effectLst/>
                <a:highlight>
                  <a:srgbClr val="F7F7F7"/>
                </a:highlight>
                <a:latin typeface="Arial" panose="020B0604020202020204" pitchFamily="34" charset="0"/>
                <a:cs typeface="Arial" panose="020B0604020202020204" pitchFamily="34" charset="0"/>
              </a:rPr>
            </a:br>
            <a:r>
              <a:rPr lang="en-US" sz="2100" b="1" i="0" dirty="0">
                <a:effectLst/>
                <a:highlight>
                  <a:srgbClr val="F7F7F7"/>
                </a:highlight>
                <a:latin typeface="Arial" panose="020B0604020202020204" pitchFamily="34" charset="0"/>
                <a:cs typeface="Arial" panose="020B0604020202020204" pitchFamily="34" charset="0"/>
              </a:rPr>
              <a:t>Data Source : </a:t>
            </a:r>
            <a:r>
              <a:rPr lang="en-US" sz="2100" dirty="0">
                <a:highlight>
                  <a:srgbClr val="F7F7F7"/>
                </a:highlight>
                <a:latin typeface="Arial" panose="020B0604020202020204" pitchFamily="34" charset="0"/>
                <a:cs typeface="Arial" panose="020B0604020202020204" pitchFamily="34" charset="0"/>
              </a:rPr>
              <a:t>iata-icao.xlsx</a:t>
            </a:r>
            <a:endParaRPr lang="en-US" sz="2100" dirty="0">
              <a:latin typeface="Arial" panose="020B0604020202020204" pitchFamily="34" charset="0"/>
              <a:cs typeface="Arial" panose="020B0604020202020204" pitchFamily="34" charset="0"/>
            </a:endParaRPr>
          </a:p>
        </p:txBody>
      </p:sp>
      <p:sp>
        <p:nvSpPr>
          <p:cNvPr id="9227" name="Freeform: Shape 922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218" name="Picture 2">
            <a:extLst>
              <a:ext uri="{FF2B5EF4-FFF2-40B4-BE49-F238E27FC236}">
                <a16:creationId xmlns:a16="http://schemas.microsoft.com/office/drawing/2014/main" id="{1FDD4840-F847-66F1-8313-C5058877BA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3182" y="1982575"/>
            <a:ext cx="4777381" cy="272310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9" name="Content Placeholder 8">
            <a:extLst>
              <a:ext uri="{FF2B5EF4-FFF2-40B4-BE49-F238E27FC236}">
                <a16:creationId xmlns:a16="http://schemas.microsoft.com/office/drawing/2014/main" id="{F2BCA1FB-4272-4C90-B042-C0B5CC2D4AF6}"/>
              </a:ext>
            </a:extLst>
          </p:cNvPr>
          <p:cNvSpPr>
            <a:spLocks noGrp="1"/>
          </p:cNvSpPr>
          <p:nvPr>
            <p:ph idx="1"/>
          </p:nvPr>
        </p:nvSpPr>
        <p:spPr>
          <a:xfrm>
            <a:off x="5894962" y="1984443"/>
            <a:ext cx="5458838" cy="4192520"/>
          </a:xfrm>
        </p:spPr>
        <p:txBody>
          <a:bodyPr>
            <a:normAutofit/>
          </a:bodyPr>
          <a:lstStyle/>
          <a:p>
            <a:pPr marL="0" indent="0" rtl="0">
              <a:buNone/>
            </a:pPr>
            <a:r>
              <a:rPr lang="en-US" sz="900" dirty="0"/>
              <a:t>The key aspects of the visualization are as follows:</a:t>
            </a:r>
          </a:p>
          <a:p>
            <a:pPr rtl="0">
              <a:buFont typeface="Arial" panose="020B0604020202020204" pitchFamily="34" charset="0"/>
              <a:buChar char="•"/>
            </a:pPr>
            <a:r>
              <a:rPr lang="en-US" sz="900" b="1" dirty="0"/>
              <a:t>Heat Map Layer</a:t>
            </a:r>
            <a:r>
              <a:rPr lang="en-US" sz="900" dirty="0"/>
              <a:t>: The heat map layer provides a color-coded density visualization based on the total number of complaints for each airport. Areas with warmer colors (e.g., yellow or red) indicate higher complaint volumes, while cooler areas (green or blue) represent lower volumes. This layer visually emphasizes regions with more passenger issues, helping to quickly identify hotspots of high complaint activity.</a:t>
            </a:r>
          </a:p>
          <a:p>
            <a:pPr rtl="0">
              <a:buFont typeface="Arial" panose="020B0604020202020204" pitchFamily="34" charset="0"/>
              <a:buChar char="•"/>
            </a:pPr>
            <a:r>
              <a:rPr lang="en-US" sz="900" b="1" dirty="0"/>
              <a:t>Top 10 Airports Highlighted with Markers</a:t>
            </a:r>
            <a:r>
              <a:rPr lang="en-US" sz="900" dirty="0"/>
              <a:t>: Each of the 10 airports with the most complaints is marked with a red icon. Clicking on any marker reveals a pop-up showing the airport's name and the total complaint count. These markers serve as focal points for decision-makers to identify specific airports requiring targeted improvements in operations or passenger service.</a:t>
            </a:r>
          </a:p>
          <a:p>
            <a:pPr rtl="0">
              <a:buFont typeface="Arial" panose="020B0604020202020204" pitchFamily="34" charset="0"/>
              <a:buChar char="•"/>
            </a:pPr>
            <a:r>
              <a:rPr lang="en-US" sz="900" b="1" dirty="0"/>
              <a:t>Geographic Context</a:t>
            </a:r>
            <a:r>
              <a:rPr lang="en-US" sz="900" dirty="0"/>
              <a:t>: By using a U.S.-centered map with airport locations overlaid, the visualization gives insights into regional patterns in passenger complaints, revealing whether specific areas (e.g., densely populated or high-traffic regions) consistently see higher complaint volumes.</a:t>
            </a:r>
          </a:p>
          <a:p>
            <a:pPr rtl="0">
              <a:buFont typeface="Arial" panose="020B0604020202020204" pitchFamily="34" charset="0"/>
              <a:buChar char="•"/>
            </a:pPr>
            <a:r>
              <a:rPr lang="en-US" sz="900" b="1" dirty="0"/>
              <a:t>Intuitive User Interaction</a:t>
            </a:r>
            <a:r>
              <a:rPr lang="en-US" sz="900" dirty="0"/>
              <a:t>: With an interactive map format, users can zoom in and out to focus on particular regions, adding a layer of flexibility for viewers to explore specific areas of interest in more detail.</a:t>
            </a:r>
          </a:p>
          <a:p>
            <a:pPr marL="0" indent="0" rtl="0">
              <a:buNone/>
            </a:pPr>
            <a:r>
              <a:rPr lang="en-US" sz="900" dirty="0"/>
              <a:t>This visualization effectively combines both density and specific location data, providing a comprehensive view of passenger complaints across the country and allowing for actionable insights at the most problematic airports.</a:t>
            </a:r>
          </a:p>
        </p:txBody>
      </p:sp>
    </p:spTree>
    <p:extLst>
      <p:ext uri="{BB962C8B-B14F-4D97-AF65-F5344CB8AC3E}">
        <p14:creationId xmlns:p14="http://schemas.microsoft.com/office/powerpoint/2010/main" val="370776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416</TotalTime>
  <Words>1654</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Improving Passenger Experience Through Data-Driven Insights</vt:lpstr>
      <vt:lpstr>Top 10 complaints by categories for Top 10 Airports by complaint count  Visualization Type: Heat Map Data Source : complaints-by-category.xlsx</vt:lpstr>
      <vt:lpstr>Top 10 complaints by Subcategories for Top 10 Airports by complaint count  Visualization Type: Heat Map Data Source : complaints-by-subcategory.xlsx</vt:lpstr>
      <vt:lpstr>Top 20 complaints categories by count for Top 20 airport  Visualization Type: Stcked bar chart Data Source : complaints-by-category.xlsx</vt:lpstr>
      <vt:lpstr>Top 10 airports with most complaints  Visualization Type:  bar plot Data Source : complaints-by-airport.xlsx</vt:lpstr>
      <vt:lpstr>Top 10 complaints Categories  Visualization Type:  Custom bar chart Data Source : complaints-by-category.xlsx</vt:lpstr>
      <vt:lpstr>Monthly Complaint Trends  Visualization Type:  Trend Line Data Source : complaints-by-airport.xlsx</vt:lpstr>
      <vt:lpstr>Monthly Complaint Trends  Visualization Type:  box plot Data Source : complaints-by-category.xlsx</vt:lpstr>
      <vt:lpstr>Top 10 airports   Visualization Type:  Heat Map Data Source : iata-icao.xlsx</vt:lpstr>
      <vt:lpstr>PowerPoint Presentation</vt:lpstr>
    </vt:vector>
  </TitlesOfParts>
  <Company>Fiserv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Mukherjee, Chitramoy (Omaha)</dc:creator>
  <cp:lastModifiedBy>Mukherjee, Chitramoy (Omaha)</cp:lastModifiedBy>
  <cp:revision>2</cp:revision>
  <dcterms:created xsi:type="dcterms:W3CDTF">2024-09-12T02:54:47Z</dcterms:created>
  <dcterms:modified xsi:type="dcterms:W3CDTF">2024-11-09T16:41:03Z</dcterms:modified>
</cp:coreProperties>
</file>