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210C00C-8FFC-4C21-9413-C957E02E3654}" type="datetimeFigureOut">
              <a:rPr lang="en-IN" smtClean="0"/>
              <a:t>02-05-2020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9DDA99-CB4A-4254-A2B0-FE1456C7AA9F}" type="slidenum">
              <a:rPr lang="en-IN" smtClean="0"/>
              <a:t>‹#›</a:t>
            </a:fld>
            <a:endParaRPr lang="en-IN"/>
          </a:p>
        </p:txBody>
      </p:sp>
    </p:spTree>
    <p:extLst>
      <p:ext uri="{BB962C8B-B14F-4D97-AF65-F5344CB8AC3E}">
        <p14:creationId xmlns:p14="http://schemas.microsoft.com/office/powerpoint/2010/main" val="3357974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10C00C-8FFC-4C21-9413-C957E02E3654}" type="datetimeFigureOut">
              <a:rPr lang="en-IN" smtClean="0"/>
              <a:t>02-05-2020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9DDA99-CB4A-4254-A2B0-FE1456C7AA9F}" type="slidenum">
              <a:rPr lang="en-IN" smtClean="0"/>
              <a:t>‹#›</a:t>
            </a:fld>
            <a:endParaRPr lang="en-IN"/>
          </a:p>
        </p:txBody>
      </p:sp>
    </p:spTree>
    <p:extLst>
      <p:ext uri="{BB962C8B-B14F-4D97-AF65-F5344CB8AC3E}">
        <p14:creationId xmlns:p14="http://schemas.microsoft.com/office/powerpoint/2010/main" val="826176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10C00C-8FFC-4C21-9413-C957E02E3654}" type="datetimeFigureOut">
              <a:rPr lang="en-IN" smtClean="0"/>
              <a:t>02-05-2020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9DDA99-CB4A-4254-A2B0-FE1456C7AA9F}" type="slidenum">
              <a:rPr lang="en-IN" smtClean="0"/>
              <a:t>‹#›</a:t>
            </a:fld>
            <a:endParaRPr lang="en-IN"/>
          </a:p>
        </p:txBody>
      </p:sp>
    </p:spTree>
    <p:extLst>
      <p:ext uri="{BB962C8B-B14F-4D97-AF65-F5344CB8AC3E}">
        <p14:creationId xmlns:p14="http://schemas.microsoft.com/office/powerpoint/2010/main" val="10956883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10C00C-8FFC-4C21-9413-C957E02E3654}" type="datetimeFigureOut">
              <a:rPr lang="en-IN" smtClean="0"/>
              <a:t>02-05-2020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9DDA99-CB4A-4254-A2B0-FE1456C7AA9F}"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1568701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10C00C-8FFC-4C21-9413-C957E02E3654}" type="datetimeFigureOut">
              <a:rPr lang="en-IN" smtClean="0"/>
              <a:t>02-05-2020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9DDA99-CB4A-4254-A2B0-FE1456C7AA9F}" type="slidenum">
              <a:rPr lang="en-IN" smtClean="0"/>
              <a:t>‹#›</a:t>
            </a:fld>
            <a:endParaRPr lang="en-IN"/>
          </a:p>
        </p:txBody>
      </p:sp>
    </p:spTree>
    <p:extLst>
      <p:ext uri="{BB962C8B-B14F-4D97-AF65-F5344CB8AC3E}">
        <p14:creationId xmlns:p14="http://schemas.microsoft.com/office/powerpoint/2010/main" val="11182109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210C00C-8FFC-4C21-9413-C957E02E3654}" type="datetimeFigureOut">
              <a:rPr lang="en-IN" smtClean="0"/>
              <a:t>02-05-2020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9DDA99-CB4A-4254-A2B0-FE1456C7AA9F}" type="slidenum">
              <a:rPr lang="en-IN" smtClean="0"/>
              <a:t>‹#›</a:t>
            </a:fld>
            <a:endParaRPr lang="en-IN"/>
          </a:p>
        </p:txBody>
      </p:sp>
    </p:spTree>
    <p:extLst>
      <p:ext uri="{BB962C8B-B14F-4D97-AF65-F5344CB8AC3E}">
        <p14:creationId xmlns:p14="http://schemas.microsoft.com/office/powerpoint/2010/main" val="32187446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210C00C-8FFC-4C21-9413-C957E02E3654}" type="datetimeFigureOut">
              <a:rPr lang="en-IN" smtClean="0"/>
              <a:t>02-05-2020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9DDA99-CB4A-4254-A2B0-FE1456C7AA9F}" type="slidenum">
              <a:rPr lang="en-IN" smtClean="0"/>
              <a:t>‹#›</a:t>
            </a:fld>
            <a:endParaRPr lang="en-IN"/>
          </a:p>
        </p:txBody>
      </p:sp>
    </p:spTree>
    <p:extLst>
      <p:ext uri="{BB962C8B-B14F-4D97-AF65-F5344CB8AC3E}">
        <p14:creationId xmlns:p14="http://schemas.microsoft.com/office/powerpoint/2010/main" val="1671001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10C00C-8FFC-4C21-9413-C957E02E3654}" type="datetimeFigureOut">
              <a:rPr lang="en-IN" smtClean="0"/>
              <a:t>02-05-2020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9DDA99-CB4A-4254-A2B0-FE1456C7AA9F}" type="slidenum">
              <a:rPr lang="en-IN" smtClean="0"/>
              <a:t>‹#›</a:t>
            </a:fld>
            <a:endParaRPr lang="en-IN"/>
          </a:p>
        </p:txBody>
      </p:sp>
    </p:spTree>
    <p:extLst>
      <p:ext uri="{BB962C8B-B14F-4D97-AF65-F5344CB8AC3E}">
        <p14:creationId xmlns:p14="http://schemas.microsoft.com/office/powerpoint/2010/main" val="21237867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10C00C-8FFC-4C21-9413-C957E02E3654}" type="datetimeFigureOut">
              <a:rPr lang="en-IN" smtClean="0"/>
              <a:t>02-05-2020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9DDA99-CB4A-4254-A2B0-FE1456C7AA9F}" type="slidenum">
              <a:rPr lang="en-IN" smtClean="0"/>
              <a:t>‹#›</a:t>
            </a:fld>
            <a:endParaRPr lang="en-IN"/>
          </a:p>
        </p:txBody>
      </p:sp>
    </p:spTree>
    <p:extLst>
      <p:ext uri="{BB962C8B-B14F-4D97-AF65-F5344CB8AC3E}">
        <p14:creationId xmlns:p14="http://schemas.microsoft.com/office/powerpoint/2010/main" val="425094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3210C00C-8FFC-4C21-9413-C957E02E3654}" type="datetimeFigureOut">
              <a:rPr lang="en-IN" smtClean="0"/>
              <a:t>02-05-2020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9DDA99-CB4A-4254-A2B0-FE1456C7AA9F}" type="slidenum">
              <a:rPr lang="en-IN" smtClean="0"/>
              <a:t>‹#›</a:t>
            </a:fld>
            <a:endParaRPr lang="en-IN"/>
          </a:p>
        </p:txBody>
      </p:sp>
    </p:spTree>
    <p:extLst>
      <p:ext uri="{BB962C8B-B14F-4D97-AF65-F5344CB8AC3E}">
        <p14:creationId xmlns:p14="http://schemas.microsoft.com/office/powerpoint/2010/main" val="2954971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10C00C-8FFC-4C21-9413-C957E02E3654}" type="datetimeFigureOut">
              <a:rPr lang="en-IN" smtClean="0"/>
              <a:t>02-05-2020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9DDA99-CB4A-4254-A2B0-FE1456C7AA9F}" type="slidenum">
              <a:rPr lang="en-IN" smtClean="0"/>
              <a:t>‹#›</a:t>
            </a:fld>
            <a:endParaRPr lang="en-IN"/>
          </a:p>
        </p:txBody>
      </p:sp>
    </p:spTree>
    <p:extLst>
      <p:ext uri="{BB962C8B-B14F-4D97-AF65-F5344CB8AC3E}">
        <p14:creationId xmlns:p14="http://schemas.microsoft.com/office/powerpoint/2010/main" val="2594191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210C00C-8FFC-4C21-9413-C957E02E3654}" type="datetimeFigureOut">
              <a:rPr lang="en-IN" smtClean="0"/>
              <a:t>02-05-2020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9DDA99-CB4A-4254-A2B0-FE1456C7AA9F}" type="slidenum">
              <a:rPr lang="en-IN" smtClean="0"/>
              <a:t>‹#›</a:t>
            </a:fld>
            <a:endParaRPr lang="en-IN"/>
          </a:p>
        </p:txBody>
      </p:sp>
    </p:spTree>
    <p:extLst>
      <p:ext uri="{BB962C8B-B14F-4D97-AF65-F5344CB8AC3E}">
        <p14:creationId xmlns:p14="http://schemas.microsoft.com/office/powerpoint/2010/main" val="4199025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210C00C-8FFC-4C21-9413-C957E02E3654}" type="datetimeFigureOut">
              <a:rPr lang="en-IN" smtClean="0"/>
              <a:t>02-05-2020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89DDA99-CB4A-4254-A2B0-FE1456C7AA9F}" type="slidenum">
              <a:rPr lang="en-IN" smtClean="0"/>
              <a:t>‹#›</a:t>
            </a:fld>
            <a:endParaRPr lang="en-IN"/>
          </a:p>
        </p:txBody>
      </p:sp>
    </p:spTree>
    <p:extLst>
      <p:ext uri="{BB962C8B-B14F-4D97-AF65-F5344CB8AC3E}">
        <p14:creationId xmlns:p14="http://schemas.microsoft.com/office/powerpoint/2010/main" val="869600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3210C00C-8FFC-4C21-9413-C957E02E3654}" type="datetimeFigureOut">
              <a:rPr lang="en-IN" smtClean="0"/>
              <a:t>02-05-2020</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789DDA99-CB4A-4254-A2B0-FE1456C7AA9F}" type="slidenum">
              <a:rPr lang="en-IN" smtClean="0"/>
              <a:t>‹#›</a:t>
            </a:fld>
            <a:endParaRPr lang="en-IN"/>
          </a:p>
        </p:txBody>
      </p:sp>
    </p:spTree>
    <p:extLst>
      <p:ext uri="{BB962C8B-B14F-4D97-AF65-F5344CB8AC3E}">
        <p14:creationId xmlns:p14="http://schemas.microsoft.com/office/powerpoint/2010/main" val="709345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210C00C-8FFC-4C21-9413-C957E02E3654}" type="datetimeFigureOut">
              <a:rPr lang="en-IN" smtClean="0"/>
              <a:t>02-05-2020</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789DDA99-CB4A-4254-A2B0-FE1456C7AA9F}" type="slidenum">
              <a:rPr lang="en-IN" smtClean="0"/>
              <a:t>‹#›</a:t>
            </a:fld>
            <a:endParaRPr lang="en-IN"/>
          </a:p>
        </p:txBody>
      </p:sp>
    </p:spTree>
    <p:extLst>
      <p:ext uri="{BB962C8B-B14F-4D97-AF65-F5344CB8AC3E}">
        <p14:creationId xmlns:p14="http://schemas.microsoft.com/office/powerpoint/2010/main" val="40551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3210C00C-8FFC-4C21-9413-C957E02E3654}" type="datetimeFigureOut">
              <a:rPr lang="en-IN" smtClean="0"/>
              <a:t>02-05-2020</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789DDA99-CB4A-4254-A2B0-FE1456C7AA9F}" type="slidenum">
              <a:rPr lang="en-IN" smtClean="0"/>
              <a:t>‹#›</a:t>
            </a:fld>
            <a:endParaRPr lang="en-IN"/>
          </a:p>
        </p:txBody>
      </p:sp>
    </p:spTree>
    <p:extLst>
      <p:ext uri="{BB962C8B-B14F-4D97-AF65-F5344CB8AC3E}">
        <p14:creationId xmlns:p14="http://schemas.microsoft.com/office/powerpoint/2010/main" val="71460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10C00C-8FFC-4C21-9413-C957E02E3654}" type="datetimeFigureOut">
              <a:rPr lang="en-IN" smtClean="0"/>
              <a:t>02-05-2020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9DDA99-CB4A-4254-A2B0-FE1456C7AA9F}" type="slidenum">
              <a:rPr lang="en-IN" smtClean="0"/>
              <a:t>‹#›</a:t>
            </a:fld>
            <a:endParaRPr lang="en-IN"/>
          </a:p>
        </p:txBody>
      </p:sp>
    </p:spTree>
    <p:extLst>
      <p:ext uri="{BB962C8B-B14F-4D97-AF65-F5344CB8AC3E}">
        <p14:creationId xmlns:p14="http://schemas.microsoft.com/office/powerpoint/2010/main" val="1782309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210C00C-8FFC-4C21-9413-C957E02E3654}" type="datetimeFigureOut">
              <a:rPr lang="en-IN" smtClean="0"/>
              <a:t>02-05-2020</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89DDA99-CB4A-4254-A2B0-FE1456C7AA9F}" type="slidenum">
              <a:rPr lang="en-IN" smtClean="0"/>
              <a:t>‹#›</a:t>
            </a:fld>
            <a:endParaRPr lang="en-IN"/>
          </a:p>
        </p:txBody>
      </p:sp>
    </p:spTree>
    <p:extLst>
      <p:ext uri="{BB962C8B-B14F-4D97-AF65-F5344CB8AC3E}">
        <p14:creationId xmlns:p14="http://schemas.microsoft.com/office/powerpoint/2010/main" val="2607042405"/>
      </p:ext>
    </p:extLst>
  </p:cSld>
  <p:clrMap bg1="dk1" tx1="lt1" bg2="dk2" tx2="lt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 id="214748374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13644" y="425003"/>
            <a:ext cx="9182638" cy="3696236"/>
          </a:xfrm>
        </p:spPr>
        <p:txBody>
          <a:bodyPr/>
          <a:lstStyle/>
          <a:p>
            <a:pPr algn="ctr"/>
            <a:r>
              <a:rPr lang="en-IN" sz="8800" dirty="0" smtClean="0">
                <a:latin typeface="AR CARTER" panose="02000000000000000000" pitchFamily="2" charset="0"/>
              </a:rPr>
              <a:t>THE BATTLE OF NEIGHBORHOODS</a:t>
            </a:r>
            <a:endParaRPr lang="en-IN" sz="8800" dirty="0">
              <a:latin typeface="AR CARTER" panose="02000000000000000000" pitchFamily="2" charset="0"/>
            </a:endParaRPr>
          </a:p>
        </p:txBody>
      </p:sp>
      <p:sp>
        <p:nvSpPr>
          <p:cNvPr id="3" name="Subtitle 2"/>
          <p:cNvSpPr>
            <a:spLocks noGrp="1"/>
          </p:cNvSpPr>
          <p:nvPr>
            <p:ph type="subTitle" idx="1"/>
          </p:nvPr>
        </p:nvSpPr>
        <p:spPr>
          <a:xfrm>
            <a:off x="1154955" y="4996321"/>
            <a:ext cx="8825658" cy="861420"/>
          </a:xfrm>
        </p:spPr>
        <p:txBody>
          <a:bodyPr>
            <a:normAutofit/>
          </a:bodyPr>
          <a:lstStyle/>
          <a:p>
            <a:r>
              <a:rPr lang="en-IN" dirty="0" smtClean="0"/>
              <a:t>Submitted by-</a:t>
            </a:r>
          </a:p>
          <a:p>
            <a:r>
              <a:rPr lang="en-IN" dirty="0" smtClean="0"/>
              <a:t>Chitrangadh </a:t>
            </a:r>
            <a:r>
              <a:rPr lang="en-IN" dirty="0" err="1" smtClean="0"/>
              <a:t>raghuwanshi</a:t>
            </a:r>
            <a:endParaRPr lang="en-IN" dirty="0"/>
          </a:p>
        </p:txBody>
      </p:sp>
    </p:spTree>
    <p:extLst>
      <p:ext uri="{BB962C8B-B14F-4D97-AF65-F5344CB8AC3E}">
        <p14:creationId xmlns:p14="http://schemas.microsoft.com/office/powerpoint/2010/main" val="26800467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7327" y="2796673"/>
            <a:ext cx="9404723" cy="1400530"/>
          </a:xfrm>
        </p:spPr>
        <p:txBody>
          <a:bodyPr/>
          <a:lstStyle/>
          <a:p>
            <a:pPr algn="ctr"/>
            <a:r>
              <a:rPr lang="en-IN" dirty="0" smtClean="0"/>
              <a:t>THANK YOU</a:t>
            </a:r>
            <a:endParaRPr lang="en-IN" dirty="0"/>
          </a:p>
        </p:txBody>
      </p:sp>
    </p:spTree>
    <p:extLst>
      <p:ext uri="{BB962C8B-B14F-4D97-AF65-F5344CB8AC3E}">
        <p14:creationId xmlns:p14="http://schemas.microsoft.com/office/powerpoint/2010/main" val="65465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a:xfrm>
            <a:off x="1103312" y="2975020"/>
            <a:ext cx="8946541" cy="3273379"/>
          </a:xfrm>
        </p:spPr>
        <p:txBody>
          <a:bodyPr/>
          <a:lstStyle/>
          <a:p>
            <a:pPr marL="0" indent="0">
              <a:buNone/>
            </a:pPr>
            <a:r>
              <a:rPr lang="en-IN" dirty="0"/>
              <a:t>The problem this project aims to solve is to analyse the location of coffee shops in New York city, which will help the tourists to find the best place around which they may reside to find most of these coffee shops near them.</a:t>
            </a:r>
            <a:endParaRPr lang="en-IN" dirty="0"/>
          </a:p>
        </p:txBody>
      </p:sp>
    </p:spTree>
    <p:extLst>
      <p:ext uri="{BB962C8B-B14F-4D97-AF65-F5344CB8AC3E}">
        <p14:creationId xmlns:p14="http://schemas.microsoft.com/office/powerpoint/2010/main" val="237070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426960"/>
            <a:ext cx="9404723" cy="1400530"/>
          </a:xfrm>
        </p:spPr>
        <p:txBody>
          <a:bodyPr/>
          <a:lstStyle/>
          <a:p>
            <a:r>
              <a:rPr lang="en-IN" dirty="0" smtClean="0"/>
              <a:t>DATA SECTION-</a:t>
            </a:r>
            <a:endParaRPr lang="en-IN" dirty="0"/>
          </a:p>
        </p:txBody>
      </p:sp>
      <p:sp>
        <p:nvSpPr>
          <p:cNvPr id="3" name="Content Placeholder 2"/>
          <p:cNvSpPr>
            <a:spLocks noGrp="1"/>
          </p:cNvSpPr>
          <p:nvPr>
            <p:ph idx="1"/>
          </p:nvPr>
        </p:nvSpPr>
        <p:spPr>
          <a:xfrm>
            <a:off x="1103312" y="1827490"/>
            <a:ext cx="8946541" cy="4195481"/>
          </a:xfrm>
        </p:spPr>
        <p:txBody>
          <a:bodyPr/>
          <a:lstStyle/>
          <a:p>
            <a:r>
              <a:rPr lang="en-IN" sz="1800" dirty="0" smtClean="0"/>
              <a:t>In this project, we </a:t>
            </a:r>
            <a:r>
              <a:rPr lang="en-IN" sz="1800" dirty="0"/>
              <a:t>leverage foursquare location data to render the location of coffee shops in New York city</a:t>
            </a:r>
            <a:r>
              <a:rPr lang="en-IN" sz="1800" dirty="0" smtClean="0"/>
              <a:t>.</a:t>
            </a:r>
          </a:p>
          <a:p>
            <a:pPr marL="0" indent="0">
              <a:buNone/>
            </a:pPr>
            <a:endParaRPr lang="en-IN" sz="1800" dirty="0" smtClean="0"/>
          </a:p>
          <a:p>
            <a:r>
              <a:rPr lang="en-IN" sz="1800" dirty="0" smtClean="0"/>
              <a:t> </a:t>
            </a:r>
            <a:r>
              <a:rPr lang="en-IN" sz="1800" dirty="0"/>
              <a:t>To do this, the </a:t>
            </a:r>
            <a:r>
              <a:rPr lang="en-IN" sz="1800" dirty="0" err="1"/>
              <a:t>url</a:t>
            </a:r>
            <a:r>
              <a:rPr lang="en-IN" sz="1800" dirty="0"/>
              <a:t> for calling the foursquare </a:t>
            </a:r>
            <a:r>
              <a:rPr lang="en-IN" sz="1800" dirty="0" smtClean="0"/>
              <a:t>API contains </a:t>
            </a:r>
            <a:r>
              <a:rPr lang="en-IN" sz="1800" dirty="0"/>
              <a:t>the category id of coffee shops, as </a:t>
            </a:r>
            <a:r>
              <a:rPr lang="en-IN" sz="1800" dirty="0" smtClean="0"/>
              <a:t>shown below:</a:t>
            </a:r>
          </a:p>
          <a:p>
            <a:pPr marL="0" indent="0">
              <a:buNone/>
            </a:pPr>
            <a:endParaRPr lang="en-IN" sz="1800" dirty="0" smtClean="0"/>
          </a:p>
          <a:p>
            <a:r>
              <a:rPr lang="en-IN" sz="1800" dirty="0" smtClean="0"/>
              <a:t>'https</a:t>
            </a:r>
            <a:r>
              <a:rPr lang="en-IN" sz="1800" dirty="0"/>
              <a:t>://api.foursquare.com/v2/venues/explore?&amp;</a:t>
            </a:r>
            <a:r>
              <a:rPr lang="en-IN" sz="1800" dirty="0" err="1"/>
              <a:t>client_id</a:t>
            </a:r>
            <a:r>
              <a:rPr lang="en-IN" sz="1800" dirty="0"/>
              <a:t>={}&amp;</a:t>
            </a:r>
            <a:r>
              <a:rPr lang="en-IN" sz="1800" dirty="0" err="1"/>
              <a:t>client_secret</a:t>
            </a:r>
            <a:r>
              <a:rPr lang="en-IN" sz="1800" dirty="0"/>
              <a:t>={}&amp;v={}&amp;near={}&amp;limit={}&amp;</a:t>
            </a:r>
            <a:r>
              <a:rPr lang="en-IN" sz="1800" dirty="0" err="1"/>
              <a:t>categoryId</a:t>
            </a:r>
            <a:r>
              <a:rPr lang="en-IN" sz="1800" dirty="0" smtClean="0"/>
              <a:t>={}‘.</a:t>
            </a:r>
            <a:r>
              <a:rPr lang="en-IN" sz="1800" dirty="0"/>
              <a:t>format(CLIENT_ID, CLIENT_SECRET, VERSION, city, LIMIT,"4bf58dd8d48988d1e0931735</a:t>
            </a:r>
            <a:r>
              <a:rPr lang="en-IN" sz="1800" dirty="0" smtClean="0"/>
              <a:t>")</a:t>
            </a:r>
          </a:p>
          <a:p>
            <a:pPr marL="0" indent="0">
              <a:buNone/>
            </a:pPr>
            <a:endParaRPr lang="en-IN" sz="1800" dirty="0" smtClean="0"/>
          </a:p>
          <a:p>
            <a:r>
              <a:rPr lang="en-IN" sz="1800" dirty="0" smtClean="0"/>
              <a:t>"4bf58dd8d48988d1e0931735“ is the foursquare category id for coffee shops,  as seen above.</a:t>
            </a:r>
            <a:endParaRPr lang="en-IN" sz="1800" dirty="0"/>
          </a:p>
        </p:txBody>
      </p:sp>
    </p:spTree>
    <p:extLst>
      <p:ext uri="{BB962C8B-B14F-4D97-AF65-F5344CB8AC3E}">
        <p14:creationId xmlns:p14="http://schemas.microsoft.com/office/powerpoint/2010/main" val="1683966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METHODOLOGY-</a:t>
            </a:r>
            <a:endParaRPr lang="en-IN" dirty="0"/>
          </a:p>
        </p:txBody>
      </p:sp>
      <p:sp>
        <p:nvSpPr>
          <p:cNvPr id="3" name="Content Placeholder 2"/>
          <p:cNvSpPr>
            <a:spLocks noGrp="1"/>
          </p:cNvSpPr>
          <p:nvPr>
            <p:ph idx="1"/>
          </p:nvPr>
        </p:nvSpPr>
        <p:spPr/>
        <p:txBody>
          <a:bodyPr>
            <a:normAutofit/>
          </a:bodyPr>
          <a:lstStyle/>
          <a:p>
            <a:r>
              <a:rPr lang="en-IN" dirty="0"/>
              <a:t>First we obtain the location data for coffee shops in New York city. This is done by calling the foursquare API using the explore endpoint and using the </a:t>
            </a:r>
            <a:r>
              <a:rPr lang="en-IN" dirty="0" err="1"/>
              <a:t>CategoryID</a:t>
            </a:r>
            <a:r>
              <a:rPr lang="en-IN" dirty="0"/>
              <a:t> to set it to show only coffee shops</a:t>
            </a:r>
            <a:r>
              <a:rPr lang="en-IN" dirty="0" smtClean="0"/>
              <a:t>.</a:t>
            </a:r>
          </a:p>
          <a:p>
            <a:pPr marL="0" indent="0">
              <a:buNone/>
            </a:pPr>
            <a:endParaRPr lang="en-IN" dirty="0"/>
          </a:p>
          <a:p>
            <a:r>
              <a:rPr lang="en-IN" dirty="0"/>
              <a:t>Then we map these coffee shops using the Folium library. In the map we see the city is dense with coffee shops</a:t>
            </a:r>
            <a:r>
              <a:rPr lang="en-IN" dirty="0" smtClean="0"/>
              <a:t>.</a:t>
            </a:r>
          </a:p>
          <a:p>
            <a:pPr marL="0" indent="0">
              <a:buNone/>
            </a:pPr>
            <a:endParaRPr lang="en-IN" dirty="0"/>
          </a:p>
          <a:p>
            <a:r>
              <a:rPr lang="en-IN" dirty="0"/>
              <a:t>Now, to get a concrete measure of this density, we obtain the mean coordinate of all these coffee shop markers on the map, and take the average of the distance of venues to the mean coordinate.</a:t>
            </a:r>
          </a:p>
          <a:p>
            <a:endParaRPr lang="en-IN" dirty="0"/>
          </a:p>
        </p:txBody>
      </p:sp>
    </p:spTree>
    <p:extLst>
      <p:ext uri="{BB962C8B-B14F-4D97-AF65-F5344CB8AC3E}">
        <p14:creationId xmlns:p14="http://schemas.microsoft.com/office/powerpoint/2010/main" val="1801472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RESULTS-</a:t>
            </a:r>
            <a:endParaRPr lang="en-IN" dirty="0"/>
          </a:p>
        </p:txBody>
      </p:sp>
      <p:sp>
        <p:nvSpPr>
          <p:cNvPr id="3" name="Content Placeholder 2"/>
          <p:cNvSpPr>
            <a:spLocks noGrp="1"/>
          </p:cNvSpPr>
          <p:nvPr>
            <p:ph idx="1"/>
          </p:nvPr>
        </p:nvSpPr>
        <p:spPr/>
        <p:txBody>
          <a:bodyPr>
            <a:normAutofit/>
          </a:bodyPr>
          <a:lstStyle/>
          <a:p>
            <a:r>
              <a:rPr lang="en-IN" dirty="0" smtClean="0"/>
              <a:t>A map showing coffee shops represented by blue markers is generated using folium library.</a:t>
            </a:r>
          </a:p>
          <a:p>
            <a:endParaRPr lang="en-IN" dirty="0"/>
          </a:p>
          <a:p>
            <a:r>
              <a:rPr lang="en-IN" dirty="0" smtClean="0"/>
              <a:t>Another map is generated which shows the mean coordinate of all the coffee shops represented by a green marker</a:t>
            </a:r>
            <a:r>
              <a:rPr lang="en-IN" dirty="0"/>
              <a:t>, and the distance of each coffee shop with the mean coordinate is represented by green line</a:t>
            </a:r>
            <a:r>
              <a:rPr lang="en-IN" dirty="0" smtClean="0"/>
              <a:t>.</a:t>
            </a:r>
          </a:p>
          <a:p>
            <a:endParaRPr lang="en-IN" dirty="0"/>
          </a:p>
          <a:p>
            <a:r>
              <a:rPr lang="en-IN" dirty="0"/>
              <a:t>The average distance of all coffee shops to mean coordinate comes out to be 0.025294035751581546.</a:t>
            </a:r>
            <a:endParaRPr lang="en-IN" dirty="0"/>
          </a:p>
        </p:txBody>
      </p:sp>
    </p:spTree>
    <p:extLst>
      <p:ext uri="{BB962C8B-B14F-4D97-AF65-F5344CB8AC3E}">
        <p14:creationId xmlns:p14="http://schemas.microsoft.com/office/powerpoint/2010/main" val="3787897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941" y="5859888"/>
            <a:ext cx="9633397" cy="824248"/>
          </a:xfrm>
        </p:spPr>
        <p:txBody>
          <a:bodyPr/>
          <a:lstStyle/>
          <a:p>
            <a:pPr algn="ctr"/>
            <a:r>
              <a:rPr lang="en-IN" sz="2000" i="1" dirty="0"/>
              <a:t>Map showing coffee shops as blue markers</a:t>
            </a:r>
            <a:r>
              <a:rPr lang="en-IN" i="1" dirty="0"/>
              <a:t>.</a:t>
            </a:r>
            <a:br>
              <a:rPr lang="en-IN" i="1" dirty="0"/>
            </a:br>
            <a:r>
              <a:rPr lang="en-IN" b="1" i="1" dirty="0"/>
              <a:t/>
            </a:r>
            <a:br>
              <a:rPr lang="en-IN" b="1" i="1" dirty="0"/>
            </a:b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5663" y="1247071"/>
            <a:ext cx="9333954" cy="4806000"/>
          </a:xfrm>
        </p:spPr>
      </p:pic>
    </p:spTree>
    <p:extLst>
      <p:ext uri="{BB962C8B-B14F-4D97-AF65-F5344CB8AC3E}">
        <p14:creationId xmlns:p14="http://schemas.microsoft.com/office/powerpoint/2010/main" val="2167083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7327" y="5990218"/>
            <a:ext cx="9290994" cy="732138"/>
          </a:xfrm>
        </p:spPr>
        <p:txBody>
          <a:bodyPr/>
          <a:lstStyle/>
          <a:p>
            <a:pPr algn="ctr"/>
            <a:r>
              <a:rPr lang="en-IN" sz="1600" i="1" dirty="0" smtClean="0"/>
              <a:t>This map </a:t>
            </a:r>
            <a:r>
              <a:rPr lang="en-IN" sz="1600" i="1" dirty="0"/>
              <a:t>shows the mean coordinate represented by a green marker, and the distance of each coffee shop with the mean coordinate is represented by green line.</a:t>
            </a:r>
            <a:br>
              <a:rPr lang="en-IN" sz="1600" i="1" dirty="0"/>
            </a:br>
            <a:endParaRPr lang="en-IN" sz="16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7327" y="1184856"/>
            <a:ext cx="9290994" cy="4805362"/>
          </a:xfrm>
        </p:spPr>
      </p:pic>
    </p:spTree>
    <p:extLst>
      <p:ext uri="{BB962C8B-B14F-4D97-AF65-F5344CB8AC3E}">
        <p14:creationId xmlns:p14="http://schemas.microsoft.com/office/powerpoint/2010/main" val="3203897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DISCUSSION-</a:t>
            </a:r>
            <a:r>
              <a:rPr lang="en-IN" b="1" dirty="0"/>
              <a:t/>
            </a:r>
            <a:br>
              <a:rPr lang="en-IN" b="1" dirty="0"/>
            </a:br>
            <a:endParaRPr lang="en-IN" dirty="0"/>
          </a:p>
        </p:txBody>
      </p:sp>
      <p:sp>
        <p:nvSpPr>
          <p:cNvPr id="3" name="Content Placeholder 2"/>
          <p:cNvSpPr>
            <a:spLocks noGrp="1"/>
          </p:cNvSpPr>
          <p:nvPr>
            <p:ph idx="1"/>
          </p:nvPr>
        </p:nvSpPr>
        <p:spPr>
          <a:xfrm>
            <a:off x="1103312" y="2807595"/>
            <a:ext cx="8946541" cy="2859110"/>
          </a:xfrm>
        </p:spPr>
        <p:txBody>
          <a:bodyPr/>
          <a:lstStyle/>
          <a:p>
            <a:pPr marL="0" indent="0">
              <a:buNone/>
            </a:pPr>
            <a:r>
              <a:rPr lang="en-IN" dirty="0" smtClean="0"/>
              <a:t>The </a:t>
            </a:r>
            <a:r>
              <a:rPr lang="en-IN" dirty="0"/>
              <a:t>mean location can be taken as a point which will be near to most of the venues. Thus it would be best for the tourists to book their hotel near that mean coordinate to surround themselves with most of these coffee shops.</a:t>
            </a:r>
          </a:p>
          <a:p>
            <a:pPr marL="0" indent="0">
              <a:buNone/>
            </a:pPr>
            <a:endParaRPr lang="en-IN" dirty="0"/>
          </a:p>
        </p:txBody>
      </p:sp>
    </p:spTree>
    <p:extLst>
      <p:ext uri="{BB962C8B-B14F-4D97-AF65-F5344CB8AC3E}">
        <p14:creationId xmlns:p14="http://schemas.microsoft.com/office/powerpoint/2010/main" val="2277078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a:xfrm>
            <a:off x="1386647" y="2923503"/>
            <a:ext cx="8946541" cy="2977165"/>
          </a:xfrm>
        </p:spPr>
        <p:txBody>
          <a:bodyPr/>
          <a:lstStyle/>
          <a:p>
            <a:pPr marL="0" indent="0">
              <a:buNone/>
            </a:pPr>
            <a:r>
              <a:rPr lang="en-IN" dirty="0" smtClean="0"/>
              <a:t>I conclude this presentation </a:t>
            </a:r>
            <a:r>
              <a:rPr lang="en-IN" dirty="0"/>
              <a:t>by saying that in order to surround them with most of the coffee shops analysed in </a:t>
            </a:r>
            <a:r>
              <a:rPr lang="en-IN" dirty="0" smtClean="0"/>
              <a:t>the </a:t>
            </a:r>
            <a:r>
              <a:rPr lang="en-IN" dirty="0"/>
              <a:t>notebook, </a:t>
            </a:r>
            <a:r>
              <a:rPr lang="en-IN" dirty="0" err="1"/>
              <a:t>i</a:t>
            </a:r>
            <a:r>
              <a:rPr lang="en-IN" dirty="0"/>
              <a:t> recommend the interested tourists to book their hotel close to the mean coordinate.</a:t>
            </a:r>
            <a:endParaRPr lang="en-IN" dirty="0"/>
          </a:p>
        </p:txBody>
      </p:sp>
    </p:spTree>
    <p:extLst>
      <p:ext uri="{BB962C8B-B14F-4D97-AF65-F5344CB8AC3E}">
        <p14:creationId xmlns:p14="http://schemas.microsoft.com/office/powerpoint/2010/main" val="6692251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334</TotalTime>
  <Words>442</Words>
  <Application>Microsoft Office PowerPoint</Application>
  <PresentationFormat>Widescreen</PresentationFormat>
  <Paragraphs>32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 CARTER</vt:lpstr>
      <vt:lpstr>Arial</vt:lpstr>
      <vt:lpstr>Century Gothic</vt:lpstr>
      <vt:lpstr>Wingdings 3</vt:lpstr>
      <vt:lpstr>Ion</vt:lpstr>
      <vt:lpstr>THE BATTLE OF NEIGHBORHOODS</vt:lpstr>
      <vt:lpstr>INTRODUCTION-</vt:lpstr>
      <vt:lpstr>DATA SECTION-</vt:lpstr>
      <vt:lpstr>METHODOLOGY-</vt:lpstr>
      <vt:lpstr>RESULTS-</vt:lpstr>
      <vt:lpstr>Map showing coffee shops as blue markers.  </vt:lpstr>
      <vt:lpstr>This map shows the mean coordinate represented by a green marker, and the distance of each coffee shop with the mean coordinate is represented by green line. </vt:lpstr>
      <vt:lpstr>DISCUSSION- </vt:lpstr>
      <vt:lpstr>CONCLUSION-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chitrangadh</dc:creator>
  <cp:lastModifiedBy>chitrangadh</cp:lastModifiedBy>
  <cp:revision>10</cp:revision>
  <dcterms:created xsi:type="dcterms:W3CDTF">2020-05-02T06:16:40Z</dcterms:created>
  <dcterms:modified xsi:type="dcterms:W3CDTF">2020-05-02T11:50:50Z</dcterms:modified>
</cp:coreProperties>
</file>