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6"/>
  </p:notesMasterIdLst>
  <p:sldIdLst>
    <p:sldId id="16140210" r:id="rId4"/>
    <p:sldId id="256" r:id="rId5"/>
    <p:sldId id="257" r:id="rId7"/>
    <p:sldId id="16140212" r:id="rId8"/>
    <p:sldId id="25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90bc4ce7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g2c190bc4c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0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5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815" indent="0">
              <a:buNone/>
              <a:defRPr>
                <a:solidFill>
                  <a:schemeClr val="bg1"/>
                </a:solidFill>
              </a:defRPr>
            </a:lvl2pPr>
            <a:lvl3pPr marL="849630" indent="0">
              <a:buNone/>
              <a:defRPr>
                <a:solidFill>
                  <a:schemeClr val="bg1"/>
                </a:solidFill>
              </a:defRPr>
            </a:lvl3pPr>
            <a:lvl4pPr marL="1273810" indent="0">
              <a:buNone/>
              <a:defRPr>
                <a:solidFill>
                  <a:schemeClr val="bg1"/>
                </a:solidFill>
              </a:defRPr>
            </a:lvl4pPr>
            <a:lvl5pPr marL="1698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 txBox="1"/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lang="en-US" sz="745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</a:fld>
            <a:endParaRPr kumimoji="0" lang="en-US" sz="745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849630" rtl="0" eaLnBrk="1" latinLnBrk="0" hangingPunct="1">
        <a:lnSpc>
          <a:spcPct val="90000"/>
        </a:lnSpc>
        <a:spcBef>
          <a:spcPct val="0"/>
        </a:spcBef>
        <a:buNone/>
        <a:defRPr sz="40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090" indent="-212090" algn="l" defTabSz="849630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6905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2pPr>
      <a:lvl3pPr marL="1061720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6535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910715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335530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760345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3185160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609340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1pPr>
      <a:lvl2pPr marL="424815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2pPr>
      <a:lvl3pPr marL="84963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27381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698625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12344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548255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2972435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39725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5">
                <a:solidFill>
                  <a:schemeClr val="dk2"/>
                </a:solidFill>
              </a:defRPr>
            </a:lvl1pPr>
            <a:lvl2pPr lvl="1" algn="r">
              <a:buNone/>
              <a:defRPr sz="1335">
                <a:solidFill>
                  <a:schemeClr val="dk2"/>
                </a:solidFill>
              </a:defRPr>
            </a:lvl2pPr>
            <a:lvl3pPr lvl="2" algn="r">
              <a:buNone/>
              <a:defRPr sz="1335">
                <a:solidFill>
                  <a:schemeClr val="dk2"/>
                </a:solidFill>
              </a:defRPr>
            </a:lvl3pPr>
            <a:lvl4pPr lvl="3" algn="r">
              <a:buNone/>
              <a:defRPr sz="1335">
                <a:solidFill>
                  <a:schemeClr val="dk2"/>
                </a:solidFill>
              </a:defRPr>
            </a:lvl4pPr>
            <a:lvl5pPr lvl="4" algn="r">
              <a:buNone/>
              <a:defRPr sz="1335">
                <a:solidFill>
                  <a:schemeClr val="dk2"/>
                </a:solidFill>
              </a:defRPr>
            </a:lvl5pPr>
            <a:lvl6pPr lvl="5" algn="r">
              <a:buNone/>
              <a:defRPr sz="1335">
                <a:solidFill>
                  <a:schemeClr val="dk2"/>
                </a:solidFill>
              </a:defRPr>
            </a:lvl6pPr>
            <a:lvl7pPr lvl="6" algn="r">
              <a:buNone/>
              <a:defRPr sz="1335">
                <a:solidFill>
                  <a:schemeClr val="dk2"/>
                </a:solidFill>
              </a:defRPr>
            </a:lvl7pPr>
            <a:lvl8pPr lvl="7" algn="r">
              <a:buNone/>
              <a:defRPr sz="1335">
                <a:solidFill>
                  <a:schemeClr val="dk2"/>
                </a:solidFill>
              </a:defRPr>
            </a:lvl8pPr>
            <a:lvl9pPr lvl="8" algn="r">
              <a:buNone/>
              <a:defRPr sz="1335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634" y="2194560"/>
            <a:ext cx="6408782" cy="1920240"/>
          </a:xfrm>
        </p:spPr>
        <p:txBody>
          <a:bodyPr/>
          <a:lstStyle/>
          <a:p>
            <a:pPr>
              <a:lnSpc>
                <a:spcPts val="4795"/>
              </a:lnSpc>
            </a:pPr>
            <a:r>
              <a:rPr lang="en-US" dirty="0"/>
              <a:t>Hack the Future:</a:t>
            </a:r>
            <a:endParaRPr lang="en-US" dirty="0"/>
          </a:p>
          <a:p>
            <a:pPr>
              <a:lnSpc>
                <a:spcPts val="4795"/>
              </a:lnSpc>
            </a:pPr>
            <a:r>
              <a:rPr lang="en-US" dirty="0"/>
              <a:t>A Gen AI Sprint </a:t>
            </a:r>
            <a:br>
              <a:rPr lang="en-US" dirty="0"/>
            </a:br>
            <a:r>
              <a:rPr lang="en-US" dirty="0"/>
              <a:t>Powered by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Demo video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17320" y="868680"/>
            <a:ext cx="8481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"This is an early prototype demonstrating the fall detection feature of ElderMate AI. Full system integration is in progress and will be completed post-hackathon."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365" y="2621280"/>
            <a:ext cx="10612120" cy="161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showcases the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video of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fall detection feature of ElderMate AI, using the MPU6050 sensor to trigger alerts based on motion data. As a prototype, it currently detects falls even with slight disturbances due to a lower threshold value set in the code. In the final version, this threshold will be optimized for accurate and efficient fall detection. This demo highlights our commitment to delivering a complete AI-powered elderly care solution with added features like health monitoring, reminders, and real-time alerts.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98550" y="1937385"/>
            <a:ext cx="968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u="sng">
                <a:solidFill>
                  <a:schemeClr val="accent1"/>
                </a:solidFill>
              </a:rPr>
              <a:t>https://drive.google.com/file/d/1k5s946joD4Hj9oP8TJPqUYb6OWtT0Vcr/view?usp=drivesdk</a:t>
            </a:r>
            <a:endParaRPr lang="en-US" altLang="en-US" u="sng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  <a:endParaRPr lang="en-GB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Summarize the impact and effectiveness of your solution. Reiterate how it solves the problem statement.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26490" y="2014220"/>
            <a:ext cx="9122410" cy="1926590"/>
          </a:xfrm>
          <a:prstGeom prst="rect">
            <a:avLst/>
          </a:prstGeom>
        </p:spPr>
        <p:txBody>
          <a:bodyPr>
            <a:noAutofit/>
          </a:bodyPr>
          <a:p>
            <a:r>
              <a:rPr sz="2000"/>
              <a:t>ElderMate AI ensures safety, health, and emotional well-being of elderly people using a Gen AI-powered multi-agent system. It empowers caregivers with real-time data, brings peace of mind to families, and promotes independent living for the elderly.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Graphik" panose="020B0503030202060203" pitchFamily="34" charset="0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  <a:endParaRPr lang="en-GB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41425" y="1199515"/>
            <a:ext cx="8792845" cy="42767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"Wearable Sensor-based Fall Detection for Elderly Care Using Artificial Intelligence"</a:t>
            </a:r>
            <a:endParaRPr sz="1600" b="1"/>
          </a:p>
          <a:p>
            <a:r>
              <a:rPr sz="1600"/>
              <a:t>Summary:This study proposes a wearable surveillance system that detects falls in real-time and triggers alarms to reduce response time, enhancing elderly care.</a:t>
            </a:r>
            <a:endParaRPr sz="1600"/>
          </a:p>
          <a:p>
            <a:endParaRPr sz="1600"/>
          </a:p>
          <a:p>
            <a:r>
              <a:rPr lang="en-US" altLang="en-US" sz="1600" b="1"/>
              <a:t>"A Review of Elderly Fall Detection Systems using Artificial Intelligence"</a:t>
            </a:r>
            <a:endParaRPr lang="en-US" altLang="en-US" sz="1600" b="1"/>
          </a:p>
          <a:p>
            <a:r>
              <a:rPr lang="en-US" altLang="en-US" sz="1600"/>
              <a:t>Authors: Harsh Vasoya, Hetvi Bhattasana, Raj Gaurav Mishra</a:t>
            </a:r>
            <a:endParaRPr lang="en-US" altLang="en-US" sz="1600"/>
          </a:p>
          <a:p>
            <a:r>
              <a:rPr lang="en-US" altLang="en-US" sz="1600"/>
              <a:t>Published: 2023</a:t>
            </a:r>
            <a:endParaRPr lang="en-US" altLang="en-US" sz="1600"/>
          </a:p>
          <a:p>
            <a:r>
              <a:rPr lang="en-US" altLang="en-US" sz="1600"/>
              <a:t>Summary: This paper reviews existing AI-based fall detection systems, analyzing their accuracy and challenges, and discusses the potential of artificial intelligence in improving fall detection for the elderly.</a:t>
            </a:r>
            <a:endParaRPr lang="en-US" altLang="en-US" sz="1600"/>
          </a:p>
          <a:p>
            <a:endParaRPr lang="en-US" altLang="en-US" sz="1600" b="1"/>
          </a:p>
          <a:p>
            <a:r>
              <a:rPr lang="en-US" altLang="en-US" sz="1600" b="1"/>
              <a:t>"CareFall: Automatic Fall Detection through Wearable Devices and AI Methods"</a:t>
            </a:r>
            <a:endParaRPr lang="en-US" altLang="en-US" sz="1600" b="1"/>
          </a:p>
          <a:p>
            <a:r>
              <a:rPr lang="en-US" altLang="en-US" sz="1600"/>
              <a:t>Authors: Juan Carlos Ruiz-Garcia, Ruben Tolosana, Ruben Vera-Rodriguez, Carlos Moro</a:t>
            </a:r>
            <a:endParaRPr lang="en-US" altLang="en-US" sz="1600"/>
          </a:p>
          <a:p>
            <a:r>
              <a:rPr lang="en-US" altLang="en-US" sz="1600"/>
              <a:t>Published: 2023</a:t>
            </a:r>
            <a:endParaRPr lang="en-US" altLang="en-US" sz="1600"/>
          </a:p>
          <a:p>
            <a:r>
              <a:rPr lang="en-US" altLang="en-US" sz="1600"/>
              <a:t>Summary: CareFall is an automatic fall detection system based on wearable devices and AI methods, utilizing accelerometer and gyroscope data from smartwatches, comparing threshold-based and machine learning approaches.</a:t>
            </a:r>
            <a:endParaRPr lang="en-US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1"/>
          <a:srcRect l="37699" t="55828" r="25355"/>
          <a:stretch>
            <a:fillRect/>
          </a:stretch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1">
            <a:alphaModFix amt="55980"/>
          </a:blip>
          <a:srcRect l="12849" r="46909" b="51453"/>
          <a:stretch>
            <a:fillRect/>
          </a:stretch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5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5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5.png"/>
          <p:cNvPicPr preferRelativeResize="0"/>
          <p:nvPr/>
        </p:nvPicPr>
        <p:blipFill rotWithShape="1">
          <a:blip r:embed="rId1"/>
          <a:srcRect l="37699" t="55828" r="25355"/>
          <a:stretch>
            <a:fillRect/>
          </a:stretch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5.png"/>
          <p:cNvPicPr preferRelativeResize="0"/>
          <p:nvPr/>
        </p:nvPicPr>
        <p:blipFill rotWithShape="1">
          <a:blip r:embed="rId1">
            <a:alphaModFix amt="55980"/>
          </a:blip>
          <a:srcRect l="12849" r="46909" b="51453"/>
          <a:stretch>
            <a:fillRect/>
          </a:stretch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1325000" y="3014543"/>
            <a:ext cx="9746921" cy="30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defTabSz="1219200">
              <a:lnSpc>
                <a:spcPct val="115000"/>
              </a:lnSpc>
              <a:buClr>
                <a:srgbClr val="000000"/>
              </a:buClr>
            </a:pPr>
            <a:r>
              <a:rPr lang="en-GB" sz="2535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The template should consist of the following and it is mandated to be used by your team for submitting your innovative ideas/solutions.</a:t>
            </a:r>
            <a:br>
              <a:rPr lang="en-GB" sz="2535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br>
              <a:rPr lang="en-GB" sz="2535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r>
              <a:rPr lang="en-US" sz="2535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Follow file naming format: Team </a:t>
            </a:r>
            <a:r>
              <a:rPr lang="en-US" sz="2535" kern="0" dirty="0" err="1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name_Idea</a:t>
            </a:r>
            <a:r>
              <a:rPr lang="en-US" sz="2535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 Name.pptx</a:t>
            </a:r>
            <a:endParaRPr lang="en-US" sz="2535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200">
              <a:lnSpc>
                <a:spcPct val="115000"/>
              </a:lnSpc>
              <a:buClr>
                <a:srgbClr val="000000"/>
              </a:buClr>
            </a:pPr>
            <a:endParaRPr sz="2535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200">
              <a:lnSpc>
                <a:spcPct val="115000"/>
              </a:lnSpc>
              <a:buClr>
                <a:srgbClr val="000000"/>
              </a:buClr>
            </a:pPr>
            <a:endParaRPr lang="en-US" sz="2535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325000" y="2166600"/>
            <a:ext cx="684264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5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Guidelines</a:t>
            </a:r>
            <a:endParaRPr sz="2935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b="86877"/>
          <a:stretch>
            <a:fillRect/>
          </a:stretch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/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  <a:endParaRPr lang="en-US" sz="2200" b="0" i="0" dirty="0">
                <a:solidFill>
                  <a:srgbClr val="EBB0FE"/>
                </a:solidFill>
                <a:latin typeface="Graphik Medium" panose="020B0503030202060203" pitchFamily="34" charset="77"/>
              </a:endParaRPr>
            </a:p>
          </p:txBody>
        </p:sp>
      </p:grpSp>
      <p:pic>
        <p:nvPicPr>
          <p:cNvPr id="5" name="Picture 4" descr="A white arrow on a black background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5" name="Text Placeholder 27"/>
          <p:cNvSpPr txBox="1"/>
          <p:nvPr/>
        </p:nvSpPr>
        <p:spPr>
          <a:xfrm>
            <a:off x="2708910" y="4214495"/>
            <a:ext cx="3187700" cy="5041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720" indent="-16954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75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45" indent="-1727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(</a:t>
            </a:r>
            <a:r>
              <a:rPr lang="en-IN" altLang="en-US" sz="2000">
                <a:latin typeface="Graphik" panose="020B0503030202060203" pitchFamily="34" charset="0"/>
                <a:sym typeface="+mn-ea"/>
              </a:rPr>
              <a:t>Techno Troopers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7"/>
          <p:cNvSpPr txBox="1"/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720" indent="-16954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75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45" indent="-1727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</a:t>
            </a:r>
            <a:r>
              <a:rPr kumimoji="0" alt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: Chitra P </a:t>
            </a:r>
            <a:endParaRPr kumimoji="0" alt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5" name="Title 17"/>
          <p:cNvSpPr txBox="1"/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/>
          <p:cNvGraphicFramePr>
            <a:graphicFrameLocks noGrp="1"/>
          </p:cNvGraphicFramePr>
          <p:nvPr/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/>
                <a:gridCol w="7235382"/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</a:t>
                      </a:r>
                      <a:endParaRPr lang="en-US" sz="1400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 txBox="1"/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ts val="2795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  <a:endParaRPr lang="en-US" sz="3200" kern="0" dirty="0">
              <a:solidFill>
                <a:schemeClr val="bg1"/>
              </a:solidFill>
              <a:latin typeface="Graphik Semibold" panose="020B070303020206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4090670"/>
            <a:ext cx="1319530" cy="1595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35" y="4214495"/>
            <a:ext cx="1348740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3868" y="990600"/>
          <a:ext cx="11544264" cy="52673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/>
                <a:gridCol w="8636835"/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ElderMate AI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  <a:endParaRPr lang="en-US" b="1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altLang="en-US" dirty="0">
                          <a:latin typeface="Graphik" panose="020B0503030202060203" pitchFamily="34" charset="0"/>
                        </a:rPr>
                        <a:t>Techno Troopers</a:t>
                      </a:r>
                      <a:endParaRPr lang="en-IN" alt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  <a:endParaRPr lang="en-US" b="1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65">
                          <a:latin typeface="Graphik"/>
                          <a:sym typeface="+mn-ea"/>
                        </a:rPr>
                        <a:t>Problem Statement 4: </a:t>
                      </a:r>
                      <a:r>
                        <a:rPr lang="en-IN" sz="1865">
                          <a:latin typeface="Graphik"/>
                          <a:sym typeface="+mn-ea"/>
                        </a:rPr>
                        <a:t>Empowering Elderly Care with multi agent AI system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  <a:endParaRPr lang="en-US" b="1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Graphik" panose="020B0503030202060203" pitchFamily="34" charset="0"/>
                        </a:rPr>
                        <a:t>ElderMate AI is a low-cost, AI-powered wearable system for elderly care that detects falls using the MPU6050 sensor, monitors health metrics, and sends real-time alerts to caregivers. It integrates intelligent agents for health tracking, safety monitoring, and personalized reminders, all accessible through a connected app—ensuring safety, timely care, and independent living for the elderly.</a:t>
                      </a:r>
                      <a:endParaRPr lang="en-US" altLang="en-US" sz="1600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you are trying to address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5990" y="1536700"/>
            <a:ext cx="9131300" cy="368046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buFont typeface="Arial" panose="020B0604020202020204"/>
              <a:buNone/>
            </a:pPr>
            <a:r>
              <a:rPr lang="en-US" altLang="en-US" sz="2000"/>
              <a:t>We aim to address the challenges faced by elderly individuals who live independently, including the lack of real-time health monitoring, delayed emergency response, forgotten medications, and limited mental engagement. With families often living apart and caregivers unable to be present at all times, there's a growing need for an intelligent system that can ensure safety, provide timely reminders, detect unusual behavior, and keep both caregivers and family members informed.</a:t>
            </a: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  <a:endParaRPr lang="en-GB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Brief approach description or methodology used to tackle the problem 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5535" y="1536700"/>
            <a:ext cx="8601075" cy="3476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Font typeface="Arial" panose="020B0604020202020204"/>
              <a:buChar char="•"/>
            </a:pPr>
            <a:r>
              <a:rPr sz="2000"/>
              <a:t>ElderMate AI is a multi-agent AI system with the following capabilities: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Real-time health and safety monitoring via wearable sensors.</a:t>
            </a:r>
            <a:endParaRPr sz="2000"/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Fall and inactivity detection with automatic alerting.</a:t>
            </a:r>
            <a:endParaRPr sz="2000"/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Medication and activity reminders.</a:t>
            </a:r>
            <a:endParaRPr sz="2000"/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Chatbot engagement for cognitive well-being.</a:t>
            </a:r>
            <a:endParaRPr sz="2000"/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Centralized caregiver dashboard for remote monitoring.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 panose="020B0604020202020204"/>
              </a:rPr>
              <a:t>Technologies Used </a:t>
            </a:r>
            <a:endParaRPr lang="en-IN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 panose="020B0604020202020204"/>
            </a:endParaRPr>
          </a:p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List the key technologies, frameworks, and tools you utilized in your solution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34720" y="2028825"/>
            <a:ext cx="7615555" cy="2861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000"/>
              <a:t>Hardware: ESP32, MPU6050, pulse sensor, temperature sensor</a:t>
            </a:r>
            <a:endParaRPr sz="2000"/>
          </a:p>
          <a:p>
            <a:endParaRPr sz="2000"/>
          </a:p>
          <a:p>
            <a:r>
              <a:rPr sz="2000"/>
              <a:t>Software/Tools: Firebase, Python, TensorFlow Lite, Flutter</a:t>
            </a:r>
            <a:endParaRPr sz="2000"/>
          </a:p>
          <a:p>
            <a:endParaRPr sz="2000"/>
          </a:p>
          <a:p>
            <a:r>
              <a:rPr sz="2000"/>
              <a:t>AI/ML Models: Fall detection, anomaly detection</a:t>
            </a:r>
            <a:endParaRPr sz="2000"/>
          </a:p>
          <a:p>
            <a:endParaRPr sz="2000"/>
          </a:p>
          <a:p>
            <a:r>
              <a:rPr sz="2000"/>
              <a:t>Cloud: Firebase Realtime Database / AWS IoT Core</a:t>
            </a:r>
            <a:endParaRPr sz="2000"/>
          </a:p>
          <a:p>
            <a:endParaRPr sz="2000"/>
          </a:p>
          <a:p>
            <a:r>
              <a:rPr sz="2000"/>
              <a:t>Voice Assistant: Google Dialogflow (optional)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 panose="020B0604020202020204"/>
              </a:rPr>
              <a:t>Agents' interaction design </a:t>
            </a:r>
            <a:endParaRPr lang="en-IN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0605" y="1604645"/>
            <a:ext cx="9724390" cy="25533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000"/>
              <a:t>Health Monitoring Agent: Collects data from sensors and checks for anomalies.</a:t>
            </a:r>
            <a:endParaRPr sz="2000"/>
          </a:p>
          <a:p>
            <a:endParaRPr sz="2000"/>
          </a:p>
          <a:p>
            <a:r>
              <a:rPr sz="2000"/>
              <a:t>Safety Agent: Detects falls or unusual inactivity and alerts caregivers.</a:t>
            </a:r>
            <a:endParaRPr sz="2000"/>
          </a:p>
          <a:p>
            <a:endParaRPr sz="2000"/>
          </a:p>
          <a:p>
            <a:r>
              <a:rPr sz="2000"/>
              <a:t>Reminder Agent: Sends voice/text reminders for medicines and appointments.</a:t>
            </a:r>
            <a:endParaRPr sz="2000"/>
          </a:p>
          <a:p>
            <a:endParaRPr sz="2000"/>
          </a:p>
          <a:p>
            <a:r>
              <a:rPr sz="2000"/>
              <a:t>Engagement Agent (Optional): Provides cognitive engagement via chatbot and entertainment.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Code structure</a:t>
            </a:r>
            <a:endParaRPr lang="en-GB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48000" y="1305560"/>
            <a:ext cx="6711315" cy="4660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/>
              <a:t>/ElderMate_AI</a:t>
            </a:r>
            <a:endParaRPr lang="en-US" altLang="en-US"/>
          </a:p>
          <a:p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├── /health_monitoring</a:t>
            </a:r>
            <a:endParaRPr lang="en-US" altLang="en-US"/>
          </a:p>
          <a:p>
            <a:r>
              <a:rPr lang="en-US" altLang="en-US"/>
              <a:t>│   └── anomaly_detector.py</a:t>
            </a:r>
            <a:endParaRPr lang="en-US" altLang="en-US"/>
          </a:p>
          <a:p>
            <a:r>
              <a:rPr lang="en-US" altLang="en-US"/>
              <a:t>├── /fall_detection</a:t>
            </a:r>
            <a:endParaRPr lang="en-US" altLang="en-US"/>
          </a:p>
          <a:p>
            <a:r>
              <a:rPr lang="en-US" altLang="en-US"/>
              <a:t>│   └── fall_model.py</a:t>
            </a:r>
            <a:endParaRPr lang="en-US" altLang="en-US"/>
          </a:p>
          <a:p>
            <a:r>
              <a:rPr lang="en-US" altLang="en-US"/>
              <a:t>├── /reminder_agent</a:t>
            </a:r>
            <a:endParaRPr lang="en-US" altLang="en-US"/>
          </a:p>
          <a:p>
            <a:r>
              <a:rPr lang="en-US" altLang="en-US"/>
              <a:t>│   └── scheduler.py</a:t>
            </a:r>
            <a:endParaRPr lang="en-US" altLang="en-US"/>
          </a:p>
          <a:p>
            <a:r>
              <a:rPr lang="en-US" altLang="en-US"/>
              <a:t>├── /engagement_bot</a:t>
            </a:r>
            <a:endParaRPr lang="en-US" altLang="en-US"/>
          </a:p>
          <a:p>
            <a:r>
              <a:rPr lang="en-US" altLang="en-US"/>
              <a:t>│   └── dialogflow_integration.py</a:t>
            </a:r>
            <a:endParaRPr lang="en-US" altLang="en-US"/>
          </a:p>
          <a:p>
            <a:r>
              <a:rPr lang="en-US" altLang="en-US"/>
              <a:t>├── /mobile_app (Flutter)</a:t>
            </a:r>
            <a:endParaRPr lang="en-US" altLang="en-US"/>
          </a:p>
          <a:p>
            <a:r>
              <a:rPr lang="en-US" altLang="en-US"/>
              <a:t>│   └── main.dart</a:t>
            </a:r>
            <a:endParaRPr lang="en-US" altLang="en-US"/>
          </a:p>
          <a:p>
            <a:r>
              <a:rPr lang="en-US" altLang="en-US"/>
              <a:t>├── /cloud_firebase</a:t>
            </a:r>
            <a:endParaRPr lang="en-US" altLang="en-US"/>
          </a:p>
          <a:p>
            <a:r>
              <a:rPr lang="en-US" altLang="en-US"/>
              <a:t>│   └── database_rules.json</a:t>
            </a:r>
            <a:endParaRPr lang="en-US" altLang="en-US"/>
          </a:p>
          <a:p>
            <a:r>
              <a:rPr lang="en-US" altLang="en-US"/>
              <a:t>└── README.md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5105</Words>
  <Application>WPS Presentation</Application>
  <PresentationFormat>Widescreen</PresentationFormat>
  <Paragraphs>132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SimSun</vt:lpstr>
      <vt:lpstr>Wingdings</vt:lpstr>
      <vt:lpstr>Graphik</vt:lpstr>
      <vt:lpstr>Yu Gothic UI</vt:lpstr>
      <vt:lpstr>Graphik Medium</vt:lpstr>
      <vt:lpstr>Graphik Light</vt:lpstr>
      <vt:lpstr>Yu Gothic UI Semilight</vt:lpstr>
      <vt:lpstr>Graphik Semibold</vt:lpstr>
      <vt:lpstr>Arial</vt:lpstr>
      <vt:lpstr>Graphik</vt:lpstr>
      <vt:lpstr>Google Sans</vt:lpstr>
      <vt:lpstr>Google Sans SemiBold</vt:lpstr>
      <vt:lpstr>Graphik</vt:lpstr>
      <vt:lpstr>Graphik Semibold</vt:lpstr>
      <vt:lpstr>Times New Roman</vt:lpstr>
      <vt:lpstr>Microsoft YaHei</vt:lpstr>
      <vt:lpstr>Arial Unicode MS</vt:lpstr>
      <vt:lpstr>Aptos</vt:lpstr>
      <vt:lpstr>Segoe UI</vt:lpstr>
      <vt:lpstr>Segoe Print</vt:lpstr>
      <vt:lpstr>Yu Gothic UI Semibold</vt:lpstr>
      <vt:lpstr>1_Canvas-Theme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Tolentino, Ma. Antonette</dc:creator>
  <cp:lastModifiedBy>Jayasri.S</cp:lastModifiedBy>
  <cp:revision>8</cp:revision>
  <dcterms:created xsi:type="dcterms:W3CDTF">2025-02-26T01:18:00Z</dcterms:created>
  <dcterms:modified xsi:type="dcterms:W3CDTF">2025-04-06T16:49:15Z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55D1955278434CED8E8EB16034AB22B4_13</vt:lpwstr>
  </property>
  <property fmtid="{D5CDD505-2E9C-101B-9397-08002B2CF9AE}" pid="3" name="KSOProductBuildVer">
    <vt:lpwstr>1033-12.2.0.20326</vt:lpwstr>
  </property>
</Properties>
</file>