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6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97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325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5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62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3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4338-BA2A-48E4-8FC6-20F91F0CB2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EE6D13-AEBE-48E0-8805-50156049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81AF-0E21-4234-A4D8-204BCB788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8DA16-B7EB-424A-A8C1-6933C0EBE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Krunal Nanda, Shwetha Narayanan, Chitra Paryani</a:t>
            </a:r>
          </a:p>
        </p:txBody>
      </p:sp>
    </p:spTree>
    <p:extLst>
      <p:ext uri="{BB962C8B-B14F-4D97-AF65-F5344CB8AC3E}">
        <p14:creationId xmlns:p14="http://schemas.microsoft.com/office/powerpoint/2010/main" val="256483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A2B0BA-0B4A-487F-9387-FFB994642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38287"/>
            <a:ext cx="5334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9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6076-E928-4FFE-9737-162FC78B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80580-2023-441A-804A-C1022823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logs in and is given a token which makes him a logged-in user </a:t>
            </a:r>
          </a:p>
          <a:p>
            <a:r>
              <a:rPr lang="en-US" dirty="0"/>
              <a:t>User search for a movie and receives list of matching records</a:t>
            </a:r>
          </a:p>
          <a:p>
            <a:r>
              <a:rPr lang="en-US" dirty="0"/>
              <a:t>User selects a particular movie</a:t>
            </a:r>
          </a:p>
          <a:p>
            <a:r>
              <a:rPr lang="en-US" dirty="0"/>
              <a:t>System runs data (machine learning) model and displays list of similar movies based on selection</a:t>
            </a:r>
          </a:p>
          <a:p>
            <a:r>
              <a:rPr lang="en-US" dirty="0"/>
              <a:t>User can rate any movie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7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1DA8-B310-40CD-A4D0-75CA6D45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F3DC-5C13-406F-AD62-BE5B8EF6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web site using Play Framework and Bootstrap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enhance user experience, will recommend user movies using collaborative filtering using cosine similarity methodology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collaborative filtering model with multiple test cases </a:t>
            </a:r>
          </a:p>
        </p:txBody>
      </p:sp>
    </p:spTree>
    <p:extLst>
      <p:ext uri="{BB962C8B-B14F-4D97-AF65-F5344CB8AC3E}">
        <p14:creationId xmlns:p14="http://schemas.microsoft.com/office/powerpoint/2010/main" val="221457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2AB8-137D-40F6-B48D-EA03E2CE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0F58-08FB-49A9-924E-AE4D94E7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sources, enumerating the magnitude (primarily the # of rows) of the data that you will process </a:t>
            </a:r>
          </a:p>
          <a:p>
            <a:r>
              <a:rPr lang="en-US" dirty="0"/>
              <a:t>We will download the movie and the corresponding rating dataset from MovieLens website(https://movielens.org/)</a:t>
            </a:r>
          </a:p>
          <a:p>
            <a:r>
              <a:rPr lang="en-US" dirty="0"/>
              <a:t>It contains 20 million ratings for 27000 movies.</a:t>
            </a:r>
          </a:p>
          <a:p>
            <a:r>
              <a:rPr lang="en-US" dirty="0"/>
              <a:t>We will process 100k ratings from 1000 users on 1700 movies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7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2541-EFEA-4028-B611-40A1FECE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18FA-A5B6-47BD-A032-8F2F9D18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1 --&gt; Set up a web site architecture using Play Framework and Bootstrap 4</a:t>
            </a:r>
          </a:p>
          <a:p>
            <a:r>
              <a:rPr lang="en-US" dirty="0"/>
              <a:t>Week 2 &amp; 3 --&gt; Collaborative filtering using Cosine similarity to list 6 movies based on input</a:t>
            </a:r>
          </a:p>
          <a:p>
            <a:r>
              <a:rPr lang="en-US" dirty="0"/>
              <a:t>Week 4 --&gt; Evaluation of Collaborative filtering model using multiple Test cases</a:t>
            </a:r>
          </a:p>
          <a:p>
            <a:r>
              <a:rPr lang="en-US" dirty="0"/>
              <a:t>Week 5 --&gt; Testing and fine tuning to improve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1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491E-A972-4855-A974-039C99AD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Model-based recommendation with 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2AFF-4BB8-4502-AB6F-B82B70CE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organized into three parts:</a:t>
            </a:r>
          </a:p>
          <a:p>
            <a:r>
              <a:rPr lang="en-US" dirty="0"/>
              <a:t>Parse movies &amp; ratings data into Spark Data Frames</a:t>
            </a:r>
          </a:p>
          <a:p>
            <a:r>
              <a:rPr lang="en-US" dirty="0"/>
              <a:t>Train , test and validate the model using MLlib</a:t>
            </a:r>
          </a:p>
          <a:p>
            <a:r>
              <a:rPr lang="en-US" dirty="0"/>
              <a:t>Predict recommendations based on a personal ratings list of movies</a:t>
            </a:r>
          </a:p>
          <a:p>
            <a:r>
              <a:rPr lang="en-US" dirty="0"/>
              <a:t>Develop a web application (MVC architectural pattern) using play Framework.</a:t>
            </a:r>
          </a:p>
          <a:p>
            <a:r>
              <a:rPr lang="en-US" dirty="0"/>
              <a:t>The code repository will be in github.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3327-4509-45EC-BB17-1368C4CA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66DA-44DE-4085-81CA-D8E518E4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Perform cross validation</a:t>
            </a:r>
          </a:p>
          <a:p>
            <a:r>
              <a:rPr lang="en-US" dirty="0"/>
              <a:t>Evaluation criteria for our project is pretty straightforward using - </a:t>
            </a:r>
          </a:p>
          <a:p>
            <a:pPr marL="0" indent="0">
              <a:buNone/>
            </a:pPr>
            <a:r>
              <a:rPr lang="en-US" dirty="0"/>
              <a:t>	Mean Absolute Error (MAE)</a:t>
            </a:r>
          </a:p>
          <a:p>
            <a:pPr marL="0" indent="0">
              <a:buNone/>
            </a:pPr>
            <a:r>
              <a:rPr lang="en-US" dirty="0"/>
              <a:t>	Root Mean Square Error (RMSE)</a:t>
            </a:r>
          </a:p>
          <a:p>
            <a:r>
              <a:rPr lang="en-US" dirty="0"/>
              <a:t>lesser values of RMSE and MAE ensures high accuracy for our movie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277827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887C-A2A9-4C3C-A325-F1119730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F0B1-3055-4F83-BB31-7B3DDABA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Recommender System employs a statistical algorithm that seeks to predict users' ratings for a entity, based on the similarity between the different entities or similarity between the users that previously rated those entities. </a:t>
            </a:r>
          </a:p>
          <a:p>
            <a:r>
              <a:rPr lang="en-US" dirty="0"/>
              <a:t>The goal of this project is to develop model-based movie recommendation engine that recommends movies for new users.</a:t>
            </a:r>
          </a:p>
          <a:p>
            <a:r>
              <a:rPr lang="en-US" dirty="0"/>
              <a:t>Build a web-application for user interaction with recommender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9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fessional question image">
            <a:extLst>
              <a:ext uri="{FF2B5EF4-FFF2-40B4-BE49-F238E27FC236}">
                <a16:creationId xmlns:a16="http://schemas.microsoft.com/office/drawing/2014/main" id="{DBF8F27F-0150-4E9B-87C6-95D423B3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266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322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Movie Recommendation</vt:lpstr>
      <vt:lpstr>Use Cases</vt:lpstr>
      <vt:lpstr>Methodology</vt:lpstr>
      <vt:lpstr>Data source</vt:lpstr>
      <vt:lpstr>Milestones</vt:lpstr>
      <vt:lpstr>Model-based recommendation with Spark</vt:lpstr>
      <vt:lpstr>Acceptance criteria</vt:lpstr>
      <vt:lpstr>Goals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</dc:title>
  <dc:creator>chitra.paryani22@gmail.com</dc:creator>
  <cp:lastModifiedBy>chitra.paryani22@gmail.com</cp:lastModifiedBy>
  <cp:revision>54</cp:revision>
  <dcterms:created xsi:type="dcterms:W3CDTF">2019-03-17T21:54:17Z</dcterms:created>
  <dcterms:modified xsi:type="dcterms:W3CDTF">2019-03-18T00:51:13Z</dcterms:modified>
</cp:coreProperties>
</file>