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12192000"/>
  <p:notesSz cx="6858000" cy="9144000"/>
  <p:embeddedFontLst>
    <p:embeddedFont>
      <p:font typeface="Helvetica Neue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1045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  <p:guide pos="1045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HelveticaNeue-regular.fntdata"/><Relationship Id="rId21" Type="http://schemas.openxmlformats.org/officeDocument/2006/relationships/slide" Target="slides/slide16.xml"/><Relationship Id="rId24" Type="http://schemas.openxmlformats.org/officeDocument/2006/relationships/font" Target="fonts/HelveticaNeue-italic.fntdata"/><Relationship Id="rId23" Type="http://schemas.openxmlformats.org/officeDocument/2006/relationships/font" Target="fonts/HelveticaNeue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HelveticaNeue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" name="Google Shape;4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6ae1099de_0_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6ae1099d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56ae1099de_0_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6a8a26c5c_0_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6a8a26c5c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56a8a26c5c_0_2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6a8a26c5c_0_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6a8a26c5c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56a8a26c5c_0_4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6a8a26c5c_0_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56a8a26c5c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56a8a26c5c_0_4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6a8a26c5c_0_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6a8a26c5c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56a8a26c5c_0_5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56ae1099de_0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56ae1099d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56ae1099de_0_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6ae1099de_0_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56ae1099d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56ae1099de_0_2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56a8a26c5c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56a8a26c5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g56a8a26c5c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6b3a04401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6b3a0440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g56b3a04401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6b3a04401_0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56b3a0440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g56b3a04401_0_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6b3a04401_0_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6b3a0440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g56b3a04401_0_2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6b3a04401_0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56b3a0440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g56b3a04401_0_3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6a8a26c5c_0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6a8a26c5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g56a8a26c5c_0_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6a8a26c5c_0_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6a8a26c5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g56a8a26c5c_0_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6a8a26c5c_0_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56a8a26c5c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g56a8a26c5c_0_3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"/>
          <p:cNvSpPr txBox="1"/>
          <p:nvPr>
            <p:ph type="ctrTitle"/>
          </p:nvPr>
        </p:nvSpPr>
        <p:spPr>
          <a:xfrm>
            <a:off x="914400" y="2130428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615445"/>
              </a:buClr>
              <a:buSzPts val="3200"/>
              <a:buNone/>
              <a:defRPr>
                <a:solidFill>
                  <a:srgbClr val="615445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100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3" name="Google Shape;23;p2"/>
          <p:cNvSpPr txBox="1"/>
          <p:nvPr>
            <p:ph idx="12" type="sldNum"/>
          </p:nvPr>
        </p:nvSpPr>
        <p:spPr>
          <a:xfrm>
            <a:off x="10126380" y="6630561"/>
            <a:ext cx="1456021" cy="226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>
            <p:ph type="title"/>
          </p:nvPr>
        </p:nvSpPr>
        <p:spPr>
          <a:xfrm>
            <a:off x="609600" y="488447"/>
            <a:ext cx="10972800" cy="808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" type="body"/>
          </p:nvPr>
        </p:nvSpPr>
        <p:spPr>
          <a:xfrm>
            <a:off x="609600" y="1444379"/>
            <a:ext cx="5384700" cy="46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7" name="Google Shape;27;p3"/>
          <p:cNvSpPr txBox="1"/>
          <p:nvPr>
            <p:ph idx="2" type="body"/>
          </p:nvPr>
        </p:nvSpPr>
        <p:spPr>
          <a:xfrm>
            <a:off x="6197600" y="1444379"/>
            <a:ext cx="5384700" cy="46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10126380" y="6630561"/>
            <a:ext cx="1456021" cy="226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609600" y="488447"/>
            <a:ext cx="10972800" cy="808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609600" y="1444892"/>
            <a:ext cx="10972800" cy="46812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10126380" y="6630561"/>
            <a:ext cx="1456021" cy="226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609600" y="488447"/>
            <a:ext cx="10972800" cy="808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10126380" y="6630561"/>
            <a:ext cx="1456021" cy="226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">
  <p:cSld name="Custom Layou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609600" y="3024831"/>
            <a:ext cx="10972800" cy="808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10126380" y="6630561"/>
            <a:ext cx="1456021" cy="226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2" y="6221954"/>
            <a:ext cx="12191999" cy="407086"/>
          </a:xfrm>
          <a:prstGeom prst="rect">
            <a:avLst/>
          </a:prstGeom>
          <a:solidFill>
            <a:srgbClr val="EFEFEF"/>
          </a:solidFill>
          <a:ln>
            <a:noFill/>
          </a:ln>
          <a:effectLst>
            <a:outerShdw blurRad="50800" rotWithShape="0" algn="t" dir="5400000" dist="25400">
              <a:srgbClr val="666666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-1" y="6630565"/>
            <a:ext cx="12192000" cy="226931"/>
          </a:xfrm>
          <a:prstGeom prst="rect">
            <a:avLst/>
          </a:prstGeom>
          <a:solidFill>
            <a:srgbClr val="353535"/>
          </a:solidFill>
          <a:ln>
            <a:noFill/>
          </a:ln>
          <a:effectLst>
            <a:outerShdw blurRad="50800" rotWithShape="0" algn="t" dir="5400000" dist="25400">
              <a:srgbClr val="666666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"/>
          <p:cNvSpPr/>
          <p:nvPr/>
        </p:nvSpPr>
        <p:spPr>
          <a:xfrm>
            <a:off x="0" y="0"/>
            <a:ext cx="12192000" cy="338554"/>
          </a:xfrm>
          <a:prstGeom prst="rect">
            <a:avLst/>
          </a:prstGeom>
          <a:solidFill>
            <a:srgbClr val="CC0000"/>
          </a:solidFill>
          <a:ln>
            <a:noFill/>
          </a:ln>
          <a:effectLst>
            <a:outerShdw blurRad="50800" rotWithShape="0" algn="t" dir="5400000" dist="25400">
              <a:srgbClr val="666666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"/>
          <p:cNvSpPr txBox="1"/>
          <p:nvPr>
            <p:ph type="title"/>
          </p:nvPr>
        </p:nvSpPr>
        <p:spPr>
          <a:xfrm>
            <a:off x="609600" y="488447"/>
            <a:ext cx="10972800" cy="808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"/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" name="Google Shape;14;p1"/>
          <p:cNvSpPr txBox="1"/>
          <p:nvPr>
            <p:ph idx="1" type="body"/>
          </p:nvPr>
        </p:nvSpPr>
        <p:spPr>
          <a:xfrm>
            <a:off x="609600" y="1454727"/>
            <a:ext cx="10972800" cy="4671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429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429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429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429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429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2" type="sldNum"/>
          </p:nvPr>
        </p:nvSpPr>
        <p:spPr>
          <a:xfrm>
            <a:off x="10126380" y="6630561"/>
            <a:ext cx="1456021" cy="226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" name="Google Shape;16;p1"/>
          <p:cNvSpPr txBox="1"/>
          <p:nvPr/>
        </p:nvSpPr>
        <p:spPr>
          <a:xfrm>
            <a:off x="4580173" y="15392"/>
            <a:ext cx="761182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NUCAR</a:t>
            </a:r>
            <a:endParaRPr/>
          </a:p>
        </p:txBody>
      </p:sp>
      <p:pic>
        <p:nvPicPr>
          <p:cNvPr id="17" name="Google Shape;17;p1"/>
          <p:cNvPicPr preferRelativeResize="0"/>
          <p:nvPr/>
        </p:nvPicPr>
        <p:blipFill rotWithShape="1">
          <a:blip r:embed="rId1">
            <a:alphaModFix/>
          </a:blip>
          <a:srcRect b="36250" l="0" r="0" t="0"/>
          <a:stretch/>
        </p:blipFill>
        <p:spPr>
          <a:xfrm>
            <a:off x="95311" y="53543"/>
            <a:ext cx="2329482" cy="2645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09601" y="6259798"/>
            <a:ext cx="353787" cy="331397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1"/>
          <p:cNvSpPr txBox="1"/>
          <p:nvPr/>
        </p:nvSpPr>
        <p:spPr>
          <a:xfrm>
            <a:off x="514700" y="6630575"/>
            <a:ext cx="3037200" cy="22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March 28, 2019</a:t>
            </a:r>
            <a:endParaRPr sz="1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12.png"/><Relationship Id="rId5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/>
          <p:nvPr>
            <p:ph type="ctrTitle"/>
          </p:nvPr>
        </p:nvSpPr>
        <p:spPr>
          <a:xfrm>
            <a:off x="1865350" y="810900"/>
            <a:ext cx="8229600" cy="201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"/>
              <a:buNone/>
            </a:pPr>
            <a:r>
              <a:rPr lang="en-US"/>
              <a:t>FoodieSquad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"/>
              <a:buNone/>
            </a:pPr>
            <a:r>
              <a:rPr lang="en-US" sz="3000"/>
              <a:t>Web Design Final Project</a:t>
            </a:r>
            <a:endParaRPr sz="3000"/>
          </a:p>
        </p:txBody>
      </p:sp>
      <p:sp>
        <p:nvSpPr>
          <p:cNvPr id="45" name="Google Shape;45;p7"/>
          <p:cNvSpPr txBox="1"/>
          <p:nvPr>
            <p:ph idx="1" type="subTitle"/>
          </p:nvPr>
        </p:nvSpPr>
        <p:spPr>
          <a:xfrm>
            <a:off x="2796500" y="3429003"/>
            <a:ext cx="6634200" cy="24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15445"/>
              </a:buClr>
              <a:buSzPts val="1860"/>
              <a:buNone/>
            </a:pPr>
            <a:r>
              <a:rPr lang="en-US" sz="1860"/>
              <a:t>Ankit Yadav</a:t>
            </a:r>
            <a:endParaRPr sz="186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15445"/>
              </a:buClr>
              <a:buSzPts val="1860"/>
              <a:buNone/>
            </a:pPr>
            <a:r>
              <a:rPr lang="en-US" sz="1860"/>
              <a:t>Chitra Paryani</a:t>
            </a:r>
            <a:endParaRPr sz="186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15445"/>
              </a:buClr>
              <a:buSzPts val="1860"/>
              <a:buNone/>
            </a:pPr>
            <a:r>
              <a:rPr lang="en-US" sz="1860"/>
              <a:t>Srishti Saboo</a:t>
            </a:r>
            <a:endParaRPr sz="186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15445"/>
              </a:buClr>
              <a:buSzPts val="1860"/>
              <a:buNone/>
            </a:pPr>
            <a:r>
              <a:rPr lang="en-US" sz="1860"/>
              <a:t>Rajat Jaswal</a:t>
            </a:r>
            <a:endParaRPr sz="1860"/>
          </a:p>
          <a:p>
            <a:pPr indent="0" lvl="0" marL="0" rtl="0" algn="ctr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Clr>
                <a:srgbClr val="615445"/>
              </a:buClr>
              <a:buSzPts val="1860"/>
              <a:buNone/>
            </a:pPr>
            <a:r>
              <a:t/>
            </a:r>
            <a:endParaRPr sz="1860"/>
          </a:p>
          <a:p>
            <a:pPr indent="0" lvl="0" marL="0" rtl="0" algn="ctr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Clr>
                <a:srgbClr val="615445"/>
              </a:buClr>
              <a:buSzPts val="1860"/>
              <a:buNone/>
            </a:pPr>
            <a:r>
              <a:rPr lang="en-US" sz="1860"/>
              <a:t>College Of </a:t>
            </a:r>
            <a:r>
              <a:rPr lang="en-US" sz="1860"/>
              <a:t>Engineering</a:t>
            </a:r>
            <a:endParaRPr sz="1860"/>
          </a:p>
          <a:p>
            <a:pPr indent="0" lvl="0" marL="0" rtl="0" algn="ctr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Clr>
                <a:srgbClr val="615445"/>
              </a:buClr>
              <a:buSzPts val="1860"/>
              <a:buNone/>
            </a:pPr>
            <a:r>
              <a:rPr lang="en-US" sz="1860"/>
              <a:t>Northeastern University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372"/>
              </a:spcBef>
              <a:spcAft>
                <a:spcPts val="1000"/>
              </a:spcAft>
              <a:buClr>
                <a:srgbClr val="615445"/>
              </a:buClr>
              <a:buSzPts val="1860"/>
              <a:buNone/>
            </a:pPr>
            <a:r>
              <a:rPr lang="en-US" sz="1860"/>
              <a:t>Boston, MA</a:t>
            </a:r>
            <a:endParaRPr/>
          </a:p>
        </p:txBody>
      </p:sp>
      <p:sp>
        <p:nvSpPr>
          <p:cNvPr id="46" name="Google Shape;46;p7"/>
          <p:cNvSpPr txBox="1"/>
          <p:nvPr>
            <p:ph idx="11" type="ftr"/>
          </p:nvPr>
        </p:nvSpPr>
        <p:spPr>
          <a:xfrm>
            <a:off x="1083182" y="6273757"/>
            <a:ext cx="10499220" cy="3034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The Primitives Library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 txBox="1"/>
          <p:nvPr>
            <p:ph type="title"/>
          </p:nvPr>
        </p:nvSpPr>
        <p:spPr>
          <a:xfrm>
            <a:off x="609600" y="488447"/>
            <a:ext cx="10972800" cy="808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Review</a:t>
            </a:r>
            <a:endParaRPr/>
          </a:p>
        </p:txBody>
      </p:sp>
      <p:sp>
        <p:nvSpPr>
          <p:cNvPr id="124" name="Google Shape;124;p16"/>
          <p:cNvSpPr txBox="1"/>
          <p:nvPr>
            <p:ph idx="1" type="body"/>
          </p:nvPr>
        </p:nvSpPr>
        <p:spPr>
          <a:xfrm>
            <a:off x="609600" y="1444375"/>
            <a:ext cx="11118600" cy="4681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Also User can add review by giving rating as stars and writing review body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6"/>
          <p:cNvSpPr txBox="1"/>
          <p:nvPr>
            <p:ph idx="12" type="sldNum"/>
          </p:nvPr>
        </p:nvSpPr>
        <p:spPr>
          <a:xfrm>
            <a:off x="10126380" y="6630561"/>
            <a:ext cx="1455900" cy="226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6" name="Google Shape;12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2186600"/>
            <a:ext cx="10972800" cy="3816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 txBox="1"/>
          <p:nvPr>
            <p:ph type="title"/>
          </p:nvPr>
        </p:nvSpPr>
        <p:spPr>
          <a:xfrm>
            <a:off x="609600" y="488447"/>
            <a:ext cx="10972800" cy="808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Collections</a:t>
            </a:r>
            <a:endParaRPr/>
          </a:p>
        </p:txBody>
      </p:sp>
      <p:sp>
        <p:nvSpPr>
          <p:cNvPr id="133" name="Google Shape;133;p17"/>
          <p:cNvSpPr txBox="1"/>
          <p:nvPr>
            <p:ph idx="12" type="sldNum"/>
          </p:nvPr>
        </p:nvSpPr>
        <p:spPr>
          <a:xfrm>
            <a:off x="10126380" y="6630561"/>
            <a:ext cx="1455900" cy="226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4" name="Google Shape;13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49050"/>
            <a:ext cx="3433600" cy="303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3650" y="1536950"/>
            <a:ext cx="3691300" cy="286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12600" y="1575399"/>
            <a:ext cx="3522899" cy="278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8"/>
          <p:cNvSpPr txBox="1"/>
          <p:nvPr>
            <p:ph type="title"/>
          </p:nvPr>
        </p:nvSpPr>
        <p:spPr>
          <a:xfrm>
            <a:off x="609600" y="488447"/>
            <a:ext cx="10972800" cy="808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User Home Page</a:t>
            </a:r>
            <a:endParaRPr/>
          </a:p>
        </p:txBody>
      </p:sp>
      <p:sp>
        <p:nvSpPr>
          <p:cNvPr id="143" name="Google Shape;143;p18"/>
          <p:cNvSpPr txBox="1"/>
          <p:nvPr>
            <p:ph idx="12" type="sldNum"/>
          </p:nvPr>
        </p:nvSpPr>
        <p:spPr>
          <a:xfrm>
            <a:off x="10126380" y="6630561"/>
            <a:ext cx="1455900" cy="226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4" name="Google Shape;14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8663" y="1434900"/>
            <a:ext cx="7634674" cy="368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/>
          <p:cNvSpPr txBox="1"/>
          <p:nvPr>
            <p:ph type="title"/>
          </p:nvPr>
        </p:nvSpPr>
        <p:spPr>
          <a:xfrm>
            <a:off x="609600" y="488447"/>
            <a:ext cx="10972800" cy="808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Contact Us Page</a:t>
            </a:r>
            <a:endParaRPr/>
          </a:p>
        </p:txBody>
      </p:sp>
      <p:sp>
        <p:nvSpPr>
          <p:cNvPr id="151" name="Google Shape;151;p19"/>
          <p:cNvSpPr txBox="1"/>
          <p:nvPr>
            <p:ph idx="12" type="sldNum"/>
          </p:nvPr>
        </p:nvSpPr>
        <p:spPr>
          <a:xfrm>
            <a:off x="10126380" y="6630561"/>
            <a:ext cx="1455900" cy="226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2" name="Google Shape;15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575" y="1296650"/>
            <a:ext cx="5262175" cy="382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70150" y="1449050"/>
            <a:ext cx="5169225" cy="245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0"/>
          <p:cNvSpPr txBox="1"/>
          <p:nvPr>
            <p:ph type="title"/>
          </p:nvPr>
        </p:nvSpPr>
        <p:spPr>
          <a:xfrm>
            <a:off x="609600" y="488447"/>
            <a:ext cx="10972800" cy="808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Review</a:t>
            </a:r>
            <a:endParaRPr/>
          </a:p>
        </p:txBody>
      </p:sp>
      <p:sp>
        <p:nvSpPr>
          <p:cNvPr id="160" name="Google Shape;160;p20"/>
          <p:cNvSpPr txBox="1"/>
          <p:nvPr>
            <p:ph idx="1" type="body"/>
          </p:nvPr>
        </p:nvSpPr>
        <p:spPr>
          <a:xfrm>
            <a:off x="609600" y="1444375"/>
            <a:ext cx="11178300" cy="4681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Users view review of restaurants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0"/>
          <p:cNvSpPr txBox="1"/>
          <p:nvPr>
            <p:ph idx="12" type="sldNum"/>
          </p:nvPr>
        </p:nvSpPr>
        <p:spPr>
          <a:xfrm>
            <a:off x="10126380" y="6630561"/>
            <a:ext cx="1455900" cy="226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2" name="Google Shape;16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2168150"/>
            <a:ext cx="11078823" cy="358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"/>
          <p:cNvSpPr txBox="1"/>
          <p:nvPr>
            <p:ph type="title"/>
          </p:nvPr>
        </p:nvSpPr>
        <p:spPr>
          <a:xfrm>
            <a:off x="609600" y="488447"/>
            <a:ext cx="10972800" cy="808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Review</a:t>
            </a:r>
            <a:endParaRPr/>
          </a:p>
        </p:txBody>
      </p:sp>
      <p:sp>
        <p:nvSpPr>
          <p:cNvPr id="169" name="Google Shape;169;p21"/>
          <p:cNvSpPr txBox="1"/>
          <p:nvPr>
            <p:ph idx="1" type="body"/>
          </p:nvPr>
        </p:nvSpPr>
        <p:spPr>
          <a:xfrm>
            <a:off x="609600" y="1444375"/>
            <a:ext cx="11277600" cy="4681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To delete or edit review User need to do the same from user account page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1"/>
          <p:cNvSpPr txBox="1"/>
          <p:nvPr>
            <p:ph idx="12" type="sldNum"/>
          </p:nvPr>
        </p:nvSpPr>
        <p:spPr>
          <a:xfrm>
            <a:off x="10126380" y="6630561"/>
            <a:ext cx="1455900" cy="226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1" name="Google Shape;17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5625" y="2007700"/>
            <a:ext cx="10866649" cy="4118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2"/>
          <p:cNvSpPr txBox="1"/>
          <p:nvPr>
            <p:ph type="title"/>
          </p:nvPr>
        </p:nvSpPr>
        <p:spPr>
          <a:xfrm>
            <a:off x="609600" y="488447"/>
            <a:ext cx="10972800" cy="808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Review</a:t>
            </a:r>
            <a:endParaRPr/>
          </a:p>
        </p:txBody>
      </p:sp>
      <p:sp>
        <p:nvSpPr>
          <p:cNvPr id="178" name="Google Shape;178;p22"/>
          <p:cNvSpPr txBox="1"/>
          <p:nvPr>
            <p:ph idx="1" type="body"/>
          </p:nvPr>
        </p:nvSpPr>
        <p:spPr>
          <a:xfrm>
            <a:off x="609600" y="1444375"/>
            <a:ext cx="11098800" cy="4681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On clicking delete review will be deleted. On clicking edit the user will be taken to edit screen.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2"/>
          <p:cNvSpPr txBox="1"/>
          <p:nvPr>
            <p:ph idx="12" type="sldNum"/>
          </p:nvPr>
        </p:nvSpPr>
        <p:spPr>
          <a:xfrm>
            <a:off x="10126380" y="6630561"/>
            <a:ext cx="1455900" cy="226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0" name="Google Shape;180;p22"/>
          <p:cNvPicPr preferRelativeResize="0"/>
          <p:nvPr/>
        </p:nvPicPr>
        <p:blipFill rotWithShape="1">
          <a:blip r:embed="rId3">
            <a:alphaModFix/>
          </a:blip>
          <a:srcRect b="0" l="3248" r="4991" t="-13973"/>
          <a:stretch/>
        </p:blipFill>
        <p:spPr>
          <a:xfrm>
            <a:off x="1113175" y="2782950"/>
            <a:ext cx="9780099" cy="275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type="title"/>
          </p:nvPr>
        </p:nvSpPr>
        <p:spPr>
          <a:xfrm>
            <a:off x="609600" y="488447"/>
            <a:ext cx="10972800" cy="808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HomePage</a:t>
            </a:r>
            <a:endParaRPr/>
          </a:p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10126380" y="6630561"/>
            <a:ext cx="1455900" cy="226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4" name="Google Shape;54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96647"/>
            <a:ext cx="11887200" cy="3643993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8"/>
          <p:cNvSpPr txBox="1"/>
          <p:nvPr/>
        </p:nvSpPr>
        <p:spPr>
          <a:xfrm>
            <a:off x="1916925" y="5205475"/>
            <a:ext cx="7535700" cy="8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●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User gets to see the home page and can search for any restaurant or cuisine.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●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Clicking on Search will redirect to restList view which populates the restaurants.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/>
          <p:nvPr>
            <p:ph type="title"/>
          </p:nvPr>
        </p:nvSpPr>
        <p:spPr>
          <a:xfrm>
            <a:off x="609600" y="488447"/>
            <a:ext cx="10972800" cy="808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Restaurant Page</a:t>
            </a:r>
            <a:endParaRPr/>
          </a:p>
        </p:txBody>
      </p:sp>
      <p:sp>
        <p:nvSpPr>
          <p:cNvPr id="62" name="Google Shape;62;p9"/>
          <p:cNvSpPr txBox="1"/>
          <p:nvPr>
            <p:ph idx="12" type="sldNum"/>
          </p:nvPr>
        </p:nvSpPr>
        <p:spPr>
          <a:xfrm>
            <a:off x="10126380" y="6630561"/>
            <a:ext cx="1455900" cy="226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3" name="Google Shape;63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500" y="1226200"/>
            <a:ext cx="11285326" cy="4093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4" name="Google Shape;64;p9"/>
          <p:cNvSpPr txBox="1"/>
          <p:nvPr/>
        </p:nvSpPr>
        <p:spPr>
          <a:xfrm>
            <a:off x="434750" y="5429500"/>
            <a:ext cx="11147400" cy="7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Clicking on search provides - restaurant list page in which user can see list of restaurants, minimum amount in which order can be placed, estimated time of arrival of food and delivery fee.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User can also apply filter based on delivery, takeout and street address.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/>
          <p:nvPr>
            <p:ph type="title"/>
          </p:nvPr>
        </p:nvSpPr>
        <p:spPr>
          <a:xfrm>
            <a:off x="609600" y="488447"/>
            <a:ext cx="10972800" cy="808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Restaurant Menu Page</a:t>
            </a:r>
            <a:endParaRPr/>
          </a:p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10126380" y="6630561"/>
            <a:ext cx="1455900" cy="226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2" name="Google Shape;72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28125"/>
            <a:ext cx="11955073" cy="42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0"/>
          <p:cNvSpPr txBox="1"/>
          <p:nvPr/>
        </p:nvSpPr>
        <p:spPr>
          <a:xfrm>
            <a:off x="239100" y="5532050"/>
            <a:ext cx="11824800" cy="6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Clicking on a particular restaurant provides  restaurant menu page in which user can see details of restaurant such as address, types of food, operating hours, menu and reviews.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 txBox="1"/>
          <p:nvPr>
            <p:ph type="title"/>
          </p:nvPr>
        </p:nvSpPr>
        <p:spPr>
          <a:xfrm>
            <a:off x="609600" y="488447"/>
            <a:ext cx="10972800" cy="808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Menu Items</a:t>
            </a:r>
            <a:endParaRPr/>
          </a:p>
        </p:txBody>
      </p:sp>
      <p:sp>
        <p:nvSpPr>
          <p:cNvPr id="80" name="Google Shape;80;p11"/>
          <p:cNvSpPr txBox="1"/>
          <p:nvPr>
            <p:ph idx="12" type="sldNum"/>
          </p:nvPr>
        </p:nvSpPr>
        <p:spPr>
          <a:xfrm>
            <a:off x="10126380" y="6630561"/>
            <a:ext cx="1455900" cy="226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1" name="Google Shape;81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49050"/>
            <a:ext cx="11773148" cy="418275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1"/>
          <p:cNvSpPr txBox="1"/>
          <p:nvPr/>
        </p:nvSpPr>
        <p:spPr>
          <a:xfrm>
            <a:off x="227875" y="5718625"/>
            <a:ext cx="11697600" cy="3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Clicking on menu tab provides information about list of menu and menu items, menu description and its price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/>
          <p:nvPr>
            <p:ph type="title"/>
          </p:nvPr>
        </p:nvSpPr>
        <p:spPr>
          <a:xfrm>
            <a:off x="609600" y="488447"/>
            <a:ext cx="10972800" cy="808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Hours &amp; Info</a:t>
            </a:r>
            <a:endParaRPr/>
          </a:p>
        </p:txBody>
      </p:sp>
      <p:sp>
        <p:nvSpPr>
          <p:cNvPr id="89" name="Google Shape;89;p12"/>
          <p:cNvSpPr txBox="1"/>
          <p:nvPr>
            <p:ph idx="12" type="sldNum"/>
          </p:nvPr>
        </p:nvSpPr>
        <p:spPr>
          <a:xfrm>
            <a:off x="10126380" y="6630561"/>
            <a:ext cx="1455900" cy="226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0" name="Google Shape;90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49050"/>
            <a:ext cx="11887201" cy="4269576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2"/>
          <p:cNvSpPr txBox="1"/>
          <p:nvPr/>
        </p:nvSpPr>
        <p:spPr>
          <a:xfrm>
            <a:off x="162775" y="5794575"/>
            <a:ext cx="118713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Clicking on hours and info provides operating hours of the restaurant and its location in google maps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 txBox="1"/>
          <p:nvPr>
            <p:ph type="title"/>
          </p:nvPr>
        </p:nvSpPr>
        <p:spPr>
          <a:xfrm>
            <a:off x="609600" y="488447"/>
            <a:ext cx="10972800" cy="808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Login Page</a:t>
            </a:r>
            <a:endParaRPr/>
          </a:p>
        </p:txBody>
      </p:sp>
      <p:sp>
        <p:nvSpPr>
          <p:cNvPr id="98" name="Google Shape;98;p13"/>
          <p:cNvSpPr txBox="1"/>
          <p:nvPr>
            <p:ph idx="12" type="sldNum"/>
          </p:nvPr>
        </p:nvSpPr>
        <p:spPr>
          <a:xfrm>
            <a:off x="10126380" y="6630561"/>
            <a:ext cx="1455900" cy="226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9" name="Google Shape;9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1274" y="1432349"/>
            <a:ext cx="5889450" cy="3715876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3"/>
          <p:cNvSpPr txBox="1"/>
          <p:nvPr/>
        </p:nvSpPr>
        <p:spPr>
          <a:xfrm>
            <a:off x="2644050" y="5148225"/>
            <a:ext cx="6692700" cy="9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●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Sign in Page has validation for Email as well as as Password if incorrect.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/>
          <p:cNvSpPr txBox="1"/>
          <p:nvPr>
            <p:ph type="title"/>
          </p:nvPr>
        </p:nvSpPr>
        <p:spPr>
          <a:xfrm>
            <a:off x="609600" y="488447"/>
            <a:ext cx="10972800" cy="808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Sign Up Page</a:t>
            </a:r>
            <a:endParaRPr/>
          </a:p>
        </p:txBody>
      </p:sp>
      <p:sp>
        <p:nvSpPr>
          <p:cNvPr id="107" name="Google Shape;107;p14"/>
          <p:cNvSpPr txBox="1"/>
          <p:nvPr>
            <p:ph idx="12" type="sldNum"/>
          </p:nvPr>
        </p:nvSpPr>
        <p:spPr>
          <a:xfrm>
            <a:off x="10126380" y="6630561"/>
            <a:ext cx="1455900" cy="226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8" name="Google Shape;10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3538" y="1366425"/>
            <a:ext cx="5604926" cy="3548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4"/>
          <p:cNvSpPr txBox="1"/>
          <p:nvPr/>
        </p:nvSpPr>
        <p:spPr>
          <a:xfrm>
            <a:off x="2148300" y="5089800"/>
            <a:ext cx="7978200" cy="9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●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Create Account has validations for above fields and creates an account on the Mongo DB database.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5"/>
          <p:cNvSpPr txBox="1"/>
          <p:nvPr>
            <p:ph type="title"/>
          </p:nvPr>
        </p:nvSpPr>
        <p:spPr>
          <a:xfrm>
            <a:off x="609600" y="488447"/>
            <a:ext cx="10972800" cy="808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Sign Up </a:t>
            </a:r>
            <a:r>
              <a:rPr lang="en-US"/>
              <a:t>Successful</a:t>
            </a:r>
            <a:endParaRPr/>
          </a:p>
        </p:txBody>
      </p:sp>
      <p:sp>
        <p:nvSpPr>
          <p:cNvPr id="116" name="Google Shape;116;p15"/>
          <p:cNvSpPr txBox="1"/>
          <p:nvPr>
            <p:ph idx="12" type="sldNum"/>
          </p:nvPr>
        </p:nvSpPr>
        <p:spPr>
          <a:xfrm>
            <a:off x="10126380" y="6630561"/>
            <a:ext cx="1455900" cy="226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7" name="Google Shape;11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4125" y="1432525"/>
            <a:ext cx="7094451" cy="435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ectur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