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Montserrat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14f9e96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14f9e96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23f4454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23f4454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23f4454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23f4454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14f9e96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14f9e96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14f9e96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14f9e96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14f9e96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14f9e96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14f9e96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14f9e96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23f445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23f445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14f9e96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14f9e96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14f9e96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14f9e96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Emails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entire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Receiving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view received emails with Python we can use the built in imaplib and email libraries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imaplib library has a special syntax for searching your Inbox.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00" y="940325"/>
            <a:ext cx="8681101" cy="413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beginning this discussion, send yourself a test email with a unique subject line that you will be able to remember and search for using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checking received emails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how to send emails with Python and how to check our inbox for received messages.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 this process is highly reliant on admin privileges on both your local computer, your internet, and your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highly likely that on a corporate network, work computer, or work email these methods will be blocked for security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encounter issues due to this, please contact your IT department, as it is not an issue we can fix on our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Lastly, there is no full exercise for these lecture topics, since there is no real way we can create true self-assessments for a personal email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we do provide a notebook with some ideas for you to explore, we encourage you to get creative!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Sending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send emails with Python, we need to manually go through the steps of connecting to an email server, confirming connection, setting a protocol, logging on, and sending the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the built-in smtplib library in Python makes these steps simple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major email provider has their own SMTP (Simple Mail Transfer Protocol)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137" y="2283728"/>
            <a:ext cx="5304875" cy="2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go over this process with a Gmail account.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gmail users, you will need to generate an app password instead of your normal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let’s Gmail know that the Python script attempting to access your account is authorized by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Macintosh PowerPoint</Application>
  <PresentationFormat>On-screen Show (16:9)</PresentationFormat>
  <Paragraphs>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Montserrat</vt:lpstr>
      <vt:lpstr>Arial</vt:lpstr>
      <vt:lpstr>Simple Light</vt:lpstr>
      <vt:lpstr>Emails with Python</vt:lpstr>
      <vt:lpstr>Complete Python Bootcamp</vt:lpstr>
      <vt:lpstr>Complete Python Bootcamp</vt:lpstr>
      <vt:lpstr>Complete Python Bootcamp</vt:lpstr>
      <vt:lpstr>Sending Emails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Receiving Emails</vt:lpstr>
      <vt:lpstr>Complete Python Bootcamp</vt:lpstr>
      <vt:lpstr>Complete Python Bootcamp</vt:lpstr>
      <vt:lpstr>Complete Python Bootcamp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Emails with Python</dc:title>
  <cp:lastModifiedBy>Sai Kiran Challa</cp:lastModifiedBy>
  <cp:revision>1</cp:revision>
  <dcterms:modified xsi:type="dcterms:W3CDTF">2022-09-30T16:46:50Z</dcterms:modified>
</cp:coreProperties>
</file>