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" pitchFamily="2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bb817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bb817c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bb817c0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bb817c0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bb817c0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bb817c0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Working with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focus on learning how to work with images with the Pillow library, we’ll install it with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then show you how to open and save image files and interact with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Overview of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Working with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explore how to work with Images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Pillow library for this, which is a fork of the PIL (Python Imaging Library) with easy to use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install this additional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it at your command line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find the official documentation for it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pillow.readthedocs.io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Macintosh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Montserrat</vt:lpstr>
      <vt:lpstr>Arial</vt:lpstr>
      <vt:lpstr>Simple Light</vt:lpstr>
      <vt:lpstr>Working with Images</vt:lpstr>
      <vt:lpstr>Complete Python Bootcamp</vt:lpstr>
      <vt:lpstr>Overview of Working with Images</vt:lpstr>
      <vt:lpstr>Complete Python Bootcamp</vt:lpstr>
      <vt:lpstr>Complete Python Bootcamp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</dc:title>
  <cp:lastModifiedBy>Sai Kiran Challa</cp:lastModifiedBy>
  <cp:revision>1</cp:revision>
  <dcterms:modified xsi:type="dcterms:W3CDTF">2022-09-30T16:45:44Z</dcterms:modified>
</cp:coreProperties>
</file>