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1" r:id="rId24"/>
    <p:sldId id="282" r:id="rId25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7"/>
      <p: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Overpass" pitchFamily="2" charset="77"/>
      <p:regular r:id="rId33"/>
      <p:bold r:id="rId34"/>
      <p:italic r:id="rId35"/>
      <p:boldItalic r:id="rId36"/>
    </p:embeddedFont>
    <p:embeddedFont>
      <p:font typeface="Rockwell" panose="02060603020205020403" pitchFamily="18" charset="77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89658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238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78086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638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60051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3787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593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53672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55873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13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85753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72500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937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68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Many objects in Python are “iterable”, meaning we can iterate over every element in the object.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Such as every element in a list or every character in a string.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 can use for loops to execute a block of code for every iteration.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D0E1E-C6AB-EAAB-BFF2-9B907E3D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Isosceles Triangle 199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 term </a:t>
            </a:r>
            <a:r>
              <a:rPr lang="en-US" sz="1200" b="1">
                <a:sym typeface="Montserrat"/>
              </a:rPr>
              <a:t>iterable </a:t>
            </a:r>
            <a:r>
              <a:rPr lang="en-US" sz="1200">
                <a:sym typeface="Montserrat"/>
              </a:rPr>
              <a:t>means you can “iterate” over the object.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For example you can iterate over every character in a string, iterate over every item in a list, iterate over every key in a dictionary.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BE611-FA87-3C6E-393E-BA894703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8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Syntax of a for loop</a:t>
            </a:r>
          </a:p>
          <a:p>
            <a:pPr marL="91440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my_iterable = [1,2,3]</a:t>
            </a:r>
          </a:p>
          <a:p>
            <a:pPr marL="91440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for item_name in my_iterable: </a:t>
            </a:r>
          </a:p>
          <a:p>
            <a:pPr marL="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        			print(item_name)</a:t>
            </a:r>
          </a:p>
          <a:p>
            <a:pPr marL="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&gt;&gt; 1</a:t>
            </a:r>
          </a:p>
          <a:p>
            <a:pPr marL="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&gt;&gt; 2</a:t>
            </a:r>
          </a:p>
          <a:p>
            <a:pPr marL="0" lvl="0" indent="-228600" defTabSz="914400">
              <a:spcBef>
                <a:spcPts val="100"/>
              </a:spcBef>
              <a:spcAft>
                <a:spcPts val="1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&gt;&gt;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409EA-5874-4BF5-44D3-8FF21E2C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2366D-73F9-9E2C-08BF-CA73D2BF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53279D-DD70-C8C7-ACB5-9929FCED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2170A-3F14-5666-B0E9-FAB1D76C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ED66A-0D22-8DF3-08CD-BEF148F4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DB6E3-F579-81BC-7561-20EA3317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2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4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5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While loops will continue to execute a block of code </a:t>
            </a:r>
            <a:r>
              <a:rPr lang="en-US" sz="1200" b="1">
                <a:sym typeface="Montserrat"/>
              </a:rPr>
              <a:t>while</a:t>
            </a:r>
            <a:r>
              <a:rPr lang="en-US" sz="1200">
                <a:sym typeface="Montserrat"/>
              </a:rPr>
              <a:t> some condition remains True.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For example, </a:t>
            </a:r>
            <a:r>
              <a:rPr lang="en-US" sz="1200" b="1">
                <a:sym typeface="Montserrat"/>
              </a:rPr>
              <a:t>while </a:t>
            </a:r>
            <a:r>
              <a:rPr lang="en-US" sz="1200">
                <a:sym typeface="Montserrat"/>
              </a:rPr>
              <a:t>my pool is not full, keep filling my pool with water.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Or </a:t>
            </a:r>
            <a:r>
              <a:rPr lang="en-US" sz="1200" b="1">
                <a:sym typeface="Montserrat"/>
              </a:rPr>
              <a:t>while </a:t>
            </a:r>
            <a:r>
              <a:rPr lang="en-US" sz="1200">
                <a:sym typeface="Montserrat"/>
              </a:rPr>
              <a:t>my dogs are still hungry, keep feeding my dogs.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986962-A5EF-F763-91EA-0A3AB7B6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lang="en-US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-US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lang="en-US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-US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F72E2C-400B-4F62-7C5E-BAE59387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" sz="3000" b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sz="3000" b="1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sz="3000" b="1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sz="3000" b="1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257FF4-986A-5C03-19FB-EE9DE346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6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9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4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18" name="Rectangle 317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Isosceles Triangle 319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List Comprehensions are a unique way of quickly creating a list with Python.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If you find yourself using a for loop along with .append() to create a list, List Comprehensions are a good alternative!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To do this, let’s go to a Jupyter Notebook!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AD377-D6E6-DEA0-545B-6D680EC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begin to learn about </a:t>
            </a:r>
            <a:r>
              <a:rPr lang="en-US" sz="1200" b="1">
                <a:sym typeface="Montserrat"/>
              </a:rPr>
              <a:t>control flow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 often only want certain code to execute when a particular condition has been met.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For example, </a:t>
            </a:r>
            <a:r>
              <a:rPr lang="en-US" sz="1200" b="1">
                <a:sym typeface="Montserrat"/>
              </a:rPr>
              <a:t>if </a:t>
            </a:r>
            <a:r>
              <a:rPr lang="en-US" sz="1200">
                <a:sym typeface="Montserrat"/>
              </a:rPr>
              <a:t> my dog is hungry (some condition), then I will feed the dog (some action).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766F25-34EF-0A4C-8D28-338B05E5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To control this flow of logic we use some keywords:</a:t>
            </a:r>
          </a:p>
          <a:p>
            <a:pPr marL="13716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if</a:t>
            </a:r>
          </a:p>
          <a:p>
            <a:pPr marL="13716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elif </a:t>
            </a:r>
          </a:p>
          <a:p>
            <a:pPr marL="13716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else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2F673-E995-7FE3-1CEB-ED41E6DA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Control Flow syntax makes use of colons and indentation (whitespace).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indentation system is crucial to Python and is what sets it apart from other programming languages.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51796A-3264-AA92-C3FE-4BB01B30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Syntax of an </a:t>
            </a:r>
            <a:r>
              <a:rPr lang="en-US" sz="1200" b="1">
                <a:sym typeface="Montserrat"/>
              </a:rPr>
              <a:t>if</a:t>
            </a:r>
            <a:r>
              <a:rPr lang="en-US" sz="1200">
                <a:sym typeface="Montserrat"/>
              </a:rPr>
              <a:t> statement</a:t>
            </a:r>
          </a:p>
          <a:p>
            <a:pPr marL="91440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if some_condition:</a:t>
            </a:r>
          </a:p>
          <a:p>
            <a:pPr marL="0" lvl="0" indent="-228600" defTabSz="914400">
              <a:spcBef>
                <a:spcPts val="100"/>
              </a:spcBef>
              <a:spcAft>
                <a:spcPts val="1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        			# execute some code</a:t>
            </a:r>
            <a:endParaRPr lang="en-US" sz="1200" b="1">
              <a:sym typeface="Source Code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93F2C-B6FB-68F8-A01F-5412CA7A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Syntax of an </a:t>
            </a:r>
            <a:r>
              <a:rPr lang="en-US" sz="1200" b="1">
                <a:sym typeface="Montserrat"/>
              </a:rPr>
              <a:t>if/else</a:t>
            </a:r>
            <a:r>
              <a:rPr lang="en-US" sz="1200">
                <a:sym typeface="Montserrat"/>
              </a:rPr>
              <a:t> statement</a:t>
            </a:r>
          </a:p>
          <a:p>
            <a:pPr marL="91440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if some_condition:</a:t>
            </a:r>
          </a:p>
          <a:p>
            <a:pPr marL="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        			# execute some code</a:t>
            </a:r>
          </a:p>
          <a:p>
            <a:pPr marL="91440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else:</a:t>
            </a:r>
          </a:p>
          <a:p>
            <a:pPr marL="0" lvl="0" indent="-228600" defTabSz="914400">
              <a:spcBef>
                <a:spcPts val="100"/>
              </a:spcBef>
              <a:spcAft>
                <a:spcPts val="1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        			# do something else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E1E12-55C4-3AE7-F09D-2D5DE3F2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4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Syntax of an </a:t>
            </a:r>
            <a:r>
              <a:rPr lang="en-US" sz="1200" b="1">
                <a:sym typeface="Montserrat"/>
              </a:rPr>
              <a:t>if/else</a:t>
            </a:r>
            <a:r>
              <a:rPr lang="en-US" sz="1200">
                <a:sym typeface="Montserrat"/>
              </a:rPr>
              <a:t> statement</a:t>
            </a:r>
          </a:p>
          <a:p>
            <a:pPr marL="91440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if some_condition:</a:t>
            </a:r>
          </a:p>
          <a:p>
            <a:pPr marL="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        			# execute some code</a:t>
            </a:r>
          </a:p>
          <a:p>
            <a:pPr marL="91440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elif some_other_condition:</a:t>
            </a:r>
          </a:p>
          <a:p>
            <a:pPr marL="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        			# do something different</a:t>
            </a:r>
          </a:p>
          <a:p>
            <a:pPr marL="914400" lvl="0" indent="-228600" defTabSz="914400">
              <a:spcBef>
                <a:spcPts val="1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else:</a:t>
            </a:r>
          </a:p>
          <a:p>
            <a:pPr marL="0" lvl="0" indent="-228600" defTabSz="914400">
              <a:spcBef>
                <a:spcPts val="100"/>
              </a:spcBef>
              <a:spcAft>
                <a:spcPts val="1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Overpass"/>
              </a:rPr>
              <a:t>        			# do something else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7F613-5842-6082-D634-9D5D283C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{991672A7-5199-2348-85B7-CEA84A5A5BC9}tf16401369</Template>
  <TotalTime>0</TotalTime>
  <Words>654</Words>
  <Application>Microsoft Macintosh PowerPoint</Application>
  <PresentationFormat>On-screen Show (16:9)</PresentationFormat>
  <Paragraphs>91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Montserrat</vt:lpstr>
      <vt:lpstr>Overpass</vt:lpstr>
      <vt:lpstr>Rockwell</vt:lpstr>
      <vt:lpstr>Arial</vt:lpstr>
      <vt:lpstr>Wingdings</vt:lpstr>
      <vt:lpstr>Calibri Light</vt:lpstr>
      <vt:lpstr>Atlas</vt:lpstr>
      <vt:lpstr>Python Statements</vt:lpstr>
      <vt:lpstr>If, elif , else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Loops</vt:lpstr>
      <vt:lpstr>PowerPoint Presentation</vt:lpstr>
      <vt:lpstr>PowerPoint Presentation</vt:lpstr>
      <vt:lpstr>PowerPoint Presentation</vt:lpstr>
      <vt:lpstr>Useful Operators</vt:lpstr>
      <vt:lpstr>List Comprehensions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Statements</dc:title>
  <cp:lastModifiedBy>Sai Kiran Challa</cp:lastModifiedBy>
  <cp:revision>1</cp:revision>
  <dcterms:modified xsi:type="dcterms:W3CDTF">2022-09-21T20:33:40Z</dcterms:modified>
</cp:coreProperties>
</file>