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Overpass" pitchFamily="2" charset="77"/>
      <p:regular r:id="rId22"/>
      <p:bold r:id="rId23"/>
      <p:italic r:id="rId24"/>
      <p:boldItalic r:id="rId25"/>
    </p:embeddedFont>
    <p:embeddedFont>
      <p:font typeface="Rockwell" panose="02060603020205020403" pitchFamily="18" charset="77"/>
      <p:regular r:id="rId26"/>
      <p:bold r:id="rId27"/>
      <p:italic r:id="rId28"/>
      <p:boldItalic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3827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4977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18884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23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5854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6281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6165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81796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4384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373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23775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8812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22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6ACB8-7034-CF09-DAB0-9A541706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C6E2B-344C-5010-B82C-56155193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8B0FE-8CF8-B607-F4BE-C932E3CD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AF6AFB-C260-F1FE-EEED-0389C809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Object Oriented Programming (OOP) allows programmers to create their own objects that have methods and attributes.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Recall that after defining a string,list, dictionary, or other objects, you were able to call methods off of them with the .method_name() syntax.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1A3F9-4F5F-3DFE-3FC1-8EF1F6F3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These methods act as functions that use information about the object, as well as the object itself to return results, or change the current object.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For example this includes appending to a list, or counting the occurences of an element in a tuple.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2584F1-4C66-5955-D36C-4B6982CD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9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OOP allows users to create their own objects.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 general format is often confusing when first encountered, and its usefulness may not be completely clear at first.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In general, OOP allows us to create code that is repeatable and organized.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EB6AB-F127-7CFC-F723-E226E3B8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7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For much larger scripts of Python code, functions by themselves aren’t enough for organization and repeatability.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Commonly repeated tasks and objects can be defined with OOP to create code that is more usable.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check out the syntax.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5DDE45-0E44-3649-8389-6D2EEFF5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E93605-893D-5DE2-9D87-F69F63CD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0C5267-5FF8-C554-8022-C1778741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7726A-4C5E-D95A-662E-3F652B7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 i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sz="2900" i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E9C454-D837-67F8-BCFD-5801274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{991672A7-5199-2348-85B7-CEA84A5A5BC9}tf16401369</Template>
  <TotalTime>0</TotalTime>
  <Words>646</Words>
  <Application>Microsoft Macintosh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Montserrat</vt:lpstr>
      <vt:lpstr>Overpass</vt:lpstr>
      <vt:lpstr>Rockwell</vt:lpstr>
      <vt:lpstr>Arial</vt:lpstr>
      <vt:lpstr>Source Code Pro</vt:lpstr>
      <vt:lpstr>Wingdings</vt:lpstr>
      <vt:lpstr>Calibri Light</vt:lpstr>
      <vt:lpstr>Atlas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cp:lastModifiedBy>Sai Kiran Challa</cp:lastModifiedBy>
  <cp:revision>1</cp:revision>
  <dcterms:modified xsi:type="dcterms:W3CDTF">2022-09-21T20:40:47Z</dcterms:modified>
</cp:coreProperties>
</file>