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Rockwell" panose="02060603020205020403" pitchFamily="18" charset="77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5741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533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8951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5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64988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390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38788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293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8418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5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13560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8612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63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2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5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78" name="Rectangle 27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280" name="Isosceles Triangle 27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In this lecture we will do a brief overview of what Python is, why choose Python for programming, and what you can do with Python.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lecture in particular is geared towards people new to programming.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3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4" name="Rectangle 263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9" name="Rectangle 288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785326"/>
            <a:ext cx="4452664" cy="37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01598" y="4159880"/>
            <a:ext cx="236991" cy="2043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225794"/>
            <a:ext cx="4451847" cy="2937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655483" y="1289051"/>
            <a:ext cx="4325675" cy="804283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150" dirty="0">
                <a:solidFill>
                  <a:srgbClr val="FFFEFF"/>
                </a:solidFill>
                <a:sym typeface="Montserrat"/>
              </a:rPr>
              <a:t>Python Overview</a:t>
            </a:r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654826" y="2091929"/>
            <a:ext cx="4326332" cy="201270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FFFFFE"/>
                </a:solidFill>
                <a:sym typeface="Montserrat"/>
              </a:rPr>
              <a:t>Brief History of Python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  <a:sym typeface="Montserrat"/>
              </a:rPr>
              <a:t>Created in 1990 by Guido van Rossum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  <a:sym typeface="Montserrat"/>
              </a:rPr>
              <a:t>Python 3 released in 2008</a:t>
            </a: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/>
          <a:srcRect l="17660" r="37160"/>
          <a:stretch/>
        </p:blipFill>
        <p:spPr>
          <a:xfrm>
            <a:off x="5662396" y="170"/>
            <a:ext cx="34813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46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76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785326"/>
            <a:ext cx="4452664" cy="37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01598" y="4159880"/>
            <a:ext cx="236991" cy="2043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225794"/>
            <a:ext cx="4451847" cy="2937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655483" y="1289051"/>
            <a:ext cx="4325675" cy="804283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150" dirty="0">
                <a:solidFill>
                  <a:srgbClr val="FFFEFF"/>
                </a:solidFill>
                <a:sym typeface="Montserrat"/>
              </a:rPr>
              <a:t>Python Overview</a:t>
            </a:r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654826" y="2091929"/>
            <a:ext cx="4326332" cy="201270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FFFFFE"/>
                </a:solidFill>
                <a:sym typeface="Montserrat"/>
              </a:rPr>
              <a:t>Brief History of Python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  <a:sym typeface="Montserrat"/>
              </a:rPr>
              <a:t>Specifically designed as an easy to use language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  <a:sym typeface="Montserrat"/>
              </a:rPr>
              <a:t>High focus on readability of code</a:t>
            </a:r>
          </a:p>
        </p:txBody>
      </p:sp>
      <p:pic>
        <p:nvPicPr>
          <p:cNvPr id="240" name="Google Shape;240;p36" descr="A person wearing glasses&#10;&#10;Description automatically generated with medium confidence"/>
          <p:cNvPicPr preferRelativeResize="0"/>
          <p:nvPr/>
        </p:nvPicPr>
        <p:blipFill rotWithShape="1">
          <a:blip r:embed="rId3"/>
          <a:srcRect l="17660" r="37160"/>
          <a:stretch/>
        </p:blipFill>
        <p:spPr>
          <a:xfrm>
            <a:off x="5662396" y="170"/>
            <a:ext cx="34813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5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7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8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04" name="Rectangle 30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306" name="Isosceles Triangle 30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Why Choose Python?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Designed for clear, logical code that is easy to read and learn.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Lots of existing libraries and frameworks written in Python allowing users to apply Python to a wide variety of tasks.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6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8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9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2" name="Rectangle 31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314" name="Isosceles Triangle 31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Why Choose Python?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Focuses on optimizing developer time, rather than a computer’s processing time.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Great documentation online: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docs.python.org/3</a:t>
            </a:r>
          </a:p>
          <a:p>
            <a:pPr marL="13716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6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98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20" name="Rectangle 31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322" name="Isosceles Triangle 32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What can you do with Python?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This course first focuses on “base” Python, which consists of the core components of the language and writing scripts and small programs.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Later we begin to learn about outside libraries and frameworks that greatly expand Python’s capabilities.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27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7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3" name="Rectangle 30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0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330" name="Isosceles Triangle 32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What can you do with Python?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Automate simple tasks 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Searching for files and editing them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Scraping information from a website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Reading and editing excel files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Work with PDFs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Automate emails and text messages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Fill out forms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8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1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6" name="Rectangle 33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338" name="Isosceles Triangle 33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What can you do with Python?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Data Science and Machine Learning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Analyze large data files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Create visualizations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Perform machine learning tasks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Create and run predictive algorithms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9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1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2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4" name="Rectangle 34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346" name="Isosceles Triangle 34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What can you do with Python?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Create websites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Use web frameworks such as Django and Flask to handle the backend of a website and user data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Create interactive dashboards for users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0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2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3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2" name="Rectangle 35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Overview</a:t>
            </a:r>
          </a:p>
        </p:txBody>
      </p:sp>
      <p:sp>
        <p:nvSpPr>
          <p:cNvPr id="354" name="Isosceles Triangle 35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get started with setting you up for the course!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>
            <a:spLocks noGrp="1"/>
          </p:cNvSpPr>
          <p:nvPr>
            <p:ph type="ctrTitle"/>
          </p:nvPr>
        </p:nvSpPr>
        <p:spPr>
          <a:xfrm>
            <a:off x="311700" y="173567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8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2 vs 3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Choosing between Python 2 vs 3 used to be a very difficult decision for newcomers to the Python programming language.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Many companies still had legacy Python 2 code to be maintained.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2 vs 3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course was initially released teaching both versions of Python (2 and 3).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 versions were similar enough that it was easy to learn both simultaneously. 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Now every major external python package has been updated to support Python 3!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Python 2 vs 3</a:t>
            </a:r>
          </a:p>
        </p:txBody>
      </p: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course now focuses solely on Python 3.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All the code, notebooks, and videos have been updated to Python 3.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If need be, going back to Python 2 syntax is a very easy jump once you know Python 3.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  <a:sym typeface="Montserrat"/>
              </a:rPr>
              <a:t>Python 2 vs 3</a:t>
            </a:r>
          </a:p>
        </p:txBody>
      </p:sp>
      <p:sp>
        <p:nvSpPr>
          <p:cNvPr id="233" name="Isosceles Triangle 23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Python 3 is the future of Python.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 use Python 3 for this course.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Old notebooks are available in case you need Python 2 information.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get started by installing Python 3!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1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2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46" name="Rectangle 24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CLI Crash course</a:t>
            </a:r>
          </a:p>
        </p:txBody>
      </p:sp>
      <p:sp>
        <p:nvSpPr>
          <p:cNvPr id="248" name="Isosceles Triangle 24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Before we install anything, its important to have a very quick overview of how to work at the command line.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allows you to programmatically move through your computer’s directories.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3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CLI Crash course</a:t>
            </a:r>
          </a:p>
        </p:txBody>
      </p:sp>
      <p:sp>
        <p:nvSpPr>
          <p:cNvPr id="256" name="Isosceles Triangle 25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 will cover: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Find your current directory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Listing all files in a directory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How to change directory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How to clear the command line screen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{991672A7-5199-2348-85B7-CEA84A5A5BC9}tf16401369</Template>
  <TotalTime>5</TotalTime>
  <Words>597</Words>
  <Application>Microsoft Macintosh PowerPoint</Application>
  <PresentationFormat>On-screen Show (16:9)</PresentationFormat>
  <Paragraphs>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Rockwell</vt:lpstr>
      <vt:lpstr>Arial</vt:lpstr>
      <vt:lpstr>Wingdings</vt:lpstr>
      <vt:lpstr>Calibri Light</vt:lpstr>
      <vt:lpstr>Montserrat</vt:lpstr>
      <vt:lpstr>Atlas</vt:lpstr>
      <vt:lpstr>Course Overview</vt:lpstr>
      <vt:lpstr>Python 2 vs Python 3</vt:lpstr>
      <vt:lpstr>Python 2 vs 3</vt:lpstr>
      <vt:lpstr>Python 2 vs 3</vt:lpstr>
      <vt:lpstr>Python 2 vs 3</vt:lpstr>
      <vt:lpstr>Python 2 vs 3</vt:lpstr>
      <vt:lpstr>Command Line  Crash Course</vt:lpstr>
      <vt:lpstr>CLI Crash course</vt:lpstr>
      <vt:lpstr>CLI Crash course</vt:lpstr>
      <vt:lpstr>Python Overview</vt:lpstr>
      <vt:lpstr>Python Overview</vt:lpstr>
      <vt:lpstr>Python Overview</vt:lpstr>
      <vt:lpstr>Python Overview</vt:lpstr>
      <vt:lpstr>Python Overview</vt:lpstr>
      <vt:lpstr>Python Overview</vt:lpstr>
      <vt:lpstr>Python Overview</vt:lpstr>
      <vt:lpstr>Python Overview</vt:lpstr>
      <vt:lpstr>Python Overview</vt:lpstr>
      <vt:lpstr>Python Overview</vt:lpstr>
      <vt:lpstr>Python Overview</vt:lpstr>
      <vt:lpstr> Installing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cp:lastModifiedBy>Sai Kiran Challa</cp:lastModifiedBy>
  <cp:revision>5</cp:revision>
  <dcterms:modified xsi:type="dcterms:W3CDTF">2022-09-19T17:25:21Z</dcterms:modified>
</cp:coreProperties>
</file>