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  <p:embeddedFont>
      <p:font typeface="Rockwell" panose="02060603020205020403" pitchFamily="18" charset="77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167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94271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212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4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37272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448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30243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38829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9281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28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09178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4656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07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Generators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endParaRPr lang="en-US" sz="2700" spc="-150" dirty="0">
              <a:solidFill>
                <a:schemeClr val="accent1"/>
              </a:solidFill>
              <a:sym typeface="Montserrat"/>
            </a:endParaRP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We've learned how to create functions with def and the return statement. 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Generator functions allow us to write a function that can send back a value and then later resume to pick up where it left off.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Generators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endParaRPr lang="en-US" sz="2700" spc="-150" dirty="0">
              <a:solidFill>
                <a:schemeClr val="accent1"/>
              </a:solidFill>
              <a:sym typeface="Montserrat"/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type of function is a generator in Python, allowing us to generate a sequence of values over time. 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 main difference in syntax will be the use of a yield statement.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  <a:sym typeface="Montserrat"/>
              </a:rPr>
              <a:t>Generators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endParaRPr lang="en-US" sz="2700" spc="-150">
              <a:solidFill>
                <a:schemeClr val="accent1"/>
              </a:solidFill>
              <a:sym typeface="Montserrat"/>
            </a:endParaRPr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When a generator function is compiled they become an object that supports an iteration protocol. 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That means when they are called in your code they don't actually return a value and then exit.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7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  <a:sym typeface="Montserrat"/>
              </a:rPr>
              <a:t>Generators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endParaRPr lang="en-US" sz="2700" spc="-150">
              <a:solidFill>
                <a:schemeClr val="accent1"/>
              </a:solidFill>
              <a:sym typeface="Montserrat"/>
            </a:endParaRPr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Generator functions will automatically suspend and resume their execution and state around the last point of value generation. 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  <a:sym typeface="Montserrat"/>
              </a:rPr>
              <a:t>Generators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endParaRPr lang="en-US" sz="2700" spc="-150">
              <a:solidFill>
                <a:schemeClr val="accent1"/>
              </a:solidFill>
              <a:sym typeface="Montserrat"/>
            </a:endParaRPr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For example, the range() function doesn’t produce an list in memory for all the values from start to stop.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Instead it just keeps track of the last number and the step size, to provide a flow of numbers.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Generators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endParaRPr lang="en-US" sz="2700" spc="-150" dirty="0">
              <a:solidFill>
                <a:schemeClr val="accent1"/>
              </a:solidFill>
              <a:sym typeface="Montserrat"/>
            </a:endParaRPr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If a user did need the list, they have to transform the generator to a list with </a:t>
            </a:r>
            <a:r>
              <a:rPr lang="en-US" sz="1200" b="1">
                <a:sym typeface="Montserrat"/>
              </a:rPr>
              <a:t>list(range(0,10))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explore how to create our own generators!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{991672A7-5199-2348-85B7-CEA84A5A5BC9}tf16401369</Template>
  <TotalTime>0</TotalTime>
  <Words>242</Words>
  <Application>Microsoft Macintosh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Rockwell</vt:lpstr>
      <vt:lpstr>Arial</vt:lpstr>
      <vt:lpstr>Wingdings</vt:lpstr>
      <vt:lpstr>Calibri Light</vt:lpstr>
      <vt:lpstr>Montserrat</vt:lpstr>
      <vt:lpstr>Atlas</vt:lpstr>
      <vt:lpstr>Generators</vt:lpstr>
      <vt:lpstr>Generators </vt:lpstr>
      <vt:lpstr>Generators </vt:lpstr>
      <vt:lpstr>Generators </vt:lpstr>
      <vt:lpstr>Generators </vt:lpstr>
      <vt:lpstr>Generators </vt:lpstr>
      <vt:lpstr>Generators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</dc:title>
  <cp:lastModifiedBy>Sai Kiran Challa</cp:lastModifiedBy>
  <cp:revision>6</cp:revision>
  <dcterms:modified xsi:type="dcterms:W3CDTF">2022-09-13T17:56:13Z</dcterms:modified>
</cp:coreProperties>
</file>