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Rockwell" panose="02060603020205020403" pitchFamily="18" charset="77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3842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84464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44387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18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24015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08525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97808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81334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93114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06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1007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67373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197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Spreadsheets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5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Working with CSV</a:t>
            </a:r>
          </a:p>
        </p:txBody>
      </p: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 common factor between all of these spreadsheet programs is that they can always export to .csv.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Let’s explore Python’s built-in capabilities with the csv module!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Introduction</a:t>
            </a:r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Python has the ability to work with PDF files and spreadsheet files.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In this section we will explore libraries that allow us to interact with these files.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Note: We highly recommend you work in the same location as the lecture notebooks, since we will be referencing many files in that location.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Working with CSV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7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>
                <a:solidFill>
                  <a:schemeClr val="accent1"/>
                </a:solidFill>
                <a:sym typeface="Montserrat"/>
              </a:rPr>
              <a:t>Working with CSV</a:t>
            </a:r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CSV stands for comma separated variables and is a very common output for spreadsheet programs.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Example: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Name, Hours, Rate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David,   20,    15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Claire,   40,    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>
                <a:solidFill>
                  <a:schemeClr val="accent1"/>
                </a:solidFill>
                <a:sym typeface="Montserrat"/>
              </a:rPr>
              <a:t>Working with CSV</a:t>
            </a:r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Note, that while its possible to export excel files and Google Spreadsheets to .csv files, it </a:t>
            </a:r>
            <a:r>
              <a:rPr lang="en-US" sz="1200" b="1">
                <a:sym typeface="Montserrat"/>
              </a:rPr>
              <a:t>only</a:t>
            </a:r>
            <a:r>
              <a:rPr lang="en-US" sz="1200">
                <a:sym typeface="Montserrat"/>
              </a:rPr>
              <a:t> exports the information.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Things like formulas, images, and macros can not be within a .csv file.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Simply put, a .csv file only contains the raw data from the spreadsheet.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>
                <a:solidFill>
                  <a:schemeClr val="accent1"/>
                </a:solidFill>
                <a:sym typeface="Montserrat"/>
              </a:rPr>
              <a:t>Working with CSV</a:t>
            </a: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We will work with the built-in csv module for Python, which will allow us to grab columns, rows, and values from a .csv file as well as write to a .csv file.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Keep in mind, this is a very popular space for outside libraries, which you may want to explore.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31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Working with CSV</a:t>
            </a:r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Other libraries to consider: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Pandas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Full data analysis library, can work with almost any tabular data type.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Runs visualizations and analysis.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One of my personal favorites, we teach it in various data science courses.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39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Working with CSV</a:t>
            </a:r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Other libraries to consider: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Openpyxl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Designed specifically for Excel files.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Retains a lot of Excel specific functionality.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Supports Excel formulas.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python-excel.org tracks various other Excel based Python libraries.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47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Working with CSV</a:t>
            </a: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Other libraries to consider: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Google Sheets Python API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Direct Python interface for working with Google Spreadsheets.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Allows you to directly make changes to the spreadsheets hosted online.</a:t>
            </a:r>
          </a:p>
          <a:p>
            <a:pPr marL="1371600" marR="0" lvl="2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More complex syntax, but available in many programming languages.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{991672A7-5199-2348-85B7-CEA84A5A5BC9}tf16401369</Template>
  <TotalTime>1</TotalTime>
  <Words>377</Words>
  <Application>Microsoft Macintosh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Rockwell</vt:lpstr>
      <vt:lpstr>Arial</vt:lpstr>
      <vt:lpstr>Wingdings</vt:lpstr>
      <vt:lpstr>Calibri Light</vt:lpstr>
      <vt:lpstr>Montserrat</vt:lpstr>
      <vt:lpstr>Atlas</vt:lpstr>
      <vt:lpstr>Spreadsheets</vt:lpstr>
      <vt:lpstr>Introduction</vt:lpstr>
      <vt:lpstr>Working with CSV Files</vt:lpstr>
      <vt:lpstr>Working with CSV</vt:lpstr>
      <vt:lpstr>Working with CSV</vt:lpstr>
      <vt:lpstr>Working with CSV</vt:lpstr>
      <vt:lpstr>Working with CSV</vt:lpstr>
      <vt:lpstr>Working with CSV</vt:lpstr>
      <vt:lpstr>Working with CSV</vt:lpstr>
      <vt:lpstr>Working with 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PDFs and  Spreadsheets</dc:title>
  <cp:lastModifiedBy>Sai Kiran Challa</cp:lastModifiedBy>
  <cp:revision>3</cp:revision>
  <dcterms:modified xsi:type="dcterms:W3CDTF">2022-09-13T18:00:18Z</dcterms:modified>
</cp:coreProperties>
</file>