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3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5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2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1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91590"/>
            <a:ext cx="5600700" cy="2137410"/>
          </a:xfrm>
        </p:spPr>
        <p:txBody>
          <a:bodyPr>
            <a:normAutofit/>
          </a:bodyPr>
          <a:lstStyle/>
          <a:p>
            <a:r>
              <a:rPr sz="6000" dirty="0"/>
              <a:t>Rhinoplasty AI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822" y="3617527"/>
            <a:ext cx="3966114" cy="1190693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endParaRPr sz="3200" dirty="0"/>
          </a:p>
          <a:p>
            <a:r>
              <a:rPr sz="4800" dirty="0"/>
              <a:t>Presented by:</a:t>
            </a:r>
          </a:p>
          <a:p>
            <a:r>
              <a:rPr sz="4800" dirty="0"/>
              <a:t>Yachamaneni Chitra Pravallika</a:t>
            </a:r>
          </a:p>
          <a:p>
            <a:r>
              <a:rPr sz="4800" dirty="0" err="1"/>
              <a:t>B.Tech</a:t>
            </a:r>
            <a:r>
              <a:rPr sz="4800" dirty="0"/>
              <a:t> – CSE (AI &amp; ML)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594697"/>
            <a:ext cx="3075503" cy="517823"/>
          </a:xfrm>
        </p:spPr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80" y="1295400"/>
            <a:ext cx="6515100" cy="3565824"/>
          </a:xfrm>
        </p:spPr>
        <p:txBody>
          <a:bodyPr/>
          <a:lstStyle/>
          <a:p>
            <a:r>
              <a:rPr dirty="0"/>
              <a:t>Setting up </a:t>
            </a:r>
            <a:r>
              <a:rPr dirty="0" err="1"/>
              <a:t>MediaPipe</a:t>
            </a:r>
            <a:r>
              <a:rPr dirty="0"/>
              <a:t> on Google </a:t>
            </a:r>
            <a:r>
              <a:rPr dirty="0" err="1"/>
              <a:t>Colab</a:t>
            </a:r>
            <a:endParaRPr dirty="0"/>
          </a:p>
          <a:p>
            <a:r>
              <a:rPr dirty="0"/>
              <a:t>Compatibility issues between Python, NumPy, and OpenCV</a:t>
            </a:r>
          </a:p>
          <a:p>
            <a:r>
              <a:rPr dirty="0"/>
              <a:t>Making reshaping look natural, not exaggerated</a:t>
            </a:r>
          </a:p>
          <a:p>
            <a:r>
              <a:rPr dirty="0"/>
              <a:t>Testing many images to ensure consistency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3631763" cy="510203"/>
          </a:xfrm>
        </p:spPr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340" y="1318260"/>
            <a:ext cx="6560820" cy="3307080"/>
          </a:xfrm>
        </p:spPr>
        <p:txBody>
          <a:bodyPr/>
          <a:lstStyle/>
          <a:p>
            <a:r>
              <a:rPr dirty="0"/>
              <a:t>Let users control how much reshaping is applied</a:t>
            </a:r>
          </a:p>
          <a:p>
            <a:r>
              <a:rPr dirty="0"/>
              <a:t>Add 3D face visualization for better accuracy</a:t>
            </a:r>
          </a:p>
          <a:p>
            <a:r>
              <a:rPr dirty="0"/>
              <a:t>Use real rhinoplasty datasets to train a smart suggestion model</a:t>
            </a:r>
          </a:p>
          <a:p>
            <a:r>
              <a:rPr dirty="0"/>
              <a:t>Extend to full facial feature editing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2115383" cy="540683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476" y="1249680"/>
            <a:ext cx="6652004" cy="3322320"/>
          </a:xfrm>
        </p:spPr>
        <p:txBody>
          <a:bodyPr/>
          <a:lstStyle/>
          <a:p>
            <a:r>
              <a:rPr dirty="0"/>
              <a:t>AI can bring real value in the field of cosmetic consultation and simulation</a:t>
            </a:r>
          </a:p>
          <a:p>
            <a:r>
              <a:rPr dirty="0"/>
              <a:t>I’m excited to continue exploring AI in medical and creative domains.</a:t>
            </a:r>
            <a:endParaRPr lang="en-IN" dirty="0"/>
          </a:p>
          <a:p>
            <a:r>
              <a:rPr lang="en-IN" dirty="0"/>
              <a:t>Thank you for watching!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2892623" cy="510203"/>
          </a:xfrm>
        </p:spPr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591" y="1428967"/>
            <a:ext cx="5713092" cy="4000066"/>
          </a:xfrm>
        </p:spPr>
        <p:txBody>
          <a:bodyPr/>
          <a:lstStyle/>
          <a:p>
            <a:r>
              <a:rPr dirty="0"/>
              <a:t>Built an AI-powered tool that simulates rhinoplasty (nose reshaping) using face images.</a:t>
            </a:r>
          </a:p>
          <a:p>
            <a:r>
              <a:rPr dirty="0"/>
              <a:t>Uses facial landmark detection to identify nose features.</a:t>
            </a:r>
          </a:p>
          <a:p>
            <a:r>
              <a:rPr dirty="0"/>
              <a:t>Applies image warping techniques to reshape the nose virtually.</a:t>
            </a:r>
          </a:p>
          <a:p>
            <a:r>
              <a:rPr dirty="0"/>
              <a:t>Designed for cosmetic consultations or pre-surgery visualization.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3319343" cy="533063"/>
          </a:xfrm>
        </p:spPr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980" y="1409699"/>
            <a:ext cx="5621908" cy="3253741"/>
          </a:xfrm>
        </p:spPr>
        <p:txBody>
          <a:bodyPr/>
          <a:lstStyle/>
          <a:p>
            <a:r>
              <a:rPr dirty="0"/>
              <a:t>Python – Programming language</a:t>
            </a:r>
          </a:p>
          <a:p>
            <a:r>
              <a:rPr dirty="0"/>
              <a:t>OpenCV – Image processing</a:t>
            </a:r>
          </a:p>
          <a:p>
            <a:r>
              <a:rPr dirty="0" err="1"/>
              <a:t>MediaPipe</a:t>
            </a:r>
            <a:r>
              <a:rPr dirty="0"/>
              <a:t> – Facial landmark detection</a:t>
            </a:r>
          </a:p>
          <a:p>
            <a:r>
              <a:rPr dirty="0"/>
              <a:t>NumPy – Array and numerical operations</a:t>
            </a:r>
          </a:p>
          <a:p>
            <a:r>
              <a:rPr dirty="0"/>
              <a:t>Matplotlib – Displaying before/after images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4233743" cy="548303"/>
          </a:xfrm>
        </p:spPr>
        <p:txBody>
          <a:bodyPr/>
          <a:lstStyle/>
          <a:p>
            <a:r>
              <a:rPr dirty="0"/>
              <a:t>How It Works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640" y="1219200"/>
            <a:ext cx="6774180" cy="3794424"/>
          </a:xfrm>
        </p:spPr>
        <p:txBody>
          <a:bodyPr/>
          <a:lstStyle/>
          <a:p>
            <a:r>
              <a:rPr dirty="0"/>
              <a:t>User uploads a face image</a:t>
            </a:r>
          </a:p>
          <a:p>
            <a:r>
              <a:rPr dirty="0"/>
              <a:t>AI detects key nose landmarks</a:t>
            </a:r>
          </a:p>
          <a:p>
            <a:r>
              <a:rPr dirty="0"/>
              <a:t>Nose area is shrunk slightly using image transformation</a:t>
            </a:r>
          </a:p>
          <a:p>
            <a:r>
              <a:rPr dirty="0"/>
              <a:t>Result is blended back to create a natural reshaping effect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4523303" cy="494963"/>
          </a:xfrm>
        </p:spPr>
        <p:txBody>
          <a:bodyPr>
            <a:normAutofit/>
          </a:bodyPr>
          <a:lstStyle/>
          <a:p>
            <a:r>
              <a:rPr dirty="0"/>
              <a:t>Facial Landmark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326" y="1470660"/>
            <a:ext cx="6475348" cy="3703320"/>
          </a:xfrm>
        </p:spPr>
        <p:txBody>
          <a:bodyPr/>
          <a:lstStyle/>
          <a:p>
            <a:r>
              <a:rPr dirty="0"/>
              <a:t>Uses </a:t>
            </a:r>
            <a:r>
              <a:rPr dirty="0" err="1"/>
              <a:t>MediaPipe’s</a:t>
            </a:r>
            <a:r>
              <a:rPr dirty="0"/>
              <a:t> Face Mesh to detect 468 facial landmarks.</a:t>
            </a:r>
          </a:p>
          <a:p>
            <a:r>
              <a:rPr dirty="0"/>
              <a:t>For nose reshaping, only a few key points are used:</a:t>
            </a:r>
          </a:p>
          <a:p>
            <a:r>
              <a:rPr dirty="0"/>
              <a:t>- Tip of the nose</a:t>
            </a:r>
          </a:p>
          <a:p>
            <a:r>
              <a:rPr dirty="0"/>
              <a:t>- Nostrils</a:t>
            </a:r>
          </a:p>
          <a:p>
            <a:r>
              <a:rPr dirty="0"/>
              <a:t>- Nose sides</a:t>
            </a:r>
          </a:p>
          <a:p>
            <a:r>
              <a:rPr dirty="0"/>
              <a:t>These points are extracted based on landmark indices.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3944183" cy="555923"/>
          </a:xfrm>
        </p:spPr>
        <p:txBody>
          <a:bodyPr/>
          <a:lstStyle/>
          <a:p>
            <a:r>
              <a:rPr dirty="0"/>
              <a:t>Simulating Rhinoplasty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376" y="1493955"/>
            <a:ext cx="5713092" cy="4000066"/>
          </a:xfrm>
        </p:spPr>
        <p:txBody>
          <a:bodyPr/>
          <a:lstStyle/>
          <a:p>
            <a:r>
              <a:rPr dirty="0"/>
              <a:t>A mask is created on the nose area using the key points.</a:t>
            </a:r>
          </a:p>
          <a:p>
            <a:r>
              <a:rPr dirty="0"/>
              <a:t>The nose region is then shrunk slightly using geometric calculations.</a:t>
            </a:r>
          </a:p>
          <a:p>
            <a:r>
              <a:rPr dirty="0"/>
              <a:t>Center of the nose is calculated and points are moved slightly inward.</a:t>
            </a:r>
          </a:p>
          <a:p>
            <a:r>
              <a:rPr dirty="0"/>
              <a:t>This creates a shrinking effect similar to subtle cosmetic reshaping.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4873823" cy="525443"/>
          </a:xfrm>
        </p:spPr>
        <p:txBody>
          <a:bodyPr/>
          <a:lstStyle/>
          <a:p>
            <a:r>
              <a:rPr dirty="0"/>
              <a:t>Image Warping and 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916" y="1428967"/>
            <a:ext cx="5713092" cy="4000066"/>
          </a:xfrm>
        </p:spPr>
        <p:txBody>
          <a:bodyPr/>
          <a:lstStyle/>
          <a:p>
            <a:r>
              <a:rPr dirty="0"/>
              <a:t>After nose reshaping:</a:t>
            </a:r>
          </a:p>
          <a:p>
            <a:r>
              <a:rPr dirty="0"/>
              <a:t>The new nose shape is blended back onto the original face.</a:t>
            </a:r>
          </a:p>
          <a:p>
            <a:r>
              <a:rPr dirty="0"/>
              <a:t>This is done using seamless cloning in OpenCV.</a:t>
            </a:r>
          </a:p>
          <a:p>
            <a:r>
              <a:rPr dirty="0"/>
              <a:t>Result: Realistic image with a reshaped nose, maintaining original texture.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3906083" cy="502583"/>
          </a:xfrm>
        </p:spPr>
        <p:txBody>
          <a:bodyPr/>
          <a:lstStyle/>
          <a:p>
            <a:r>
              <a:rPr dirty="0"/>
              <a:t>Before vs After (Demo)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056" y="1691738"/>
            <a:ext cx="5051804" cy="2781202"/>
          </a:xfrm>
        </p:spPr>
        <p:txBody>
          <a:bodyPr/>
          <a:lstStyle/>
          <a:p>
            <a:r>
              <a:rPr dirty="0"/>
              <a:t>Left: Original Image</a:t>
            </a:r>
          </a:p>
          <a:p>
            <a:r>
              <a:rPr dirty="0"/>
              <a:t>Right: After reshaping using AI</a:t>
            </a:r>
          </a:p>
          <a:p>
            <a:r>
              <a:rPr dirty="0"/>
              <a:t>Subtle yet realistic difference</a:t>
            </a:r>
          </a:p>
          <a:p>
            <a:r>
              <a:rPr dirty="0"/>
              <a:t>Helpful in visualizing pre-surgery outcomes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2999303" cy="525443"/>
          </a:xfrm>
        </p:spPr>
        <p:txBody>
          <a:bodyPr/>
          <a:lstStyle/>
          <a:p>
            <a:r>
              <a:rPr dirty="0"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513" y="1333500"/>
            <a:ext cx="5713092" cy="3573444"/>
          </a:xfrm>
        </p:spPr>
        <p:txBody>
          <a:bodyPr/>
          <a:lstStyle/>
          <a:p>
            <a:r>
              <a:rPr dirty="0"/>
              <a:t>AI can help in aesthetic planning for healthcare.</a:t>
            </a:r>
          </a:p>
          <a:p>
            <a:r>
              <a:rPr dirty="0"/>
              <a:t>Useful for:</a:t>
            </a:r>
          </a:p>
          <a:p>
            <a:r>
              <a:rPr dirty="0"/>
              <a:t>- Plastic surgery clinics</a:t>
            </a:r>
          </a:p>
          <a:p>
            <a:r>
              <a:rPr dirty="0"/>
              <a:t>- Virtual try-on tools</a:t>
            </a:r>
          </a:p>
          <a:p>
            <a:r>
              <a:rPr dirty="0"/>
              <a:t>- Telemedicine apps</a:t>
            </a:r>
          </a:p>
          <a:p>
            <a:r>
              <a:rPr dirty="0"/>
              <a:t>Lightweight and can be integrated easily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55</TotalTime>
  <Words>411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Rhinoplasty AI Project</vt:lpstr>
      <vt:lpstr>Project Overview</vt:lpstr>
      <vt:lpstr>Technologies Used</vt:lpstr>
      <vt:lpstr>How It Works – Overview</vt:lpstr>
      <vt:lpstr>Facial Landmark Detection</vt:lpstr>
      <vt:lpstr>Simulating Rhinoplasty</vt:lpstr>
      <vt:lpstr>Image Warping and Blending</vt:lpstr>
      <vt:lpstr>Before vs After (Demo)</vt:lpstr>
      <vt:lpstr>Why This Matters</vt:lpstr>
      <vt:lpstr>Challenges Faced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Paru .</dc:creator>
  <cp:keywords/>
  <dc:description>generated using python-pptx</dc:description>
  <cp:lastModifiedBy>Paru .</cp:lastModifiedBy>
  <cp:revision>19</cp:revision>
  <dcterms:created xsi:type="dcterms:W3CDTF">2013-01-27T09:14:16Z</dcterms:created>
  <dcterms:modified xsi:type="dcterms:W3CDTF">2025-04-10T12:47:16Z</dcterms:modified>
  <cp:category/>
</cp:coreProperties>
</file>