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18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92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 ASSISTANCE</a:t>
            </a: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Dewrukhkar (22107054)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Sahil Gorde (22107035)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Chaudhari(22107053)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Dhanraj Bacche(22107056)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Prof.Sarala Mary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625" cy="19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3" marR="0" lvl="0" indent="-322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marL="430213" marR="0" lvl="0" indent="-322263" algn="l" rtl="0">
              <a:lnSpc>
                <a:spcPct val="2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if applicable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IN" sz="3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83080" y="643005"/>
            <a:ext cx="9347005" cy="667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IN" sz="2200" b="0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A Farm </a:t>
            </a:r>
            <a:r>
              <a:rPr lang="en-IN" sz="2200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MarketPlace</a:t>
            </a:r>
            <a:r>
              <a:rPr lang="en-IN" sz="2200" b="0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comprehensive software or digital tool designed to streamline and optimize various aspects of agricultural operations</a:t>
            </a:r>
            <a:r>
              <a:rPr lang="en-IN" sz="1200" b="0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0850" marR="0" lvl="0" indent="-342900" algn="l" rtl="0">
              <a:spcBef>
                <a:spcPts val="1413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IN" sz="2200" b="0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It serves as a digital solution to help farmers, agronomists, and agricultural businesses efficientl</a:t>
            </a:r>
            <a:r>
              <a:rPr lang="en-IN" sz="2200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y do many things.</a:t>
            </a:r>
            <a:r>
              <a:rPr lang="en-IN" sz="2200" b="0" i="0" u="none" strike="noStrike" cap="none">
                <a:solidFill>
                  <a:srgbClr val="37415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200" b="0" i="0" u="none" strike="noStrike" cap="none">
              <a:solidFill>
                <a:srgbClr val="3741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085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7415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 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4720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access to data</a:t>
            </a:r>
            <a:endParaRPr/>
          </a:p>
          <a:p>
            <a:pPr marL="934720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Limited Players in Online Marketplace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4720" marR="0" lvl="2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Unorganized Market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Marketplace</a:t>
            </a:r>
            <a:endParaRPr/>
          </a:p>
          <a:p>
            <a:pPr marL="742950" marR="0" lvl="1" indent="-28575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Freedom of deciding the price </a:t>
            </a:r>
            <a:endParaRPr/>
          </a:p>
          <a:p>
            <a:pPr marL="742950" marR="0" lvl="1" indent="-28575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Manual Labour work for farmer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0850" marR="0" lvl="0" indent="-1905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IN" sz="3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provide online marketplace where a farmer can sell his agricultural product and buyer can buy that products.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642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provide them with latest information regarding the agricultural world by providing access to blogs and news.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3.   To deliver accessible information about government policies for the </a:t>
            </a:r>
            <a:endParaRPr/>
          </a:p>
          <a:p>
            <a:pPr marL="45720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IN"/>
              <a:t>  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enhancing comprehension.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IN" sz="3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2119" marR="0" lvl="0" indent="-34289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Startups and Entrepreneurship</a:t>
            </a:r>
            <a:endParaRPr/>
          </a:p>
          <a:p>
            <a:pPr marL="452119" marR="0" lvl="0" indent="-342899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and policy support</a:t>
            </a:r>
            <a:endParaRPr/>
          </a:p>
          <a:p>
            <a:pPr marL="452119" marR="0" lvl="0" indent="-342899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Climate resilience</a:t>
            </a:r>
            <a:endParaRPr/>
          </a:p>
          <a:p>
            <a:pPr marL="452119" marR="0" lvl="0" indent="-342899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Development</a:t>
            </a:r>
            <a:endParaRPr/>
          </a:p>
          <a:p>
            <a:pPr marL="452119" marR="0" lvl="0" indent="-342899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IN" sz="3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endParaRPr sz="36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03229" y="1360485"/>
            <a:ext cx="9457416" cy="532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3429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an e-commerce functionality to enable admin to sell products and users to make  purchases.</a:t>
            </a:r>
            <a:endParaRPr sz="1800" dirty="0"/>
          </a:p>
          <a:p>
            <a:pPr marL="45720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cost efficiency through streamlined product search and purchase with minimal brokerage f</a:t>
            </a:r>
            <a:r>
              <a:rPr lang="en-IN" sz="23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ees.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Disseminating up-to-date data on governmental policy updates.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Delivering up-to-date news and blogs.</a:t>
            </a:r>
          </a:p>
          <a:p>
            <a:pPr marL="457200" marR="0" lvl="0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Implementing an e-commerce functionality to enable admin to sell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and users to make purchases.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0290" marR="0" lvl="2" indent="-304799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9220" marR="0" lvl="0" indent="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IN" sz="3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of Project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84888" y="158592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42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Farmer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sell product at low brokerage cost.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2.     Farmer can buy pesticides and fertilizers for farming.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3.     Farmer can view information related to latest government policies.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4.     Farmer and users can access the latest information about agricultural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world.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5.     Users can buy products uploaded by the farmer.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IN" sz="36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dirty="0"/>
          </a:p>
        </p:txBody>
      </p:sp>
      <p:sp>
        <p:nvSpPr>
          <p:cNvPr id="199" name="Google Shape;199;p25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642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MYSQL 8.0 CE</a:t>
            </a:r>
            <a:endParaRPr dirty="0"/>
          </a:p>
          <a:p>
            <a:pPr marL="566420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development kit</a:t>
            </a:r>
            <a:endParaRPr dirty="0"/>
          </a:p>
          <a:p>
            <a:pPr marL="566420" marR="0" lvl="0" indent="-45720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 Beans Apache 19</a:t>
            </a:r>
            <a:endParaRPr dirty="0"/>
          </a:p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03238" y="301626"/>
            <a:ext cx="9070975" cy="65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IN" sz="3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</a:p>
        </p:txBody>
      </p:sp>
      <p:sp>
        <p:nvSpPr>
          <p:cNvPr id="4" name="Google Shape;199;p25">
            <a:extLst>
              <a:ext uri="{FF2B5EF4-FFF2-40B4-BE49-F238E27FC236}">
                <a16:creationId xmlns:a16="http://schemas.microsoft.com/office/drawing/2014/main" id="{55694994-AB3D-4439-80FD-879FFFA46ED7}"/>
              </a:ext>
            </a:extLst>
          </p:cNvPr>
          <p:cNvSpPr/>
          <p:nvPr/>
        </p:nvSpPr>
        <p:spPr>
          <a:xfrm>
            <a:off x="645910" y="1374695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9220" marR="0" lvl="0" indent="0" algn="l" rtl="0">
              <a:lnSpc>
                <a:spcPct val="150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6E27D-A8AB-4DD8-ACAC-F06E5D0187AD}"/>
              </a:ext>
            </a:extLst>
          </p:cNvPr>
          <p:cNvSpPr/>
          <p:nvPr/>
        </p:nvSpPr>
        <p:spPr>
          <a:xfrm>
            <a:off x="1192166" y="1929882"/>
            <a:ext cx="1352145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Farmer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C327D-9F0F-4B72-AE14-59A28FBB834C}"/>
              </a:ext>
            </a:extLst>
          </p:cNvPr>
          <p:cNvSpPr/>
          <p:nvPr/>
        </p:nvSpPr>
        <p:spPr>
          <a:xfrm>
            <a:off x="3770887" y="959648"/>
            <a:ext cx="1352145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2CD35-51EA-4DB3-B22C-456199B86367}"/>
              </a:ext>
            </a:extLst>
          </p:cNvPr>
          <p:cNvSpPr/>
          <p:nvPr/>
        </p:nvSpPr>
        <p:spPr>
          <a:xfrm>
            <a:off x="3770886" y="1942894"/>
            <a:ext cx="1352145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B89E7-E734-4A69-ACF2-436B499C7A9A}"/>
              </a:ext>
            </a:extLst>
          </p:cNvPr>
          <p:cNvSpPr/>
          <p:nvPr/>
        </p:nvSpPr>
        <p:spPr>
          <a:xfrm>
            <a:off x="6221278" y="1942894"/>
            <a:ext cx="1352145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F90A2-3F59-45C4-81CA-CE3A50CC050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17984" y="1713918"/>
            <a:ext cx="4579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98D84D-3E00-4746-A58A-C0E12F555AEF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5400000">
            <a:off x="2935130" y="418052"/>
            <a:ext cx="444940" cy="2578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9B84C6-0AAD-4D54-A327-9CAFB990AD4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443179" y="488722"/>
            <a:ext cx="457952" cy="24503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4C0C1-6846-4E72-85E1-C5B4BF837158}"/>
              </a:ext>
            </a:extLst>
          </p:cNvPr>
          <p:cNvSpPr/>
          <p:nvPr/>
        </p:nvSpPr>
        <p:spPr>
          <a:xfrm>
            <a:off x="4668420" y="2801660"/>
            <a:ext cx="936319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93C824-F6F2-4EFF-9B91-CD173FE1C842}"/>
              </a:ext>
            </a:extLst>
          </p:cNvPr>
          <p:cNvSpPr/>
          <p:nvPr/>
        </p:nvSpPr>
        <p:spPr>
          <a:xfrm>
            <a:off x="3316275" y="2785073"/>
            <a:ext cx="936319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A2DAE-62D0-480F-851A-ABF58AC313B0}"/>
              </a:ext>
            </a:extLst>
          </p:cNvPr>
          <p:cNvSpPr/>
          <p:nvPr/>
        </p:nvSpPr>
        <p:spPr>
          <a:xfrm>
            <a:off x="2076151" y="2765261"/>
            <a:ext cx="936319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704C3-CB35-4EDC-B20A-C06AC6DFFD07}"/>
              </a:ext>
            </a:extLst>
          </p:cNvPr>
          <p:cNvSpPr/>
          <p:nvPr/>
        </p:nvSpPr>
        <p:spPr>
          <a:xfrm>
            <a:off x="724006" y="2765261"/>
            <a:ext cx="936319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56C880-D576-4507-9330-87779815637D}"/>
              </a:ext>
            </a:extLst>
          </p:cNvPr>
          <p:cNvSpPr/>
          <p:nvPr/>
        </p:nvSpPr>
        <p:spPr>
          <a:xfrm>
            <a:off x="6429385" y="2801259"/>
            <a:ext cx="936319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654191-FBDF-4F94-A5FB-86E8DF6E8D8C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5400000">
            <a:off x="3957255" y="2295368"/>
            <a:ext cx="316885" cy="662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09A63-BC2A-4B12-8079-380EA4FAB871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4625033" y="2290113"/>
            <a:ext cx="333472" cy="689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3BF995-5FA7-4364-B078-88830F527E04}"/>
              </a:ext>
            </a:extLst>
          </p:cNvPr>
          <p:cNvCxnSpPr>
            <a:stCxn id="2" idx="2"/>
            <a:endCxn id="23" idx="0"/>
          </p:cNvCxnSpPr>
          <p:nvPr/>
        </p:nvCxnSpPr>
        <p:spPr>
          <a:xfrm rot="5400000">
            <a:off x="1375161" y="2272182"/>
            <a:ext cx="310085" cy="676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1B9CD0-8EA4-446B-B3BE-22DF61C9442D}"/>
              </a:ext>
            </a:extLst>
          </p:cNvPr>
          <p:cNvCxnSpPr>
            <a:stCxn id="2" idx="2"/>
            <a:endCxn id="22" idx="0"/>
          </p:cNvCxnSpPr>
          <p:nvPr/>
        </p:nvCxnSpPr>
        <p:spPr>
          <a:xfrm rot="16200000" flipH="1">
            <a:off x="2051233" y="2272182"/>
            <a:ext cx="310085" cy="676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FDE9BD-6755-4131-AB88-31EE40BCA449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6897351" y="2468188"/>
            <a:ext cx="194" cy="33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96BFC01-41F5-4B16-8765-C84DE6EEC57C}"/>
              </a:ext>
            </a:extLst>
          </p:cNvPr>
          <p:cNvSpPr/>
          <p:nvPr/>
        </p:nvSpPr>
        <p:spPr>
          <a:xfrm>
            <a:off x="3936257" y="3640263"/>
            <a:ext cx="1021404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AC197-183E-4AC7-8FEE-9C58B776F366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 rot="16200000" flipH="1">
            <a:off x="3950749" y="3144053"/>
            <a:ext cx="329896" cy="662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E4819C-415C-4FCE-84A3-AF5C7DC5857A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rot="5400000">
            <a:off x="4635116" y="3138798"/>
            <a:ext cx="313309" cy="689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F7DEA69-C74C-4BD7-AED7-AE4C464BC6F3}"/>
              </a:ext>
            </a:extLst>
          </p:cNvPr>
          <p:cNvSpPr/>
          <p:nvPr/>
        </p:nvSpPr>
        <p:spPr>
          <a:xfrm>
            <a:off x="1357536" y="3640263"/>
            <a:ext cx="1021404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93A3AA-76A8-4E25-9F7E-19B61CB11381}"/>
              </a:ext>
            </a:extLst>
          </p:cNvPr>
          <p:cNvCxnSpPr>
            <a:stCxn id="23" idx="2"/>
            <a:endCxn id="61" idx="0"/>
          </p:cNvCxnSpPr>
          <p:nvPr/>
        </p:nvCxnSpPr>
        <p:spPr>
          <a:xfrm rot="16200000" flipH="1">
            <a:off x="1355348" y="3127373"/>
            <a:ext cx="349708" cy="676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3DD7E6-3F4F-46BB-A0F3-F3081DD8D088}"/>
              </a:ext>
            </a:extLst>
          </p:cNvPr>
          <p:cNvCxnSpPr>
            <a:stCxn id="22" idx="2"/>
            <a:endCxn id="61" idx="0"/>
          </p:cNvCxnSpPr>
          <p:nvPr/>
        </p:nvCxnSpPr>
        <p:spPr>
          <a:xfrm rot="5400000">
            <a:off x="2031421" y="3127373"/>
            <a:ext cx="349708" cy="676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9B66988-D740-43FF-B4AC-C50D0764A775}"/>
              </a:ext>
            </a:extLst>
          </p:cNvPr>
          <p:cNvSpPr/>
          <p:nvPr/>
        </p:nvSpPr>
        <p:spPr>
          <a:xfrm>
            <a:off x="6386648" y="3667502"/>
            <a:ext cx="1021404" cy="52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BAD07A-0409-44F0-B771-776B5A91BB7F}"/>
              </a:ext>
            </a:extLst>
          </p:cNvPr>
          <p:cNvCxnSpPr>
            <a:stCxn id="24" idx="2"/>
            <a:endCxn id="66" idx="0"/>
          </p:cNvCxnSpPr>
          <p:nvPr/>
        </p:nvCxnSpPr>
        <p:spPr>
          <a:xfrm flipH="1">
            <a:off x="6897350" y="3326553"/>
            <a:ext cx="195" cy="34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C7724FC-531C-4654-927B-7521FA294B1A}"/>
              </a:ext>
            </a:extLst>
          </p:cNvPr>
          <p:cNvSpPr/>
          <p:nvPr/>
        </p:nvSpPr>
        <p:spPr>
          <a:xfrm>
            <a:off x="2076150" y="4928561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Shop product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F19996-85C8-4543-978F-049398AF20D4}"/>
              </a:ext>
            </a:extLst>
          </p:cNvPr>
          <p:cNvSpPr/>
          <p:nvPr/>
        </p:nvSpPr>
        <p:spPr>
          <a:xfrm>
            <a:off x="2076150" y="5500247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Sell product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72D8FA-186A-4CC6-9853-ACD095AB287B}"/>
              </a:ext>
            </a:extLst>
          </p:cNvPr>
          <p:cNvSpPr/>
          <p:nvPr/>
        </p:nvSpPr>
        <p:spPr>
          <a:xfrm>
            <a:off x="2076149" y="6063603"/>
            <a:ext cx="1143279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Articles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EE8DC-FA7D-465A-8F2D-9A2BE36F808F}"/>
              </a:ext>
            </a:extLst>
          </p:cNvPr>
          <p:cNvSpPr/>
          <p:nvPr/>
        </p:nvSpPr>
        <p:spPr>
          <a:xfrm>
            <a:off x="2076148" y="6641136"/>
            <a:ext cx="1143281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government policies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CB08ABE-85AA-4927-AB08-59CB955BBB7B}"/>
              </a:ext>
            </a:extLst>
          </p:cNvPr>
          <p:cNvCxnSpPr>
            <a:cxnSpLocks/>
            <a:stCxn id="61" idx="2"/>
            <a:endCxn id="72" idx="1"/>
          </p:cNvCxnSpPr>
          <p:nvPr/>
        </p:nvCxnSpPr>
        <p:spPr>
          <a:xfrm rot="16200000" flipH="1">
            <a:off x="1481383" y="4552412"/>
            <a:ext cx="981622" cy="207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E76CBC3-4E7C-4EA5-8FCA-637A9F0302A7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1193606" y="4840188"/>
            <a:ext cx="1557176" cy="207913"/>
          </a:xfrm>
          <a:prstGeom prst="bentConnector3">
            <a:avLst>
              <a:gd name="adj1" fmla="val 99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12F02CB-9EAD-4F52-B0DB-E3C47E12A759}"/>
              </a:ext>
            </a:extLst>
          </p:cNvPr>
          <p:cNvCxnSpPr>
            <a:cxnSpLocks/>
            <a:stCxn id="61" idx="2"/>
            <a:endCxn id="75" idx="1"/>
          </p:cNvCxnSpPr>
          <p:nvPr/>
        </p:nvCxnSpPr>
        <p:spPr>
          <a:xfrm rot="16200000" flipH="1">
            <a:off x="625095" y="5408700"/>
            <a:ext cx="2694197" cy="207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73314D2-F1B6-4067-BC1B-B75CB8442714}"/>
              </a:ext>
            </a:extLst>
          </p:cNvPr>
          <p:cNvSpPr/>
          <p:nvPr/>
        </p:nvSpPr>
        <p:spPr>
          <a:xfrm>
            <a:off x="4655597" y="4928561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Shop product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DFA7929-F80E-4CD8-89F6-8EADC936DD90}"/>
              </a:ext>
            </a:extLst>
          </p:cNvPr>
          <p:cNvSpPr/>
          <p:nvPr/>
        </p:nvSpPr>
        <p:spPr>
          <a:xfrm>
            <a:off x="4655596" y="5495136"/>
            <a:ext cx="1143279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articles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110FA13-D411-4C17-835B-D02A62E1710D}"/>
              </a:ext>
            </a:extLst>
          </p:cNvPr>
          <p:cNvCxnSpPr>
            <a:stCxn id="37" idx="2"/>
            <a:endCxn id="92" idx="1"/>
          </p:cNvCxnSpPr>
          <p:nvPr/>
        </p:nvCxnSpPr>
        <p:spPr>
          <a:xfrm rot="16200000" flipH="1">
            <a:off x="4060467" y="4552049"/>
            <a:ext cx="981622" cy="20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9E4219C-1D07-4EF0-9886-9760CC631226}"/>
              </a:ext>
            </a:extLst>
          </p:cNvPr>
          <p:cNvCxnSpPr>
            <a:stCxn id="37" idx="2"/>
            <a:endCxn id="94" idx="1"/>
          </p:cNvCxnSpPr>
          <p:nvPr/>
        </p:nvCxnSpPr>
        <p:spPr>
          <a:xfrm rot="16200000" flipH="1">
            <a:off x="3777179" y="4835336"/>
            <a:ext cx="1548197" cy="208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C11E208-25E4-409D-8F71-5983A126F5AC}"/>
              </a:ext>
            </a:extLst>
          </p:cNvPr>
          <p:cNvSpPr/>
          <p:nvPr/>
        </p:nvSpPr>
        <p:spPr>
          <a:xfrm>
            <a:off x="2076150" y="4361986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Profile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6898AD5-7012-4D74-8B44-F56B033F5273}"/>
              </a:ext>
            </a:extLst>
          </p:cNvPr>
          <p:cNvCxnSpPr>
            <a:stCxn id="61" idx="2"/>
            <a:endCxn id="99" idx="1"/>
          </p:cNvCxnSpPr>
          <p:nvPr/>
        </p:nvCxnSpPr>
        <p:spPr>
          <a:xfrm rot="16200000" flipH="1">
            <a:off x="1764671" y="4269124"/>
            <a:ext cx="415047" cy="207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D4D6A1D-8767-40CB-BD0C-4D8441E894C0}"/>
              </a:ext>
            </a:extLst>
          </p:cNvPr>
          <p:cNvCxnSpPr>
            <a:stCxn id="61" idx="2"/>
            <a:endCxn id="74" idx="1"/>
          </p:cNvCxnSpPr>
          <p:nvPr/>
        </p:nvCxnSpPr>
        <p:spPr>
          <a:xfrm rot="16200000" flipH="1">
            <a:off x="913861" y="5119933"/>
            <a:ext cx="2116664" cy="207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8B22C38-F99B-4E6D-998B-DEBDCFEFF1D9}"/>
              </a:ext>
            </a:extLst>
          </p:cNvPr>
          <p:cNvSpPr/>
          <p:nvPr/>
        </p:nvSpPr>
        <p:spPr>
          <a:xfrm>
            <a:off x="4703400" y="4361985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Profile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0671BC1-2B09-4FE0-8869-29FF276B3182}"/>
              </a:ext>
            </a:extLst>
          </p:cNvPr>
          <p:cNvCxnSpPr>
            <a:stCxn id="37" idx="2"/>
            <a:endCxn id="110" idx="1"/>
          </p:cNvCxnSpPr>
          <p:nvPr/>
        </p:nvCxnSpPr>
        <p:spPr>
          <a:xfrm rot="16200000" flipH="1">
            <a:off x="4367656" y="4244859"/>
            <a:ext cx="415046" cy="256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1A16E8A-F5B4-4034-84D5-01EE2C987F6F}"/>
              </a:ext>
            </a:extLst>
          </p:cNvPr>
          <p:cNvSpPr/>
          <p:nvPr/>
        </p:nvSpPr>
        <p:spPr>
          <a:xfrm>
            <a:off x="7103532" y="4389225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product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58CBAC5-E716-4C8C-AF07-775FD528FBA9}"/>
              </a:ext>
            </a:extLst>
          </p:cNvPr>
          <p:cNvCxnSpPr>
            <a:stCxn id="66" idx="2"/>
            <a:endCxn id="117" idx="1"/>
          </p:cNvCxnSpPr>
          <p:nvPr/>
        </p:nvCxnSpPr>
        <p:spPr>
          <a:xfrm rot="16200000" flipH="1">
            <a:off x="6792918" y="4297228"/>
            <a:ext cx="415047" cy="20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63041-1A2F-4148-A4B3-AB1FCCBD874D}"/>
              </a:ext>
            </a:extLst>
          </p:cNvPr>
          <p:cNvSpPr/>
          <p:nvPr/>
        </p:nvSpPr>
        <p:spPr>
          <a:xfrm>
            <a:off x="7103532" y="4969791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Article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0DB000-3637-4CC4-9D55-1BDBA05F6A89}"/>
              </a:ext>
            </a:extLst>
          </p:cNvPr>
          <p:cNvSpPr/>
          <p:nvPr/>
        </p:nvSpPr>
        <p:spPr>
          <a:xfrm>
            <a:off x="7103532" y="5525272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admin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A31DAFA-704D-41F2-AE16-ABB2FBF3B6DB}"/>
              </a:ext>
            </a:extLst>
          </p:cNvPr>
          <p:cNvSpPr/>
          <p:nvPr/>
        </p:nvSpPr>
        <p:spPr>
          <a:xfrm>
            <a:off x="7103532" y="6088659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647E841-8DFC-482C-A9FE-500CC08DC605}"/>
              </a:ext>
            </a:extLst>
          </p:cNvPr>
          <p:cNvSpPr/>
          <p:nvPr/>
        </p:nvSpPr>
        <p:spPr>
          <a:xfrm>
            <a:off x="7103532" y="6671273"/>
            <a:ext cx="1143278" cy="43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50" b="1" dirty="0"/>
              <a:t>Government policies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A7D6C960-4B96-4794-88FF-EB938BBCAE75}"/>
              </a:ext>
            </a:extLst>
          </p:cNvPr>
          <p:cNvCxnSpPr>
            <a:stCxn id="66" idx="2"/>
            <a:endCxn id="121" idx="1"/>
          </p:cNvCxnSpPr>
          <p:nvPr/>
        </p:nvCxnSpPr>
        <p:spPr>
          <a:xfrm rot="16200000" flipH="1">
            <a:off x="6502635" y="4587511"/>
            <a:ext cx="995613" cy="20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78B85B1D-DC2F-4226-9A3F-26E5DF5C06D3}"/>
              </a:ext>
            </a:extLst>
          </p:cNvPr>
          <p:cNvCxnSpPr>
            <a:stCxn id="66" idx="2"/>
            <a:endCxn id="122" idx="1"/>
          </p:cNvCxnSpPr>
          <p:nvPr/>
        </p:nvCxnSpPr>
        <p:spPr>
          <a:xfrm rot="16200000" flipH="1">
            <a:off x="6224894" y="4865252"/>
            <a:ext cx="1551094" cy="20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D5C0B51A-785C-4AB5-943F-DF4C77BD934A}"/>
              </a:ext>
            </a:extLst>
          </p:cNvPr>
          <p:cNvCxnSpPr>
            <a:stCxn id="66" idx="2"/>
            <a:endCxn id="123" idx="1"/>
          </p:cNvCxnSpPr>
          <p:nvPr/>
        </p:nvCxnSpPr>
        <p:spPr>
          <a:xfrm rot="16200000" flipH="1">
            <a:off x="5943201" y="5146945"/>
            <a:ext cx="2114481" cy="20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51FEF52-A6EA-459D-BBA8-71290E975495}"/>
              </a:ext>
            </a:extLst>
          </p:cNvPr>
          <p:cNvCxnSpPr>
            <a:stCxn id="66" idx="2"/>
            <a:endCxn id="124" idx="1"/>
          </p:cNvCxnSpPr>
          <p:nvPr/>
        </p:nvCxnSpPr>
        <p:spPr>
          <a:xfrm rot="16200000" flipH="1">
            <a:off x="5651894" y="5438252"/>
            <a:ext cx="2697095" cy="20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98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400</Words>
  <Application>Microsoft Office PowerPoint</Application>
  <PresentationFormat>Custom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Times New Roman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DEWRUKHKAR</dc:creator>
  <cp:lastModifiedBy>SOHAM DEWRUKHKAR</cp:lastModifiedBy>
  <cp:revision>6</cp:revision>
  <dcterms:modified xsi:type="dcterms:W3CDTF">2023-10-27T03:55:11Z</dcterms:modified>
</cp:coreProperties>
</file>