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63" r:id="rId7"/>
    <p:sldId id="269" r:id="rId8"/>
    <p:sldId id="264" r:id="rId9"/>
    <p:sldId id="270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EAE92-FED5-4F9F-A293-E7A667A89768}" v="1" dt="2023-10-26T12:52:1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8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97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EB0C5-3926-4B4F-B85D-D5D402D9BBCC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ED98-A1EC-47EE-8E92-664C47368F9D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1E2FC-C0C8-4730-8982-C2D15A63B304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FD974-388B-42EF-A34E-476B639B9BBB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25B6C-C1B1-4334-AB9F-958509FB979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B895-EF5A-47BF-A08B-CDC1213B363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C0726-7193-4423-9B43-5B1887F873E3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BA61-ACC6-48F1-B395-8FFC004935DE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F9F0-FAB9-4788-B34F-BE32E47A4613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048" y="6659563"/>
            <a:ext cx="754063" cy="401637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EA56A-C7E1-464B-885D-071554D6B13D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2FDC-FE0B-4C9E-A358-10508C6DD74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7A1C-C4FC-4CA6-8257-341C8FE407BC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C7F2B-89B1-4D79-9A1D-E1FCD4BBE37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99745-2C9C-489A-B050-A1A9CA555EF0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6D91-FA0B-4578-95D8-7EDA0499A58C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1400-12EE-4C00-A6D6-4F720970D36F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5C9617-C234-425C-BC37-478F792A171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2267669"/>
            <a:ext cx="9070975" cy="61926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Empowering Fitness with Smart Gym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Tejas Patil - 22107024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Patil - 22107045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Devesh Patil - 22107038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Siddesh Patil - 22107031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Vaibhav Yavalkar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AA911-097C-B26C-A862-BD8AB42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53441-A703-CACD-CA03-C3280D4F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29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0383-307A-C978-B781-2E6EB19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-194122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067941"/>
            <a:ext cx="90709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algn="just" eaLnBrk="1" hangingPunct="1"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Gym System simplifies operations, and enhances member experiences and day-to-day tasks for gym administrators and staff.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marL="107950" indent="0" algn="just" eaLnBrk="1" hangingPunct="1"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 Difficulty in following proper nutrition</a:t>
            </a:r>
          </a:p>
          <a:p>
            <a:pPr marL="107950" indent="0" algn="just" eaLnBrk="1" hangingPunct="1"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Not able to identify an appropriate workout plan for each day.</a:t>
            </a:r>
          </a:p>
          <a:p>
            <a:pPr marL="565150" indent="-457200" algn="just" eaLnBrk="1" hangingPunct="1">
              <a:spcAft>
                <a:spcPts val="1413"/>
              </a:spcAft>
              <a:buFont typeface="+mj-lt"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     </a:t>
            </a:r>
          </a:p>
          <a:p>
            <a:pPr marL="107950" indent="0" algn="just" eaLnBrk="1" hangingPunct="1">
              <a:spcAft>
                <a:spcPts val="1413"/>
              </a:spcAft>
            </a:pPr>
            <a:r>
              <a:rPr lang="en-IN" sz="2400" b="0" i="0" dirty="0">
                <a:effectLst/>
                <a:latin typeface="Söhne"/>
              </a:rPr>
              <a:t>   1. Meal Planning: Developing a structured meal plan that aligns with dietary goals requires effort and organization.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107950" indent="0" algn="just" eaLnBrk="1" hangingPunct="1"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Personalized Fitness Plans i.e Beginners, Intermediate, Advanced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D9A8E-D77B-AD0B-C636-C5B5C56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285080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platform with an interactive user interface for both users and admin.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 online membership plan in an effective manner.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benefits by viewing different exercises and diet plans.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encourage interest in diet, exercise, and health.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A978-F1A5-1B6E-FEDA-1C94B708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217594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avail the diet plan of their own choice.    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To develop attention in health, fitness and nutrition.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It will help to avoid manual data entries.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49623-45D0-150A-6215-895BFDC4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4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24" y="198174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6117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Display personalized workout plans.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Offers a diverse range of exercises and workouts.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Display nutrition tracking and customized meal planning.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Personalize training and schedule to ensure prime fitness.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Renewal of membership plans.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4" lvl="2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BC557-FA25-D2E1-1F74-B03A4E3E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6DE0-ECBB-31A0-4DFC-48A39B3A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6600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Project Outcomes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0F80-9D1F-1EE1-4657-8311A43F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48" y="1907629"/>
            <a:ext cx="6997700" cy="4278313"/>
          </a:xfrm>
        </p:spPr>
        <p:txBody>
          <a:bodyPr>
            <a:normAutofit/>
          </a:bodyPr>
          <a:lstStyle/>
          <a:p>
            <a:pPr marL="0" marR="20193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Gym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gym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automating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administrative processes involved in running a gym. </a:t>
            </a:r>
          </a:p>
          <a:p>
            <a:pPr marL="0" marR="20193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The gym member experience 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enhanced, as membership registration is made easier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1E4D9-B73F-D5DD-16B5-BF88D22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- 20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- 19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- 8.0.34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10824-3A06-00E7-C2CD-582C32B1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5F10-0D21-8E21-9D70-85494891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6600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Block Diagram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6796C-0809-40DD-A99B-CCB21906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C654ED-425B-9C6F-115F-230E9D37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" y="1295389"/>
            <a:ext cx="9216777" cy="53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1129</TotalTime>
  <Words>348</Words>
  <Application>Microsoft Office PowerPoint</Application>
  <PresentationFormat>Custom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Project Outcomes</vt:lpstr>
      <vt:lpstr>PowerPoint Presentation</vt:lpstr>
      <vt:lpstr>7. 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Tejas Patil</cp:lastModifiedBy>
  <cp:revision>39</cp:revision>
  <cp:lastPrinted>2022-08-20T08:09:49Z</cp:lastPrinted>
  <dcterms:created xsi:type="dcterms:W3CDTF">2017-10-25T08:22:14Z</dcterms:created>
  <dcterms:modified xsi:type="dcterms:W3CDTF">2023-11-04T12:10:03Z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