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72" r:id="rId9"/>
    <p:sldId id="273" r:id="rId10"/>
    <p:sldId id="274" r:id="rId11"/>
    <p:sldId id="275" r:id="rId12"/>
    <p:sldId id="277" r:id="rId13"/>
    <p:sldId id="278" r:id="rId14"/>
    <p:sldId id="276" r:id="rId15"/>
    <p:sldId id="266" r:id="rId16"/>
    <p:sldId id="271" r:id="rId17"/>
    <p:sldId id="265" r:id="rId18"/>
    <p:sldId id="260" r:id="rId19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8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27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211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Soham 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Shigvan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- 22107001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Renuka 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Udugade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-22107048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Konika Yadav - 22107006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Sheetal Jadhav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916B5B-9E69-65FE-092E-BF18732FB0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0072" y="107315"/>
            <a:ext cx="7086600" cy="7452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B76E6E-7774-B7CF-9D6B-2549155EA93B}"/>
              </a:ext>
            </a:extLst>
          </p:cNvPr>
          <p:cNvSpPr txBox="1"/>
          <p:nvPr/>
        </p:nvSpPr>
        <p:spPr>
          <a:xfrm>
            <a:off x="113953" y="467469"/>
            <a:ext cx="22620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1</a:t>
            </a:r>
          </a:p>
        </p:txBody>
      </p:sp>
    </p:spTree>
    <p:extLst>
      <p:ext uri="{BB962C8B-B14F-4D97-AF65-F5344CB8AC3E}">
        <p14:creationId xmlns:p14="http://schemas.microsoft.com/office/powerpoint/2010/main" val="23200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60FFE-2A27-3BE3-E6CF-B63DC64C47D8}"/>
              </a:ext>
            </a:extLst>
          </p:cNvPr>
          <p:cNvSpPr txBox="1"/>
          <p:nvPr/>
        </p:nvSpPr>
        <p:spPr>
          <a:xfrm>
            <a:off x="17101" y="251445"/>
            <a:ext cx="26469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B9EB0-8671-A47A-255A-297285E5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2"/>
          <a:stretch/>
        </p:blipFill>
        <p:spPr>
          <a:xfrm>
            <a:off x="2558220" y="179437"/>
            <a:ext cx="7343698" cy="73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60FFE-2A27-3BE3-E6CF-B63DC64C47D8}"/>
              </a:ext>
            </a:extLst>
          </p:cNvPr>
          <p:cNvSpPr txBox="1"/>
          <p:nvPr/>
        </p:nvSpPr>
        <p:spPr>
          <a:xfrm>
            <a:off x="17101" y="251445"/>
            <a:ext cx="22869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FRESHER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95C19-723A-58DF-B684-A5A0A721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32" y="251445"/>
            <a:ext cx="7128792" cy="7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60FFE-2A27-3BE3-E6CF-B63DC64C47D8}"/>
              </a:ext>
            </a:extLst>
          </p:cNvPr>
          <p:cNvSpPr txBox="1"/>
          <p:nvPr/>
        </p:nvSpPr>
        <p:spPr>
          <a:xfrm>
            <a:off x="17101" y="251445"/>
            <a:ext cx="22869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FRESHER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276E1-6F4B-D917-7FB5-889A8619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-1"/>
            <a:ext cx="7416823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6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A6CB7F-10E3-AC9E-ED08-B8283633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24745"/>
              </p:ext>
            </p:extLst>
          </p:nvPr>
        </p:nvGraphicFramePr>
        <p:xfrm>
          <a:off x="791840" y="1619597"/>
          <a:ext cx="8712969" cy="527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3993246728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4025878027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1344612623"/>
                    </a:ext>
                  </a:extLst>
                </a:gridCol>
              </a:tblGrid>
              <a:tr h="904380">
                <a:tc>
                  <a:txBody>
                    <a:bodyPr/>
                    <a:lstStyle/>
                    <a:p>
                      <a:r>
                        <a:rPr lang="en-US" dirty="0"/>
                        <a:t>INTERNSHIP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35058"/>
                  </a:ext>
                </a:extLst>
              </a:tr>
              <a:tr h="751803">
                <a:tc>
                  <a:txBody>
                    <a:bodyPr/>
                    <a:lstStyle/>
                    <a:p>
                      <a:r>
                        <a:rPr lang="en-US" dirty="0"/>
                        <a:t>PERSONAL DETAILS*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DETAILS*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DETAILS*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35117"/>
                  </a:ext>
                </a:extLst>
              </a:tr>
              <a:tr h="904380">
                <a:tc>
                  <a:txBody>
                    <a:bodyPr/>
                    <a:lstStyle/>
                    <a:p>
                      <a:r>
                        <a:rPr lang="en-US" dirty="0"/>
                        <a:t>EDUCATION DETAILS*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 DETAILS*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 DETAILS*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2757"/>
                  </a:ext>
                </a:extLst>
              </a:tr>
              <a:tr h="904380">
                <a:tc>
                  <a:txBody>
                    <a:bodyPr/>
                    <a:lstStyle/>
                    <a:p>
                      <a:r>
                        <a:rPr lang="en-US" dirty="0"/>
                        <a:t>SKILLS,PROJECTS*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SKILLS,PROJECTS*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SKILLS,PROJECTS*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41226"/>
                  </a:ext>
                </a:extLst>
              </a:tr>
              <a:tr h="904380">
                <a:tc>
                  <a:txBody>
                    <a:bodyPr/>
                    <a:lstStyle/>
                    <a:p>
                      <a:r>
                        <a:rPr lang="en-US" dirty="0"/>
                        <a:t>ADD MORE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MORE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MORE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97973"/>
                  </a:ext>
                </a:extLst>
              </a:tr>
              <a:tr h="90438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INTERNSHIP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EXPERIENCE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348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100AC4-A87E-C51B-916A-6F8F249FEF1B}"/>
              </a:ext>
            </a:extLst>
          </p:cNvPr>
          <p:cNvSpPr txBox="1"/>
          <p:nvPr/>
        </p:nvSpPr>
        <p:spPr>
          <a:xfrm>
            <a:off x="431800" y="663887"/>
            <a:ext cx="5059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DIFFERENCE IN TEMPLATES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761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user-friendly Resume Builder application.</a:t>
            </a:r>
          </a:p>
          <a:p>
            <a:pPr marL="56515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job seekers with a tool to create compelling resumes.</a:t>
            </a:r>
          </a:p>
          <a:p>
            <a:pPr marL="56515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outcome of  resume depends on the quality of the information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provide,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experiences, and how well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tailor his/her resume to the specific job applying for.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01625"/>
            <a:ext cx="9142413" cy="12620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563687"/>
            <a:ext cx="9142413" cy="632060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Front End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18.02 - 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For the core application logic and user interface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Apache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Netbens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- 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Providing a robust development environment</a:t>
            </a:r>
            <a:endParaRPr lang="en-I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8.0 - S</a:t>
            </a:r>
            <a:r>
              <a:rPr lang="en-US" sz="24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toring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and managing user resume data securely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846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43A48-EE4A-3648-25CB-EE2C7C4A0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1475581"/>
            <a:ext cx="9793088" cy="55086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Resume builder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initial section of the tool or software where you input your personal and professional information to create a well-structured resume. 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marL="592138" lvl="2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Experience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 individuals, especially those just starting careers, struggle with crafting a compelling resume due to limited work experience.</a:t>
            </a:r>
          </a:p>
          <a:p>
            <a:pPr marL="592138" lvl="2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115541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proposed by a resume builder system is a comprehensive and user-friendly platform that assists individuals in creating polished and professional resumes. 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system provides a variety of professionally designed resume templates. Users can choose a template that suits their industry, career level, and personal style.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offers a user-friendly and intuitive interface that guides users through the resume creation process. It typically provides easy-to-follow steps and templates for creating a professional resume.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138" lvl="2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16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empower users to create compelling, tailored resumes that increase their chances of landing job interviews and advancing in their careers.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help users save time by automating the process of resume creation, eliminating the need to start from scratch.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users in creating resumes that are polished, well-formatted, and aligned with industry standards.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resume creation and editing interface.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 to store resume data.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intuitive user interface for a seamless user experience.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task of creating a resume for individuals.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utilize resources in an efficient manner by increasing their productivity through automation.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Creation and Editing.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Preview.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Retrieval.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 to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PDF, Fax, OneNote (desktop), Microsoft document, Print it directly.</a:t>
            </a:r>
            <a:endParaRPr lang="en-US" sz="2800" b="0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FED987-0514-BD62-412D-3AA324B3BB3E}"/>
              </a:ext>
            </a:extLst>
          </p:cNvPr>
          <p:cNvSpPr txBox="1"/>
          <p:nvPr/>
        </p:nvSpPr>
        <p:spPr>
          <a:xfrm>
            <a:off x="215776" y="539477"/>
            <a:ext cx="2664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TEMPLATE NO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90D96-3DFA-1295-7200-364F5ABBD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52" y="315201"/>
            <a:ext cx="6544311" cy="69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1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D6C005-028C-25A9-2AFD-3AC5BF33E5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8104" y="179771"/>
            <a:ext cx="6749415" cy="7200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EE86C-51B5-EC52-6EE7-1978DADB4925}"/>
              </a:ext>
            </a:extLst>
          </p:cNvPr>
          <p:cNvSpPr txBox="1"/>
          <p:nvPr/>
        </p:nvSpPr>
        <p:spPr>
          <a:xfrm>
            <a:off x="10955" y="683493"/>
            <a:ext cx="30131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TEMPLATE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2</a:t>
            </a:r>
          </a:p>
        </p:txBody>
      </p:sp>
    </p:spTree>
    <p:extLst>
      <p:ext uri="{BB962C8B-B14F-4D97-AF65-F5344CB8AC3E}">
        <p14:creationId xmlns:p14="http://schemas.microsoft.com/office/powerpoint/2010/main" val="2771410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1015</TotalTime>
  <Words>533</Words>
  <Application>Microsoft Office PowerPoint</Application>
  <PresentationFormat>Custom</PresentationFormat>
  <Paragraphs>115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Konika Yadav</cp:lastModifiedBy>
  <cp:revision>41</cp:revision>
  <cp:lastPrinted>2022-08-20T08:09:49Z</cp:lastPrinted>
  <dcterms:created xsi:type="dcterms:W3CDTF">2017-10-25T08:22:14Z</dcterms:created>
  <dcterms:modified xsi:type="dcterms:W3CDTF">2023-10-29T14:17:49Z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