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343" y="1515292"/>
            <a:ext cx="8825658" cy="971735"/>
          </a:xfrm>
        </p:spPr>
        <p:txBody>
          <a:bodyPr/>
          <a:lstStyle/>
          <a:p>
            <a:r>
              <a:rPr lang="en-US" sz="6600" i="1" dirty="0" smtClean="0"/>
              <a:t>CAR DATA ANALYSIS</a:t>
            </a:r>
            <a:endParaRPr lang="en-US" sz="6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00" y="3462384"/>
            <a:ext cx="8825658" cy="194563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TEAM MEMBERS:</a:t>
            </a:r>
          </a:p>
          <a:p>
            <a:pPr algn="ctr"/>
            <a:r>
              <a:rPr lang="en-US" dirty="0" smtClean="0"/>
              <a:t>CHITTAKSH KHADSE</a:t>
            </a:r>
          </a:p>
          <a:p>
            <a:pPr algn="ctr"/>
            <a:r>
              <a:rPr lang="en-US" dirty="0" smtClean="0"/>
              <a:t>KUNTAL NAPHADE</a:t>
            </a:r>
          </a:p>
          <a:p>
            <a:pPr algn="ctr"/>
            <a:r>
              <a:rPr lang="en-US" dirty="0" smtClean="0"/>
              <a:t>VIDUSHI DIKSHIT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128" y="2368604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731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Predict the </a:t>
            </a:r>
            <a:r>
              <a:rPr lang="en-US" sz="2400" dirty="0" smtClean="0"/>
              <a:t>most efficient, cheapest vehicle </a:t>
            </a:r>
            <a:r>
              <a:rPr lang="en-US" sz="2400" dirty="0"/>
              <a:t>for </a:t>
            </a:r>
            <a:r>
              <a:rPr lang="en-US" sz="2400" dirty="0" smtClean="0"/>
              <a:t>sale.</a:t>
            </a:r>
          </a:p>
          <a:p>
            <a:pPr marL="0" indent="0" fontAlgn="base">
              <a:buNone/>
            </a:pPr>
            <a:endParaRPr lang="en-US" sz="2400" dirty="0" smtClean="0"/>
          </a:p>
          <a:p>
            <a:r>
              <a:rPr lang="en-US" sz="2400" dirty="0" smtClean="0"/>
              <a:t>Acquire </a:t>
            </a:r>
            <a:r>
              <a:rPr lang="en-US" sz="2400" dirty="0"/>
              <a:t>vehicle data from various sources 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determine the true market value of a used car 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6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Prediction of Future Car Price based on : 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pPr lvl="1"/>
            <a:r>
              <a:rPr lang="en-US" sz="3000" dirty="0" smtClean="0"/>
              <a:t>PRICE- MAKE –YEAR </a:t>
            </a:r>
          </a:p>
          <a:p>
            <a:pPr lvl="1"/>
            <a:r>
              <a:rPr lang="en-US" sz="3000" dirty="0" smtClean="0"/>
              <a:t>PRICE-MODEL-YEAR</a:t>
            </a:r>
          </a:p>
          <a:p>
            <a:pPr lvl="1"/>
            <a:r>
              <a:rPr lang="en-US" sz="3000" dirty="0" smtClean="0"/>
              <a:t>MAKE-MODEL-YEAR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023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530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ASSUMPTION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724298"/>
            <a:ext cx="10182470" cy="4580708"/>
          </a:xfrm>
        </p:spPr>
      </p:pic>
    </p:spTree>
    <p:extLst>
      <p:ext uri="{BB962C8B-B14F-4D97-AF65-F5344CB8AC3E}">
        <p14:creationId xmlns:p14="http://schemas.microsoft.com/office/powerpoint/2010/main" val="19179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1" y="1349829"/>
            <a:ext cx="11087905" cy="5069934"/>
          </a:xfrm>
        </p:spPr>
      </p:pic>
    </p:spTree>
    <p:extLst>
      <p:ext uri="{BB962C8B-B14F-4D97-AF65-F5344CB8AC3E}">
        <p14:creationId xmlns:p14="http://schemas.microsoft.com/office/powerpoint/2010/main" val="37021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6" y="1584960"/>
            <a:ext cx="11008432" cy="4173843"/>
          </a:xfrm>
        </p:spPr>
      </p:pic>
    </p:spTree>
    <p:extLst>
      <p:ext uri="{BB962C8B-B14F-4D97-AF65-F5344CB8AC3E}">
        <p14:creationId xmlns:p14="http://schemas.microsoft.com/office/powerpoint/2010/main" val="4658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1" y="1793966"/>
            <a:ext cx="10898466" cy="4123400"/>
          </a:xfrm>
        </p:spPr>
      </p:pic>
    </p:spTree>
    <p:extLst>
      <p:ext uri="{BB962C8B-B14F-4D97-AF65-F5344CB8AC3E}">
        <p14:creationId xmlns:p14="http://schemas.microsoft.com/office/powerpoint/2010/main" val="37653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ElasticSearch</a:t>
            </a:r>
            <a:r>
              <a:rPr lang="en-US" sz="2800" dirty="0"/>
              <a:t> &amp; </a:t>
            </a:r>
            <a:r>
              <a:rPr lang="en-US" sz="2800" dirty="0" err="1" smtClean="0"/>
              <a:t>Kibana</a:t>
            </a:r>
            <a:endParaRPr lang="en-US" sz="2800" dirty="0"/>
          </a:p>
          <a:p>
            <a:r>
              <a:rPr lang="en-US" sz="2800" dirty="0" smtClean="0"/>
              <a:t>For Visualization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Pie </a:t>
            </a:r>
            <a:r>
              <a:rPr lang="en-US" sz="2800" dirty="0" smtClean="0"/>
              <a:t>Charts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Line Chart 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7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Crawling more API’s in future can give us more effective data , on which we can make predictions like what features are most needed in a car to make it best selling and more other accurate predictions.</a:t>
            </a:r>
          </a:p>
          <a:p>
            <a:pPr fontAlgn="t"/>
            <a:endParaRPr lang="en-US" dirty="0"/>
          </a:p>
          <a:p>
            <a:pPr fontAlgn="t"/>
            <a:r>
              <a:rPr lang="en-US" dirty="0" smtClean="0"/>
              <a:t>We can also predict the most favorite car in all kinds of categories. </a:t>
            </a:r>
          </a:p>
          <a:p>
            <a:pPr marL="0" indent="0" fontAlgn="t">
              <a:buNone/>
            </a:pPr>
            <a:endParaRPr lang="en-US" dirty="0" smtClean="0"/>
          </a:p>
          <a:p>
            <a:pPr fontAlgn="t"/>
            <a:r>
              <a:rPr lang="en-US" dirty="0" smtClean="0"/>
              <a:t>We will also be able to predict useful data for the manufacturers to increase the car sales .</a:t>
            </a:r>
          </a:p>
          <a:p>
            <a:pPr fontAlgn="t"/>
            <a:endParaRPr lang="en-US" dirty="0"/>
          </a:p>
          <a:p>
            <a:pPr fontAlgn="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9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138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CAR DATA ANALYSIS</vt:lpstr>
      <vt:lpstr>AGENDA</vt:lpstr>
      <vt:lpstr>HYPOTHESIS</vt:lpstr>
      <vt:lpstr>ASSUMPTION</vt:lpstr>
      <vt:lpstr>PowerPoint Presentation</vt:lpstr>
      <vt:lpstr>PowerPoint Presentation</vt:lpstr>
      <vt:lpstr>PowerPoint Presentation</vt:lpstr>
      <vt:lpstr>DATA &amp; TOOLS</vt:lpstr>
      <vt:lpstr>FUTURE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DATA ANALYSIS</dc:title>
  <dc:creator>Vidushi Dikshit</dc:creator>
  <cp:lastModifiedBy>Vidushi Dikshit</cp:lastModifiedBy>
  <cp:revision>10</cp:revision>
  <dcterms:created xsi:type="dcterms:W3CDTF">2016-05-30T03:48:47Z</dcterms:created>
  <dcterms:modified xsi:type="dcterms:W3CDTF">2016-05-30T05:49:09Z</dcterms:modified>
</cp:coreProperties>
</file>