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9" r:id="rId3"/>
    <p:sldId id="268" r:id="rId4"/>
    <p:sldId id="257" r:id="rId5"/>
    <p:sldId id="258" r:id="rId6"/>
    <p:sldId id="261" r:id="rId7"/>
    <p:sldId id="260" r:id="rId8"/>
    <p:sldId id="262" r:id="rId9"/>
    <p:sldId id="263" r:id="rId10"/>
    <p:sldId id="270" r:id="rId11"/>
    <p:sldId id="266" r:id="rId12"/>
    <p:sldId id="269" r:id="rId13"/>
    <p:sldId id="265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EEE297-0FA0-4D14-9E41-EB3827A8C24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420540-7C56-4274-B5BF-764346B173ED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dirty="0">
              <a:solidFill>
                <a:schemeClr val="accent1">
                  <a:lumMod val="75000"/>
                </a:schemeClr>
              </a:solidFill>
            </a:rPr>
            <a:t>Services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3A312554-FF50-4C5E-B121-4FD3486469B1}" type="parTrans" cxnId="{D7B6C4D2-4243-48EA-B82D-94C14117DD74}">
      <dgm:prSet/>
      <dgm:spPr/>
      <dgm:t>
        <a:bodyPr/>
        <a:lstStyle/>
        <a:p>
          <a:endParaRPr lang="en-US"/>
        </a:p>
      </dgm:t>
    </dgm:pt>
    <dgm:pt modelId="{AF85BC08-A374-4F5F-A8EC-1984CEFF9039}" type="sibTrans" cxnId="{D7B6C4D2-4243-48EA-B82D-94C14117DD74}">
      <dgm:prSet/>
      <dgm:spPr/>
      <dgm:t>
        <a:bodyPr/>
        <a:lstStyle/>
        <a:p>
          <a:endParaRPr lang="en-US"/>
        </a:p>
      </dgm:t>
    </dgm:pt>
    <dgm:pt modelId="{30E63F20-70E1-4852-8308-A56234D84E40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dirty="0">
              <a:solidFill>
                <a:schemeClr val="accent1">
                  <a:lumMod val="75000"/>
                </a:schemeClr>
              </a:solidFill>
            </a:rPr>
            <a:t>Login/Signup</a:t>
          </a:r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60D09F01-07CD-4C38-B6AE-3A6AF7A0772B}" type="parTrans" cxnId="{98EF91E8-2A77-4BB2-8374-E651DB517FAC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857D45AC-3742-43BF-B80C-7661704CC553}" type="sibTrans" cxnId="{98EF91E8-2A77-4BB2-8374-E651DB517FAC}">
      <dgm:prSet/>
      <dgm:spPr/>
      <dgm:t>
        <a:bodyPr/>
        <a:lstStyle/>
        <a:p>
          <a:endParaRPr lang="en-US"/>
        </a:p>
      </dgm:t>
    </dgm:pt>
    <dgm:pt modelId="{6832BF00-7A45-45A0-A88E-F128A60EC342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dirty="0">
              <a:solidFill>
                <a:schemeClr val="accent1">
                  <a:lumMod val="75000"/>
                </a:schemeClr>
              </a:solidFill>
            </a:rPr>
            <a:t>Wind Farm Power prediction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A7DEB3F6-44E6-4A60-B745-2FFEA81ABEC7}" type="parTrans" cxnId="{088CD58B-76A1-418D-BC84-897119671D8E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D5EA1A2A-55FE-4411-A55B-E8124F84FFD7}" type="sibTrans" cxnId="{088CD58B-76A1-418D-BC84-897119671D8E}">
      <dgm:prSet/>
      <dgm:spPr/>
      <dgm:t>
        <a:bodyPr/>
        <a:lstStyle/>
        <a:p>
          <a:endParaRPr lang="en-US"/>
        </a:p>
      </dgm:t>
    </dgm:pt>
    <dgm:pt modelId="{9D482E54-55F8-4962-9945-D6C5508867F3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dirty="0">
              <a:solidFill>
                <a:schemeClr val="accent1">
                  <a:lumMod val="75000"/>
                </a:schemeClr>
              </a:solidFill>
            </a:rPr>
            <a:t>Wind Farm Economics Calculator </a:t>
          </a:r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50EE5F1E-B17B-4D82-8367-6E55D0B3D6C4}" type="parTrans" cxnId="{5033F50E-66BE-4F92-BAFB-E20117E6666D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4719F8F1-E75F-488D-92A8-ED6828659894}" type="sibTrans" cxnId="{5033F50E-66BE-4F92-BAFB-E20117E6666D}">
      <dgm:prSet/>
      <dgm:spPr/>
      <dgm:t>
        <a:bodyPr/>
        <a:lstStyle/>
        <a:p>
          <a:endParaRPr lang="en-US"/>
        </a:p>
      </dgm:t>
    </dgm:pt>
    <dgm:pt modelId="{DD87F08F-EB09-49B6-9615-1D1BEF2A787C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dirty="0" smtClean="0">
              <a:solidFill>
                <a:schemeClr val="accent1">
                  <a:lumMod val="75000"/>
                </a:schemeClr>
              </a:solidFill>
            </a:rPr>
            <a:t>General </a:t>
          </a:r>
          <a:r>
            <a:rPr lang="en-IN" dirty="0">
              <a:solidFill>
                <a:schemeClr val="accent1">
                  <a:lumMod val="75000"/>
                </a:schemeClr>
              </a:solidFill>
            </a:rPr>
            <a:t>Prediction</a:t>
          </a:r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18A2D8DE-3502-4AE1-8020-1AC2CFC387B2}" type="parTrans" cxnId="{A7ED9037-5B5B-41F2-A98F-14F3B317D6E7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8BBC0D87-330A-4F12-AFCB-AA0B1186A81A}" type="sibTrans" cxnId="{A7ED9037-5B5B-41F2-A98F-14F3B317D6E7}">
      <dgm:prSet/>
      <dgm:spPr/>
      <dgm:t>
        <a:bodyPr/>
        <a:lstStyle/>
        <a:p>
          <a:endParaRPr lang="en-US"/>
        </a:p>
      </dgm:t>
    </dgm:pt>
    <dgm:pt modelId="{188FD0FB-4682-4F37-92A6-511C6E2ED7D1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dirty="0" smtClean="0">
              <a:solidFill>
                <a:schemeClr val="accent1">
                  <a:lumMod val="75000"/>
                </a:schemeClr>
              </a:solidFill>
            </a:rPr>
            <a:t>Prediction </a:t>
          </a:r>
          <a:r>
            <a:rPr lang="en-IN" dirty="0">
              <a:solidFill>
                <a:schemeClr val="accent1">
                  <a:lumMod val="75000"/>
                </a:schemeClr>
              </a:solidFill>
            </a:rPr>
            <a:t>for specific data</a:t>
          </a:r>
        </a:p>
      </dgm:t>
    </dgm:pt>
    <dgm:pt modelId="{5E3DC91E-1A35-4170-A96B-2FEE183A6E13}" type="parTrans" cxnId="{37A61409-AA08-4742-961B-5F84AA494455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2AE81A50-6AD2-406A-8BC0-955489D08419}" type="sibTrans" cxnId="{37A61409-AA08-4742-961B-5F84AA494455}">
      <dgm:prSet/>
      <dgm:spPr/>
      <dgm:t>
        <a:bodyPr/>
        <a:lstStyle/>
        <a:p>
          <a:endParaRPr lang="en-US"/>
        </a:p>
      </dgm:t>
    </dgm:pt>
    <dgm:pt modelId="{3B398E90-6E09-487B-8FF8-51085D862120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dirty="0">
              <a:solidFill>
                <a:schemeClr val="accent1">
                  <a:lumMod val="75000"/>
                </a:schemeClr>
              </a:solidFill>
            </a:rPr>
            <a:t>For Selected wind farm </a:t>
          </a:r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7C0182CA-F339-413E-AB1D-039B5ACA565A}" type="parTrans" cxnId="{B3D2CADC-08B8-4905-A0A9-9372BAB3802F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6DA98F94-69C5-4422-9D70-D97BE1AE799E}" type="sibTrans" cxnId="{B3D2CADC-08B8-4905-A0A9-9372BAB3802F}">
      <dgm:prSet/>
      <dgm:spPr/>
      <dgm:t>
        <a:bodyPr/>
        <a:lstStyle/>
        <a:p>
          <a:endParaRPr lang="en-US"/>
        </a:p>
      </dgm:t>
    </dgm:pt>
    <dgm:pt modelId="{1B264DF7-0E23-40A4-9199-EA910BB4D6CA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dirty="0">
              <a:solidFill>
                <a:schemeClr val="accent1">
                  <a:lumMod val="75000"/>
                </a:schemeClr>
              </a:solidFill>
            </a:rPr>
            <a:t>Other than selected wind farm</a:t>
          </a:r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64518A32-5A9B-484A-A194-546D1418EC22}" type="parTrans" cxnId="{360999B4-6188-4DFC-96D2-45D9B4618B30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833B8144-0B06-48E9-B450-A4CADE39689F}" type="sibTrans" cxnId="{360999B4-6188-4DFC-96D2-45D9B4618B30}">
      <dgm:prSet/>
      <dgm:spPr/>
      <dgm:t>
        <a:bodyPr/>
        <a:lstStyle/>
        <a:p>
          <a:endParaRPr lang="en-US"/>
        </a:p>
      </dgm:t>
    </dgm:pt>
    <dgm:pt modelId="{8A9ADC8B-B3F4-4E27-9F99-E3EE623B4C8E}" type="asst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dirty="0">
              <a:solidFill>
                <a:schemeClr val="accent1">
                  <a:lumMod val="75000"/>
                </a:schemeClr>
              </a:solidFill>
            </a:rPr>
            <a:t>[Authenticated user only]</a:t>
          </a:r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89AAB2E9-FD58-453D-9917-E798D0C2EA62}" type="parTrans" cxnId="{FD1C87A5-2681-4C2D-925F-2D774504A2D7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22F3280B-5EDC-4B89-A851-C3D151C1650D}" type="sibTrans" cxnId="{FD1C87A5-2681-4C2D-925F-2D774504A2D7}">
      <dgm:prSet/>
      <dgm:spPr/>
      <dgm:t>
        <a:bodyPr/>
        <a:lstStyle/>
        <a:p>
          <a:endParaRPr lang="en-US"/>
        </a:p>
      </dgm:t>
    </dgm:pt>
    <dgm:pt modelId="{994E7185-45F5-4245-B542-D6290E995362}" type="asst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dirty="0">
              <a:solidFill>
                <a:schemeClr val="accent1">
                  <a:lumMod val="75000"/>
                </a:schemeClr>
              </a:solidFill>
            </a:rPr>
            <a:t>[Authenticated user only]</a:t>
          </a:r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AD0A5B14-93D2-4E28-8598-4DE5A1CE9345}" type="parTrans" cxnId="{82720AD0-F8D5-44B1-9215-95121A4397F2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815117EA-3684-484A-A3F7-8C8A57BA88D6}" type="sibTrans" cxnId="{82720AD0-F8D5-44B1-9215-95121A4397F2}">
      <dgm:prSet/>
      <dgm:spPr/>
      <dgm:t>
        <a:bodyPr/>
        <a:lstStyle/>
        <a:p>
          <a:endParaRPr lang="en-US"/>
        </a:p>
      </dgm:t>
    </dgm:pt>
    <dgm:pt modelId="{25D39D32-592E-40CA-80AB-8CDE550AC117}" type="asst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dirty="0">
              <a:solidFill>
                <a:schemeClr val="accent1">
                  <a:lumMod val="75000"/>
                </a:schemeClr>
              </a:solidFill>
            </a:rPr>
            <a:t>[Allow any user]</a:t>
          </a:r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BAB15BEE-AFC1-45E9-BF28-71C0622782F0}" type="parTrans" cxnId="{565BE80B-66CA-4F91-812D-C128E2668AB7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1CE89B52-2331-480D-A93F-0F8BFF529771}" type="sibTrans" cxnId="{565BE80B-66CA-4F91-812D-C128E2668AB7}">
      <dgm:prSet/>
      <dgm:spPr/>
      <dgm:t>
        <a:bodyPr/>
        <a:lstStyle/>
        <a:p>
          <a:endParaRPr lang="en-US"/>
        </a:p>
      </dgm:t>
    </dgm:pt>
    <dgm:pt modelId="{62A710C1-649F-40F6-99B8-A10B00238B03}" type="asst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dirty="0">
              <a:solidFill>
                <a:schemeClr val="accent1">
                  <a:lumMod val="75000"/>
                </a:schemeClr>
              </a:solidFill>
            </a:rPr>
            <a:t>[Allow any user]</a:t>
          </a:r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77160AAE-4B37-40AD-8829-CEE6D4D5CD3F}" type="parTrans" cxnId="{D4C3634C-0C02-4020-BE45-1ECA94C19BAA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943AE9D7-2F27-4D1B-9500-E0818AC563A9}" type="sibTrans" cxnId="{D4C3634C-0C02-4020-BE45-1ECA94C19BAA}">
      <dgm:prSet/>
      <dgm:spPr/>
      <dgm:t>
        <a:bodyPr/>
        <a:lstStyle/>
        <a:p>
          <a:endParaRPr lang="en-US"/>
        </a:p>
      </dgm:t>
    </dgm:pt>
    <dgm:pt modelId="{AADFC401-52E4-4DC1-A63C-9C0405DD3ED7}" type="pres">
      <dgm:prSet presAssocID="{A6EEE297-0FA0-4D14-9E41-EB3827A8C2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44E329B-8170-4E71-BB59-1275415D750D}" type="pres">
      <dgm:prSet presAssocID="{EF420540-7C56-4274-B5BF-764346B173ED}" presName="hierRoot1" presStyleCnt="0">
        <dgm:presLayoutVars>
          <dgm:hierBranch val="init"/>
        </dgm:presLayoutVars>
      </dgm:prSet>
      <dgm:spPr/>
    </dgm:pt>
    <dgm:pt modelId="{0DB6D3A0-F4A2-41E1-918A-D492857B42D5}" type="pres">
      <dgm:prSet presAssocID="{EF420540-7C56-4274-B5BF-764346B173ED}" presName="rootComposite1" presStyleCnt="0"/>
      <dgm:spPr/>
    </dgm:pt>
    <dgm:pt modelId="{A22299CA-FFC6-4CFF-AF01-C318860FB6B8}" type="pres">
      <dgm:prSet presAssocID="{EF420540-7C56-4274-B5BF-764346B173E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395AA0-06DA-4C41-A796-11D28DD7C39D}" type="pres">
      <dgm:prSet presAssocID="{EF420540-7C56-4274-B5BF-764346B173E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2D5414B-AC79-424B-B3D7-5358125CE262}" type="pres">
      <dgm:prSet presAssocID="{EF420540-7C56-4274-B5BF-764346B173ED}" presName="hierChild2" presStyleCnt="0"/>
      <dgm:spPr/>
    </dgm:pt>
    <dgm:pt modelId="{C447E803-AA4A-4C15-93B3-65550A23171D}" type="pres">
      <dgm:prSet presAssocID="{60D09F01-07CD-4C38-B6AE-3A6AF7A0772B}" presName="Name37" presStyleLbl="parChTrans1D2" presStyleIdx="0" presStyleCnt="3"/>
      <dgm:spPr/>
      <dgm:t>
        <a:bodyPr/>
        <a:lstStyle/>
        <a:p>
          <a:endParaRPr lang="en-US"/>
        </a:p>
      </dgm:t>
    </dgm:pt>
    <dgm:pt modelId="{866A961F-A6B0-4BC9-A87A-48D96C5F87D6}" type="pres">
      <dgm:prSet presAssocID="{30E63F20-70E1-4852-8308-A56234D84E40}" presName="hierRoot2" presStyleCnt="0">
        <dgm:presLayoutVars>
          <dgm:hierBranch val="init"/>
        </dgm:presLayoutVars>
      </dgm:prSet>
      <dgm:spPr/>
    </dgm:pt>
    <dgm:pt modelId="{98AF4A7C-6FFF-43F0-A14C-CB85D7F2A373}" type="pres">
      <dgm:prSet presAssocID="{30E63F20-70E1-4852-8308-A56234D84E40}" presName="rootComposite" presStyleCnt="0"/>
      <dgm:spPr/>
    </dgm:pt>
    <dgm:pt modelId="{A88483D0-8C96-4DBD-A739-2A2BF27239AE}" type="pres">
      <dgm:prSet presAssocID="{30E63F20-70E1-4852-8308-A56234D84E40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45086D-0643-4DCD-8CE2-68FBE5D92B91}" type="pres">
      <dgm:prSet presAssocID="{30E63F20-70E1-4852-8308-A56234D84E40}" presName="rootConnector" presStyleLbl="node2" presStyleIdx="0" presStyleCnt="3"/>
      <dgm:spPr/>
      <dgm:t>
        <a:bodyPr/>
        <a:lstStyle/>
        <a:p>
          <a:endParaRPr lang="en-US"/>
        </a:p>
      </dgm:t>
    </dgm:pt>
    <dgm:pt modelId="{AAC16554-0AAC-4094-B65B-4604FC997466}" type="pres">
      <dgm:prSet presAssocID="{30E63F20-70E1-4852-8308-A56234D84E40}" presName="hierChild4" presStyleCnt="0"/>
      <dgm:spPr/>
    </dgm:pt>
    <dgm:pt modelId="{E2B21B07-E692-44A8-A892-3247F3BB1138}" type="pres">
      <dgm:prSet presAssocID="{30E63F20-70E1-4852-8308-A56234D84E40}" presName="hierChild5" presStyleCnt="0"/>
      <dgm:spPr/>
    </dgm:pt>
    <dgm:pt modelId="{5A1EE1F3-CA51-473A-86AC-16065633E497}" type="pres">
      <dgm:prSet presAssocID="{A7DEB3F6-44E6-4A60-B745-2FFEA81ABEC7}" presName="Name37" presStyleLbl="parChTrans1D2" presStyleIdx="1" presStyleCnt="3"/>
      <dgm:spPr/>
      <dgm:t>
        <a:bodyPr/>
        <a:lstStyle/>
        <a:p>
          <a:endParaRPr lang="en-US"/>
        </a:p>
      </dgm:t>
    </dgm:pt>
    <dgm:pt modelId="{74DF399E-E471-4BAA-8BCF-8494B9667282}" type="pres">
      <dgm:prSet presAssocID="{6832BF00-7A45-45A0-A88E-F128A60EC342}" presName="hierRoot2" presStyleCnt="0">
        <dgm:presLayoutVars>
          <dgm:hierBranch/>
        </dgm:presLayoutVars>
      </dgm:prSet>
      <dgm:spPr/>
    </dgm:pt>
    <dgm:pt modelId="{B1F48F72-1506-4D6A-8F58-FCD0A4D35F38}" type="pres">
      <dgm:prSet presAssocID="{6832BF00-7A45-45A0-A88E-F128A60EC342}" presName="rootComposite" presStyleCnt="0"/>
      <dgm:spPr/>
    </dgm:pt>
    <dgm:pt modelId="{8C8A7A44-FD5B-4B4A-9C2F-85371368118A}" type="pres">
      <dgm:prSet presAssocID="{6832BF00-7A45-45A0-A88E-F128A60EC342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93B23A-4D97-4B95-8D2C-59E6580DA3FB}" type="pres">
      <dgm:prSet presAssocID="{6832BF00-7A45-45A0-A88E-F128A60EC342}" presName="rootConnector" presStyleLbl="node2" presStyleIdx="1" presStyleCnt="3"/>
      <dgm:spPr/>
      <dgm:t>
        <a:bodyPr/>
        <a:lstStyle/>
        <a:p>
          <a:endParaRPr lang="en-US"/>
        </a:p>
      </dgm:t>
    </dgm:pt>
    <dgm:pt modelId="{90CBC932-8B31-4AA4-BCF4-5CF2BDE4B401}" type="pres">
      <dgm:prSet presAssocID="{6832BF00-7A45-45A0-A88E-F128A60EC342}" presName="hierChild4" presStyleCnt="0"/>
      <dgm:spPr/>
    </dgm:pt>
    <dgm:pt modelId="{D86C6E76-CCC7-4566-A0B9-003D08AB2FCF}" type="pres">
      <dgm:prSet presAssocID="{18A2D8DE-3502-4AE1-8020-1AC2CFC387B2}" presName="Name35" presStyleLbl="parChTrans1D3" presStyleIdx="0" presStyleCnt="3"/>
      <dgm:spPr/>
      <dgm:t>
        <a:bodyPr/>
        <a:lstStyle/>
        <a:p>
          <a:endParaRPr lang="en-US"/>
        </a:p>
      </dgm:t>
    </dgm:pt>
    <dgm:pt modelId="{CEDC1694-5A7B-42A4-8BA7-0424AD55160A}" type="pres">
      <dgm:prSet presAssocID="{DD87F08F-EB09-49B6-9615-1D1BEF2A787C}" presName="hierRoot2" presStyleCnt="0">
        <dgm:presLayoutVars>
          <dgm:hierBranch/>
        </dgm:presLayoutVars>
      </dgm:prSet>
      <dgm:spPr/>
    </dgm:pt>
    <dgm:pt modelId="{06ABBB2B-B14F-4FE1-A9F2-35649EC255AF}" type="pres">
      <dgm:prSet presAssocID="{DD87F08F-EB09-49B6-9615-1D1BEF2A787C}" presName="rootComposite" presStyleCnt="0"/>
      <dgm:spPr/>
    </dgm:pt>
    <dgm:pt modelId="{8F8E2B27-EB8A-4141-B984-A1970E2E017D}" type="pres">
      <dgm:prSet presAssocID="{DD87F08F-EB09-49B6-9615-1D1BEF2A787C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04171D-EFFE-427C-95A9-7D06E654B5EB}" type="pres">
      <dgm:prSet presAssocID="{DD87F08F-EB09-49B6-9615-1D1BEF2A787C}" presName="rootConnector" presStyleLbl="node3" presStyleIdx="0" presStyleCnt="2"/>
      <dgm:spPr/>
      <dgm:t>
        <a:bodyPr/>
        <a:lstStyle/>
        <a:p>
          <a:endParaRPr lang="en-US"/>
        </a:p>
      </dgm:t>
    </dgm:pt>
    <dgm:pt modelId="{A6D218C4-DB69-4F9D-B542-F4CCBD2E5C7D}" type="pres">
      <dgm:prSet presAssocID="{DD87F08F-EB09-49B6-9615-1D1BEF2A787C}" presName="hierChild4" presStyleCnt="0"/>
      <dgm:spPr/>
    </dgm:pt>
    <dgm:pt modelId="{D816051F-C1A9-43D3-9608-1BE7A3234299}" type="pres">
      <dgm:prSet presAssocID="{7C0182CA-F339-413E-AB1D-039B5ACA565A}" presName="Name35" presStyleLbl="parChTrans1D4" presStyleIdx="0" presStyleCnt="5"/>
      <dgm:spPr/>
      <dgm:t>
        <a:bodyPr/>
        <a:lstStyle/>
        <a:p>
          <a:endParaRPr lang="en-US"/>
        </a:p>
      </dgm:t>
    </dgm:pt>
    <dgm:pt modelId="{B6446B2C-6481-4727-8FD5-9B8AC886A83F}" type="pres">
      <dgm:prSet presAssocID="{3B398E90-6E09-487B-8FF8-51085D862120}" presName="hierRoot2" presStyleCnt="0">
        <dgm:presLayoutVars>
          <dgm:hierBranch val="init"/>
        </dgm:presLayoutVars>
      </dgm:prSet>
      <dgm:spPr/>
    </dgm:pt>
    <dgm:pt modelId="{899AAEE5-6516-4056-8CC3-F730943ABE27}" type="pres">
      <dgm:prSet presAssocID="{3B398E90-6E09-487B-8FF8-51085D862120}" presName="rootComposite" presStyleCnt="0"/>
      <dgm:spPr/>
    </dgm:pt>
    <dgm:pt modelId="{1D43C443-8947-4881-B36E-23FC68AF8F98}" type="pres">
      <dgm:prSet presAssocID="{3B398E90-6E09-487B-8FF8-51085D862120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365E62-B6E5-4E0A-9099-7B71CC0D08FF}" type="pres">
      <dgm:prSet presAssocID="{3B398E90-6E09-487B-8FF8-51085D862120}" presName="rootConnector" presStyleLbl="node4" presStyleIdx="0" presStyleCnt="2"/>
      <dgm:spPr/>
      <dgm:t>
        <a:bodyPr/>
        <a:lstStyle/>
        <a:p>
          <a:endParaRPr lang="en-US"/>
        </a:p>
      </dgm:t>
    </dgm:pt>
    <dgm:pt modelId="{39690EA4-F7C7-44C9-A6D6-8D9FD5D92AA2}" type="pres">
      <dgm:prSet presAssocID="{3B398E90-6E09-487B-8FF8-51085D862120}" presName="hierChild4" presStyleCnt="0"/>
      <dgm:spPr/>
    </dgm:pt>
    <dgm:pt modelId="{EBCD7764-6245-41FD-88D9-0E1BD17F7E32}" type="pres">
      <dgm:prSet presAssocID="{3B398E90-6E09-487B-8FF8-51085D862120}" presName="hierChild5" presStyleCnt="0"/>
      <dgm:spPr/>
    </dgm:pt>
    <dgm:pt modelId="{51C31C4B-94D1-47CF-A3D1-EE87F1C32FD1}" type="pres">
      <dgm:prSet presAssocID="{BAB15BEE-AFC1-45E9-BF28-71C0622782F0}" presName="Name111" presStyleLbl="parChTrans1D4" presStyleIdx="1" presStyleCnt="5"/>
      <dgm:spPr/>
      <dgm:t>
        <a:bodyPr/>
        <a:lstStyle/>
        <a:p>
          <a:endParaRPr lang="en-US"/>
        </a:p>
      </dgm:t>
    </dgm:pt>
    <dgm:pt modelId="{605F7FC6-B0A8-4364-9FAF-02ABB59B54C2}" type="pres">
      <dgm:prSet presAssocID="{25D39D32-592E-40CA-80AB-8CDE550AC117}" presName="hierRoot3" presStyleCnt="0">
        <dgm:presLayoutVars>
          <dgm:hierBranch val="init"/>
        </dgm:presLayoutVars>
      </dgm:prSet>
      <dgm:spPr/>
    </dgm:pt>
    <dgm:pt modelId="{B26D7B86-A73C-4DD8-9F2F-682D0025A3C8}" type="pres">
      <dgm:prSet presAssocID="{25D39D32-592E-40CA-80AB-8CDE550AC117}" presName="rootComposite3" presStyleCnt="0"/>
      <dgm:spPr/>
    </dgm:pt>
    <dgm:pt modelId="{174DBB78-8D09-4960-B4C5-7A50AA021EBE}" type="pres">
      <dgm:prSet presAssocID="{25D39D32-592E-40CA-80AB-8CDE550AC117}" presName="rootText3" presStyleLbl="asst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0AC23C-CF4A-4805-A4F8-D3F1E97A98E9}" type="pres">
      <dgm:prSet presAssocID="{25D39D32-592E-40CA-80AB-8CDE550AC117}" presName="rootConnector3" presStyleLbl="asst4" presStyleIdx="0" presStyleCnt="2"/>
      <dgm:spPr/>
      <dgm:t>
        <a:bodyPr/>
        <a:lstStyle/>
        <a:p>
          <a:endParaRPr lang="en-US"/>
        </a:p>
      </dgm:t>
    </dgm:pt>
    <dgm:pt modelId="{16B02B2B-8C23-44D2-B24D-B5B8849B4B69}" type="pres">
      <dgm:prSet presAssocID="{25D39D32-592E-40CA-80AB-8CDE550AC117}" presName="hierChild6" presStyleCnt="0"/>
      <dgm:spPr/>
    </dgm:pt>
    <dgm:pt modelId="{61249F1D-A668-4DF5-A173-C88ACFA596B5}" type="pres">
      <dgm:prSet presAssocID="{25D39D32-592E-40CA-80AB-8CDE550AC117}" presName="hierChild7" presStyleCnt="0"/>
      <dgm:spPr/>
    </dgm:pt>
    <dgm:pt modelId="{AF2000D5-7637-43A9-855A-36494046C639}" type="pres">
      <dgm:prSet presAssocID="{64518A32-5A9B-484A-A194-546D1418EC22}" presName="Name35" presStyleLbl="parChTrans1D4" presStyleIdx="2" presStyleCnt="5"/>
      <dgm:spPr/>
      <dgm:t>
        <a:bodyPr/>
        <a:lstStyle/>
        <a:p>
          <a:endParaRPr lang="en-US"/>
        </a:p>
      </dgm:t>
    </dgm:pt>
    <dgm:pt modelId="{4E217884-585E-4317-829C-CBD16DC690D4}" type="pres">
      <dgm:prSet presAssocID="{1B264DF7-0E23-40A4-9199-EA910BB4D6CA}" presName="hierRoot2" presStyleCnt="0">
        <dgm:presLayoutVars>
          <dgm:hierBranch val="init"/>
        </dgm:presLayoutVars>
      </dgm:prSet>
      <dgm:spPr/>
    </dgm:pt>
    <dgm:pt modelId="{36B28706-339A-4033-856C-0B5253117CBB}" type="pres">
      <dgm:prSet presAssocID="{1B264DF7-0E23-40A4-9199-EA910BB4D6CA}" presName="rootComposite" presStyleCnt="0"/>
      <dgm:spPr/>
    </dgm:pt>
    <dgm:pt modelId="{9D077BD2-6596-4F35-830E-BBAC168C079C}" type="pres">
      <dgm:prSet presAssocID="{1B264DF7-0E23-40A4-9199-EA910BB4D6CA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E80149-4461-4EF1-8D02-AC2E86B1D453}" type="pres">
      <dgm:prSet presAssocID="{1B264DF7-0E23-40A4-9199-EA910BB4D6CA}" presName="rootConnector" presStyleLbl="node4" presStyleIdx="1" presStyleCnt="2"/>
      <dgm:spPr/>
      <dgm:t>
        <a:bodyPr/>
        <a:lstStyle/>
        <a:p>
          <a:endParaRPr lang="en-US"/>
        </a:p>
      </dgm:t>
    </dgm:pt>
    <dgm:pt modelId="{6692ED97-5113-41DF-808A-283DD206E535}" type="pres">
      <dgm:prSet presAssocID="{1B264DF7-0E23-40A4-9199-EA910BB4D6CA}" presName="hierChild4" presStyleCnt="0"/>
      <dgm:spPr/>
    </dgm:pt>
    <dgm:pt modelId="{01EAD0B8-9420-4DC2-9582-ABB345AA4F1E}" type="pres">
      <dgm:prSet presAssocID="{1B264DF7-0E23-40A4-9199-EA910BB4D6CA}" presName="hierChild5" presStyleCnt="0"/>
      <dgm:spPr/>
    </dgm:pt>
    <dgm:pt modelId="{925378BE-BD6E-4C63-BA7D-EBAC45E12A4E}" type="pres">
      <dgm:prSet presAssocID="{AD0A5B14-93D2-4E28-8598-4DE5A1CE9345}" presName="Name111" presStyleLbl="parChTrans1D4" presStyleIdx="3" presStyleCnt="5"/>
      <dgm:spPr/>
      <dgm:t>
        <a:bodyPr/>
        <a:lstStyle/>
        <a:p>
          <a:endParaRPr lang="en-US"/>
        </a:p>
      </dgm:t>
    </dgm:pt>
    <dgm:pt modelId="{7B50D492-E2CB-4820-9DE4-77B9AD71DB5C}" type="pres">
      <dgm:prSet presAssocID="{994E7185-45F5-4245-B542-D6290E995362}" presName="hierRoot3" presStyleCnt="0">
        <dgm:presLayoutVars>
          <dgm:hierBranch val="init"/>
        </dgm:presLayoutVars>
      </dgm:prSet>
      <dgm:spPr/>
    </dgm:pt>
    <dgm:pt modelId="{22581163-EBC6-4559-91CA-D4EC714760B5}" type="pres">
      <dgm:prSet presAssocID="{994E7185-45F5-4245-B542-D6290E995362}" presName="rootComposite3" presStyleCnt="0"/>
      <dgm:spPr/>
    </dgm:pt>
    <dgm:pt modelId="{AF7FDCA1-DAF5-49D5-95AE-512628204A5F}" type="pres">
      <dgm:prSet presAssocID="{994E7185-45F5-4245-B542-D6290E995362}" presName="rootText3" presStyleLbl="asst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26771E-77E5-4E95-8269-A1E1C8A5CEFF}" type="pres">
      <dgm:prSet presAssocID="{994E7185-45F5-4245-B542-D6290E995362}" presName="rootConnector3" presStyleLbl="asst4" presStyleIdx="1" presStyleCnt="2"/>
      <dgm:spPr/>
      <dgm:t>
        <a:bodyPr/>
        <a:lstStyle/>
        <a:p>
          <a:endParaRPr lang="en-US"/>
        </a:p>
      </dgm:t>
    </dgm:pt>
    <dgm:pt modelId="{82B1F5E9-564A-4728-9F60-9FE31876A527}" type="pres">
      <dgm:prSet presAssocID="{994E7185-45F5-4245-B542-D6290E995362}" presName="hierChild6" presStyleCnt="0"/>
      <dgm:spPr/>
    </dgm:pt>
    <dgm:pt modelId="{A78F6E06-B185-47E1-8B34-1B92466A122B}" type="pres">
      <dgm:prSet presAssocID="{994E7185-45F5-4245-B542-D6290E995362}" presName="hierChild7" presStyleCnt="0"/>
      <dgm:spPr/>
    </dgm:pt>
    <dgm:pt modelId="{0325B13F-C335-48B2-9313-5A50923583D9}" type="pres">
      <dgm:prSet presAssocID="{DD87F08F-EB09-49B6-9615-1D1BEF2A787C}" presName="hierChild5" presStyleCnt="0"/>
      <dgm:spPr/>
    </dgm:pt>
    <dgm:pt modelId="{EADD5AF7-C15B-4595-8448-7D8EE136D679}" type="pres">
      <dgm:prSet presAssocID="{5E3DC91E-1A35-4170-A96B-2FEE183A6E13}" presName="Name35" presStyleLbl="parChTrans1D3" presStyleIdx="1" presStyleCnt="3"/>
      <dgm:spPr/>
      <dgm:t>
        <a:bodyPr/>
        <a:lstStyle/>
        <a:p>
          <a:endParaRPr lang="en-US"/>
        </a:p>
      </dgm:t>
    </dgm:pt>
    <dgm:pt modelId="{4E6BB432-CE0E-4334-9DAD-CE874037B68C}" type="pres">
      <dgm:prSet presAssocID="{188FD0FB-4682-4F37-92A6-511C6E2ED7D1}" presName="hierRoot2" presStyleCnt="0">
        <dgm:presLayoutVars>
          <dgm:hierBranch val="init"/>
        </dgm:presLayoutVars>
      </dgm:prSet>
      <dgm:spPr/>
    </dgm:pt>
    <dgm:pt modelId="{DF25F57E-DD3E-4D22-B3E7-3C4FFFA7A20E}" type="pres">
      <dgm:prSet presAssocID="{188FD0FB-4682-4F37-92A6-511C6E2ED7D1}" presName="rootComposite" presStyleCnt="0"/>
      <dgm:spPr/>
    </dgm:pt>
    <dgm:pt modelId="{CB1B4E84-F34F-45EB-87D4-C1F6C0E7A0E4}" type="pres">
      <dgm:prSet presAssocID="{188FD0FB-4682-4F37-92A6-511C6E2ED7D1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59A926-A203-4D23-97AC-4760ACEEBC1A}" type="pres">
      <dgm:prSet presAssocID="{188FD0FB-4682-4F37-92A6-511C6E2ED7D1}" presName="rootConnector" presStyleLbl="node3" presStyleIdx="1" presStyleCnt="2"/>
      <dgm:spPr/>
      <dgm:t>
        <a:bodyPr/>
        <a:lstStyle/>
        <a:p>
          <a:endParaRPr lang="en-US"/>
        </a:p>
      </dgm:t>
    </dgm:pt>
    <dgm:pt modelId="{234F9ED9-6811-471B-B166-91A1324CD049}" type="pres">
      <dgm:prSet presAssocID="{188FD0FB-4682-4F37-92A6-511C6E2ED7D1}" presName="hierChild4" presStyleCnt="0"/>
      <dgm:spPr/>
    </dgm:pt>
    <dgm:pt modelId="{F63B14CF-3B5D-44F1-8729-E53AB35E018D}" type="pres">
      <dgm:prSet presAssocID="{188FD0FB-4682-4F37-92A6-511C6E2ED7D1}" presName="hierChild5" presStyleCnt="0"/>
      <dgm:spPr/>
    </dgm:pt>
    <dgm:pt modelId="{31C80397-48FB-4CCE-A946-6850CEF1FAB5}" type="pres">
      <dgm:prSet presAssocID="{89AAB2E9-FD58-453D-9917-E798D0C2EA62}" presName="Name111" presStyleLbl="parChTrans1D4" presStyleIdx="4" presStyleCnt="5"/>
      <dgm:spPr/>
      <dgm:t>
        <a:bodyPr/>
        <a:lstStyle/>
        <a:p>
          <a:endParaRPr lang="en-US"/>
        </a:p>
      </dgm:t>
    </dgm:pt>
    <dgm:pt modelId="{C0758DAB-9031-4680-BB34-F38E260CF3B9}" type="pres">
      <dgm:prSet presAssocID="{8A9ADC8B-B3F4-4E27-9F99-E3EE623B4C8E}" presName="hierRoot3" presStyleCnt="0">
        <dgm:presLayoutVars>
          <dgm:hierBranch val="init"/>
        </dgm:presLayoutVars>
      </dgm:prSet>
      <dgm:spPr/>
    </dgm:pt>
    <dgm:pt modelId="{9B23BDFD-0EEE-4C8C-BF45-373CD743C651}" type="pres">
      <dgm:prSet presAssocID="{8A9ADC8B-B3F4-4E27-9F99-E3EE623B4C8E}" presName="rootComposite3" presStyleCnt="0"/>
      <dgm:spPr/>
    </dgm:pt>
    <dgm:pt modelId="{674E7C27-34E8-49D7-AA82-F42D7D895444}" type="pres">
      <dgm:prSet presAssocID="{8A9ADC8B-B3F4-4E27-9F99-E3EE623B4C8E}" presName="rootText3" presStyleLbl="asst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894C9B-7875-45D5-BEEF-C62BD02A1A0D}" type="pres">
      <dgm:prSet presAssocID="{8A9ADC8B-B3F4-4E27-9F99-E3EE623B4C8E}" presName="rootConnector3" presStyleLbl="asst3" presStyleIdx="0" presStyleCnt="1"/>
      <dgm:spPr/>
      <dgm:t>
        <a:bodyPr/>
        <a:lstStyle/>
        <a:p>
          <a:endParaRPr lang="en-US"/>
        </a:p>
      </dgm:t>
    </dgm:pt>
    <dgm:pt modelId="{703006E0-3EA3-4FF4-B4BF-5E45CC97D395}" type="pres">
      <dgm:prSet presAssocID="{8A9ADC8B-B3F4-4E27-9F99-E3EE623B4C8E}" presName="hierChild6" presStyleCnt="0"/>
      <dgm:spPr/>
    </dgm:pt>
    <dgm:pt modelId="{A75FBE6A-DA8A-4326-BDF9-412C866D4E36}" type="pres">
      <dgm:prSet presAssocID="{8A9ADC8B-B3F4-4E27-9F99-E3EE623B4C8E}" presName="hierChild7" presStyleCnt="0"/>
      <dgm:spPr/>
    </dgm:pt>
    <dgm:pt modelId="{CC8F7F5F-906D-477D-9E31-66ABB5CBB6A8}" type="pres">
      <dgm:prSet presAssocID="{6832BF00-7A45-45A0-A88E-F128A60EC342}" presName="hierChild5" presStyleCnt="0"/>
      <dgm:spPr/>
    </dgm:pt>
    <dgm:pt modelId="{B040ACD5-0C27-47D5-A5FB-2DF7E056F684}" type="pres">
      <dgm:prSet presAssocID="{50EE5F1E-B17B-4D82-8367-6E55D0B3D6C4}" presName="Name37" presStyleLbl="parChTrans1D2" presStyleIdx="2" presStyleCnt="3"/>
      <dgm:spPr/>
      <dgm:t>
        <a:bodyPr/>
        <a:lstStyle/>
        <a:p>
          <a:endParaRPr lang="en-US"/>
        </a:p>
      </dgm:t>
    </dgm:pt>
    <dgm:pt modelId="{974DDA0C-9008-46ED-9275-566DD37D856A}" type="pres">
      <dgm:prSet presAssocID="{9D482E54-55F8-4962-9945-D6C5508867F3}" presName="hierRoot2" presStyleCnt="0">
        <dgm:presLayoutVars>
          <dgm:hierBranch val="init"/>
        </dgm:presLayoutVars>
      </dgm:prSet>
      <dgm:spPr/>
    </dgm:pt>
    <dgm:pt modelId="{AC3BE21D-FEF6-4938-AFA7-08E3BE13CD76}" type="pres">
      <dgm:prSet presAssocID="{9D482E54-55F8-4962-9945-D6C5508867F3}" presName="rootComposite" presStyleCnt="0"/>
      <dgm:spPr/>
    </dgm:pt>
    <dgm:pt modelId="{0F0183D4-BC78-42F8-8E6F-CBF64B3C2F99}" type="pres">
      <dgm:prSet presAssocID="{9D482E54-55F8-4962-9945-D6C5508867F3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81DBF8-4747-40F2-80B4-86774FF526E9}" type="pres">
      <dgm:prSet presAssocID="{9D482E54-55F8-4962-9945-D6C5508867F3}" presName="rootConnector" presStyleLbl="node2" presStyleIdx="2" presStyleCnt="3"/>
      <dgm:spPr/>
      <dgm:t>
        <a:bodyPr/>
        <a:lstStyle/>
        <a:p>
          <a:endParaRPr lang="en-US"/>
        </a:p>
      </dgm:t>
    </dgm:pt>
    <dgm:pt modelId="{D66A7B7B-5C54-4F61-91BF-937D66DD2AF3}" type="pres">
      <dgm:prSet presAssocID="{9D482E54-55F8-4962-9945-D6C5508867F3}" presName="hierChild4" presStyleCnt="0"/>
      <dgm:spPr/>
    </dgm:pt>
    <dgm:pt modelId="{9B5408B9-ABE3-4054-84EC-ED555ACD3F83}" type="pres">
      <dgm:prSet presAssocID="{9D482E54-55F8-4962-9945-D6C5508867F3}" presName="hierChild5" presStyleCnt="0"/>
      <dgm:spPr/>
    </dgm:pt>
    <dgm:pt modelId="{9AA9796F-C3E9-433D-A4A0-35276A618579}" type="pres">
      <dgm:prSet presAssocID="{77160AAE-4B37-40AD-8829-CEE6D4D5CD3F}" presName="Name111" presStyleLbl="parChTrans1D3" presStyleIdx="2" presStyleCnt="3"/>
      <dgm:spPr/>
      <dgm:t>
        <a:bodyPr/>
        <a:lstStyle/>
        <a:p>
          <a:endParaRPr lang="en-US"/>
        </a:p>
      </dgm:t>
    </dgm:pt>
    <dgm:pt modelId="{2A78757D-E539-42C9-8D00-7EF644DA8203}" type="pres">
      <dgm:prSet presAssocID="{62A710C1-649F-40F6-99B8-A10B00238B03}" presName="hierRoot3" presStyleCnt="0">
        <dgm:presLayoutVars>
          <dgm:hierBranch val="init"/>
        </dgm:presLayoutVars>
      </dgm:prSet>
      <dgm:spPr/>
    </dgm:pt>
    <dgm:pt modelId="{CE7B1633-6B36-40F8-B257-DE2FAFBBD9B0}" type="pres">
      <dgm:prSet presAssocID="{62A710C1-649F-40F6-99B8-A10B00238B03}" presName="rootComposite3" presStyleCnt="0"/>
      <dgm:spPr/>
    </dgm:pt>
    <dgm:pt modelId="{0EB2A1CF-7EE8-4766-AD37-9EA005522FB3}" type="pres">
      <dgm:prSet presAssocID="{62A710C1-649F-40F6-99B8-A10B00238B03}" presName="rootText3" presStyleLbl="asst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5E52F7-FF04-4A35-88D1-F6DB33FB4240}" type="pres">
      <dgm:prSet presAssocID="{62A710C1-649F-40F6-99B8-A10B00238B03}" presName="rootConnector3" presStyleLbl="asst2" presStyleIdx="0" presStyleCnt="1"/>
      <dgm:spPr/>
      <dgm:t>
        <a:bodyPr/>
        <a:lstStyle/>
        <a:p>
          <a:endParaRPr lang="en-US"/>
        </a:p>
      </dgm:t>
    </dgm:pt>
    <dgm:pt modelId="{69F9556B-DDE6-4438-B18E-316526AF4ADC}" type="pres">
      <dgm:prSet presAssocID="{62A710C1-649F-40F6-99B8-A10B00238B03}" presName="hierChild6" presStyleCnt="0"/>
      <dgm:spPr/>
    </dgm:pt>
    <dgm:pt modelId="{5EA21607-49A2-4D31-BDB8-186F2C212E3E}" type="pres">
      <dgm:prSet presAssocID="{62A710C1-649F-40F6-99B8-A10B00238B03}" presName="hierChild7" presStyleCnt="0"/>
      <dgm:spPr/>
    </dgm:pt>
    <dgm:pt modelId="{E7CAE04B-C863-4EB7-81E6-29CBDF7CBFDD}" type="pres">
      <dgm:prSet presAssocID="{EF420540-7C56-4274-B5BF-764346B173ED}" presName="hierChild3" presStyleCnt="0"/>
      <dgm:spPr/>
    </dgm:pt>
  </dgm:ptLst>
  <dgm:cxnLst>
    <dgm:cxn modelId="{088CD58B-76A1-418D-BC84-897119671D8E}" srcId="{EF420540-7C56-4274-B5BF-764346B173ED}" destId="{6832BF00-7A45-45A0-A88E-F128A60EC342}" srcOrd="1" destOrd="0" parTransId="{A7DEB3F6-44E6-4A60-B745-2FFEA81ABEC7}" sibTransId="{D5EA1A2A-55FE-4411-A55B-E8124F84FFD7}"/>
    <dgm:cxn modelId="{8F92C9E1-88F7-44C6-96DA-97B375162F97}" type="presOf" srcId="{A6EEE297-0FA0-4D14-9E41-EB3827A8C242}" destId="{AADFC401-52E4-4DC1-A63C-9C0405DD3ED7}" srcOrd="0" destOrd="0" presId="urn:microsoft.com/office/officeart/2005/8/layout/orgChart1"/>
    <dgm:cxn modelId="{AE694D18-26FF-4F35-AE22-77E4302A21B7}" type="presOf" srcId="{8A9ADC8B-B3F4-4E27-9F99-E3EE623B4C8E}" destId="{674E7C27-34E8-49D7-AA82-F42D7D895444}" srcOrd="0" destOrd="0" presId="urn:microsoft.com/office/officeart/2005/8/layout/orgChart1"/>
    <dgm:cxn modelId="{BF02EDF5-3C9E-43CB-ACC4-B8D3BABF8A66}" type="presOf" srcId="{77160AAE-4B37-40AD-8829-CEE6D4D5CD3F}" destId="{9AA9796F-C3E9-433D-A4A0-35276A618579}" srcOrd="0" destOrd="0" presId="urn:microsoft.com/office/officeart/2005/8/layout/orgChart1"/>
    <dgm:cxn modelId="{AACCE01D-94DA-4DC3-88D6-E3647ECDC25E}" type="presOf" srcId="{3B398E90-6E09-487B-8FF8-51085D862120}" destId="{66365E62-B6E5-4E0A-9099-7B71CC0D08FF}" srcOrd="1" destOrd="0" presId="urn:microsoft.com/office/officeart/2005/8/layout/orgChart1"/>
    <dgm:cxn modelId="{D7B6C4D2-4243-48EA-B82D-94C14117DD74}" srcId="{A6EEE297-0FA0-4D14-9E41-EB3827A8C242}" destId="{EF420540-7C56-4274-B5BF-764346B173ED}" srcOrd="0" destOrd="0" parTransId="{3A312554-FF50-4C5E-B121-4FD3486469B1}" sibTransId="{AF85BC08-A374-4F5F-A8EC-1984CEFF9039}"/>
    <dgm:cxn modelId="{5B5E8C92-E6B0-4A0C-93C7-EBB068EF88C4}" type="presOf" srcId="{18A2D8DE-3502-4AE1-8020-1AC2CFC387B2}" destId="{D86C6E76-CCC7-4566-A0B9-003D08AB2FCF}" srcOrd="0" destOrd="0" presId="urn:microsoft.com/office/officeart/2005/8/layout/orgChart1"/>
    <dgm:cxn modelId="{45F2F00C-FBFA-4F92-A51D-FE8DE787E89C}" type="presOf" srcId="{994E7185-45F5-4245-B542-D6290E995362}" destId="{AF7FDCA1-DAF5-49D5-95AE-512628204A5F}" srcOrd="0" destOrd="0" presId="urn:microsoft.com/office/officeart/2005/8/layout/orgChart1"/>
    <dgm:cxn modelId="{DBC4F68A-D3F3-4B5B-A9A2-7BF8AB497D28}" type="presOf" srcId="{25D39D32-592E-40CA-80AB-8CDE550AC117}" destId="{174DBB78-8D09-4960-B4C5-7A50AA021EBE}" srcOrd="0" destOrd="0" presId="urn:microsoft.com/office/officeart/2005/8/layout/orgChart1"/>
    <dgm:cxn modelId="{FD1C87A5-2681-4C2D-925F-2D774504A2D7}" srcId="{188FD0FB-4682-4F37-92A6-511C6E2ED7D1}" destId="{8A9ADC8B-B3F4-4E27-9F99-E3EE623B4C8E}" srcOrd="0" destOrd="0" parTransId="{89AAB2E9-FD58-453D-9917-E798D0C2EA62}" sibTransId="{22F3280B-5EDC-4B89-A851-C3D151C1650D}"/>
    <dgm:cxn modelId="{565BE80B-66CA-4F91-812D-C128E2668AB7}" srcId="{3B398E90-6E09-487B-8FF8-51085D862120}" destId="{25D39D32-592E-40CA-80AB-8CDE550AC117}" srcOrd="0" destOrd="0" parTransId="{BAB15BEE-AFC1-45E9-BF28-71C0622782F0}" sibTransId="{1CE89B52-2331-480D-A93F-0F8BFF529771}"/>
    <dgm:cxn modelId="{F2D7049D-7E74-40D2-934F-C46E5F0EFF6A}" type="presOf" srcId="{EF420540-7C56-4274-B5BF-764346B173ED}" destId="{A22299CA-FFC6-4CFF-AF01-C318860FB6B8}" srcOrd="0" destOrd="0" presId="urn:microsoft.com/office/officeart/2005/8/layout/orgChart1"/>
    <dgm:cxn modelId="{34C06B92-B1FB-4FB0-A641-0B579EC495FC}" type="presOf" srcId="{8A9ADC8B-B3F4-4E27-9F99-E3EE623B4C8E}" destId="{F9894C9B-7875-45D5-BEEF-C62BD02A1A0D}" srcOrd="1" destOrd="0" presId="urn:microsoft.com/office/officeart/2005/8/layout/orgChart1"/>
    <dgm:cxn modelId="{C9ABF0E9-1305-4768-8196-583DD30B4EF2}" type="presOf" srcId="{6832BF00-7A45-45A0-A88E-F128A60EC342}" destId="{8493B23A-4D97-4B95-8D2C-59E6580DA3FB}" srcOrd="1" destOrd="0" presId="urn:microsoft.com/office/officeart/2005/8/layout/orgChart1"/>
    <dgm:cxn modelId="{06AED256-72DB-409F-B2B0-5292D8A1526D}" type="presOf" srcId="{DD87F08F-EB09-49B6-9615-1D1BEF2A787C}" destId="{6F04171D-EFFE-427C-95A9-7D06E654B5EB}" srcOrd="1" destOrd="0" presId="urn:microsoft.com/office/officeart/2005/8/layout/orgChart1"/>
    <dgm:cxn modelId="{65C60310-9C6D-40B6-BFBB-46128A962652}" type="presOf" srcId="{BAB15BEE-AFC1-45E9-BF28-71C0622782F0}" destId="{51C31C4B-94D1-47CF-A3D1-EE87F1C32FD1}" srcOrd="0" destOrd="0" presId="urn:microsoft.com/office/officeart/2005/8/layout/orgChart1"/>
    <dgm:cxn modelId="{21320D71-97E5-43B1-9E7A-ABA9A75FEAA8}" type="presOf" srcId="{5E3DC91E-1A35-4170-A96B-2FEE183A6E13}" destId="{EADD5AF7-C15B-4595-8448-7D8EE136D679}" srcOrd="0" destOrd="0" presId="urn:microsoft.com/office/officeart/2005/8/layout/orgChart1"/>
    <dgm:cxn modelId="{B9E1A958-81BB-4535-B62F-6B429959E2C9}" type="presOf" srcId="{50EE5F1E-B17B-4D82-8367-6E55D0B3D6C4}" destId="{B040ACD5-0C27-47D5-A5FB-2DF7E056F684}" srcOrd="0" destOrd="0" presId="urn:microsoft.com/office/officeart/2005/8/layout/orgChart1"/>
    <dgm:cxn modelId="{5033F50E-66BE-4F92-BAFB-E20117E6666D}" srcId="{EF420540-7C56-4274-B5BF-764346B173ED}" destId="{9D482E54-55F8-4962-9945-D6C5508867F3}" srcOrd="2" destOrd="0" parTransId="{50EE5F1E-B17B-4D82-8367-6E55D0B3D6C4}" sibTransId="{4719F8F1-E75F-488D-92A8-ED6828659894}"/>
    <dgm:cxn modelId="{FDF9A714-3F72-4CEA-85B0-B7BBBB074C7D}" type="presOf" srcId="{9D482E54-55F8-4962-9945-D6C5508867F3}" destId="{FE81DBF8-4747-40F2-80B4-86774FF526E9}" srcOrd="1" destOrd="0" presId="urn:microsoft.com/office/officeart/2005/8/layout/orgChart1"/>
    <dgm:cxn modelId="{F76E9ACF-209C-4631-BE3C-3D4EC367DDD7}" type="presOf" srcId="{62A710C1-649F-40F6-99B8-A10B00238B03}" destId="{A45E52F7-FF04-4A35-88D1-F6DB33FB4240}" srcOrd="1" destOrd="0" presId="urn:microsoft.com/office/officeart/2005/8/layout/orgChart1"/>
    <dgm:cxn modelId="{9B20E77B-9F7F-4D49-BF61-F0286F17FF4C}" type="presOf" srcId="{62A710C1-649F-40F6-99B8-A10B00238B03}" destId="{0EB2A1CF-7EE8-4766-AD37-9EA005522FB3}" srcOrd="0" destOrd="0" presId="urn:microsoft.com/office/officeart/2005/8/layout/orgChart1"/>
    <dgm:cxn modelId="{EEFCA959-3B87-4D2A-AF08-B3D9440D6ADC}" type="presOf" srcId="{A7DEB3F6-44E6-4A60-B745-2FFEA81ABEC7}" destId="{5A1EE1F3-CA51-473A-86AC-16065633E497}" srcOrd="0" destOrd="0" presId="urn:microsoft.com/office/officeart/2005/8/layout/orgChart1"/>
    <dgm:cxn modelId="{0921F062-A421-4715-9556-F3C65C6E689D}" type="presOf" srcId="{3B398E90-6E09-487B-8FF8-51085D862120}" destId="{1D43C443-8947-4881-B36E-23FC68AF8F98}" srcOrd="0" destOrd="0" presId="urn:microsoft.com/office/officeart/2005/8/layout/orgChart1"/>
    <dgm:cxn modelId="{B8524FEE-6FE7-40E1-A72B-42799E6AAE93}" type="presOf" srcId="{30E63F20-70E1-4852-8308-A56234D84E40}" destId="{A88483D0-8C96-4DBD-A739-2A2BF27239AE}" srcOrd="0" destOrd="0" presId="urn:microsoft.com/office/officeart/2005/8/layout/orgChart1"/>
    <dgm:cxn modelId="{20E83637-039B-457E-A066-FB7D8DAD1DEF}" type="presOf" srcId="{7C0182CA-F339-413E-AB1D-039B5ACA565A}" destId="{D816051F-C1A9-43D3-9608-1BE7A3234299}" srcOrd="0" destOrd="0" presId="urn:microsoft.com/office/officeart/2005/8/layout/orgChart1"/>
    <dgm:cxn modelId="{13DFE4F2-D264-479A-B4B5-0F7FC7A363A8}" type="presOf" srcId="{6832BF00-7A45-45A0-A88E-F128A60EC342}" destId="{8C8A7A44-FD5B-4B4A-9C2F-85371368118A}" srcOrd="0" destOrd="0" presId="urn:microsoft.com/office/officeart/2005/8/layout/orgChart1"/>
    <dgm:cxn modelId="{DEAC511D-B5FC-4B3A-B730-42EE5AF41926}" type="presOf" srcId="{188FD0FB-4682-4F37-92A6-511C6E2ED7D1}" destId="{6D59A926-A203-4D23-97AC-4760ACEEBC1A}" srcOrd="1" destOrd="0" presId="urn:microsoft.com/office/officeart/2005/8/layout/orgChart1"/>
    <dgm:cxn modelId="{86856CCD-D8DB-4326-9B40-2F2A95E75EA1}" type="presOf" srcId="{25D39D32-592E-40CA-80AB-8CDE550AC117}" destId="{ED0AC23C-CF4A-4805-A4F8-D3F1E97A98E9}" srcOrd="1" destOrd="0" presId="urn:microsoft.com/office/officeart/2005/8/layout/orgChart1"/>
    <dgm:cxn modelId="{B229F222-E296-4783-A123-1F80A7FA8941}" type="presOf" srcId="{994E7185-45F5-4245-B542-D6290E995362}" destId="{EF26771E-77E5-4E95-8269-A1E1C8A5CEFF}" srcOrd="1" destOrd="0" presId="urn:microsoft.com/office/officeart/2005/8/layout/orgChart1"/>
    <dgm:cxn modelId="{82720AD0-F8D5-44B1-9215-95121A4397F2}" srcId="{1B264DF7-0E23-40A4-9199-EA910BB4D6CA}" destId="{994E7185-45F5-4245-B542-D6290E995362}" srcOrd="0" destOrd="0" parTransId="{AD0A5B14-93D2-4E28-8598-4DE5A1CE9345}" sibTransId="{815117EA-3684-484A-A3F7-8C8A57BA88D6}"/>
    <dgm:cxn modelId="{B3D2CADC-08B8-4905-A0A9-9372BAB3802F}" srcId="{DD87F08F-EB09-49B6-9615-1D1BEF2A787C}" destId="{3B398E90-6E09-487B-8FF8-51085D862120}" srcOrd="0" destOrd="0" parTransId="{7C0182CA-F339-413E-AB1D-039B5ACA565A}" sibTransId="{6DA98F94-69C5-4422-9D70-D97BE1AE799E}"/>
    <dgm:cxn modelId="{37A61409-AA08-4742-961B-5F84AA494455}" srcId="{6832BF00-7A45-45A0-A88E-F128A60EC342}" destId="{188FD0FB-4682-4F37-92A6-511C6E2ED7D1}" srcOrd="1" destOrd="0" parTransId="{5E3DC91E-1A35-4170-A96B-2FEE183A6E13}" sibTransId="{2AE81A50-6AD2-406A-8BC0-955489D08419}"/>
    <dgm:cxn modelId="{D96AA862-E531-4A35-9430-F3F8973BF185}" type="presOf" srcId="{DD87F08F-EB09-49B6-9615-1D1BEF2A787C}" destId="{8F8E2B27-EB8A-4141-B984-A1970E2E017D}" srcOrd="0" destOrd="0" presId="urn:microsoft.com/office/officeart/2005/8/layout/orgChart1"/>
    <dgm:cxn modelId="{7D91DAC7-78BA-4624-9CA0-37EBC704403D}" type="presOf" srcId="{1B264DF7-0E23-40A4-9199-EA910BB4D6CA}" destId="{9D077BD2-6596-4F35-830E-BBAC168C079C}" srcOrd="0" destOrd="0" presId="urn:microsoft.com/office/officeart/2005/8/layout/orgChart1"/>
    <dgm:cxn modelId="{D1DC7EDF-9CA9-4581-A62B-81CA4BC1BFA6}" type="presOf" srcId="{64518A32-5A9B-484A-A194-546D1418EC22}" destId="{AF2000D5-7637-43A9-855A-36494046C639}" srcOrd="0" destOrd="0" presId="urn:microsoft.com/office/officeart/2005/8/layout/orgChart1"/>
    <dgm:cxn modelId="{543B4E87-27DA-4373-8C1C-72D9DF1CC602}" type="presOf" srcId="{89AAB2E9-FD58-453D-9917-E798D0C2EA62}" destId="{31C80397-48FB-4CCE-A946-6850CEF1FAB5}" srcOrd="0" destOrd="0" presId="urn:microsoft.com/office/officeart/2005/8/layout/orgChart1"/>
    <dgm:cxn modelId="{D4C3634C-0C02-4020-BE45-1ECA94C19BAA}" srcId="{9D482E54-55F8-4962-9945-D6C5508867F3}" destId="{62A710C1-649F-40F6-99B8-A10B00238B03}" srcOrd="0" destOrd="0" parTransId="{77160AAE-4B37-40AD-8829-CEE6D4D5CD3F}" sibTransId="{943AE9D7-2F27-4D1B-9500-E0818AC563A9}"/>
    <dgm:cxn modelId="{04A725BF-5FE7-4011-8373-3EB170FC7222}" type="presOf" srcId="{30E63F20-70E1-4852-8308-A56234D84E40}" destId="{B645086D-0643-4DCD-8CE2-68FBE5D92B91}" srcOrd="1" destOrd="0" presId="urn:microsoft.com/office/officeart/2005/8/layout/orgChart1"/>
    <dgm:cxn modelId="{D56B9A0A-1F8B-472B-BA9B-59E8CD3CA98F}" type="presOf" srcId="{EF420540-7C56-4274-B5BF-764346B173ED}" destId="{53395AA0-06DA-4C41-A796-11D28DD7C39D}" srcOrd="1" destOrd="0" presId="urn:microsoft.com/office/officeart/2005/8/layout/orgChart1"/>
    <dgm:cxn modelId="{360999B4-6188-4DFC-96D2-45D9B4618B30}" srcId="{DD87F08F-EB09-49B6-9615-1D1BEF2A787C}" destId="{1B264DF7-0E23-40A4-9199-EA910BB4D6CA}" srcOrd="1" destOrd="0" parTransId="{64518A32-5A9B-484A-A194-546D1418EC22}" sibTransId="{833B8144-0B06-48E9-B450-A4CADE39689F}"/>
    <dgm:cxn modelId="{F8F2F8C6-C148-476B-AED2-C5EAA8EE5DCA}" type="presOf" srcId="{188FD0FB-4682-4F37-92A6-511C6E2ED7D1}" destId="{CB1B4E84-F34F-45EB-87D4-C1F6C0E7A0E4}" srcOrd="0" destOrd="0" presId="urn:microsoft.com/office/officeart/2005/8/layout/orgChart1"/>
    <dgm:cxn modelId="{81C61A76-72CE-4131-A2B5-B9B967256C53}" type="presOf" srcId="{AD0A5B14-93D2-4E28-8598-4DE5A1CE9345}" destId="{925378BE-BD6E-4C63-BA7D-EBAC45E12A4E}" srcOrd="0" destOrd="0" presId="urn:microsoft.com/office/officeart/2005/8/layout/orgChart1"/>
    <dgm:cxn modelId="{A7ED9037-5B5B-41F2-A98F-14F3B317D6E7}" srcId="{6832BF00-7A45-45A0-A88E-F128A60EC342}" destId="{DD87F08F-EB09-49B6-9615-1D1BEF2A787C}" srcOrd="0" destOrd="0" parTransId="{18A2D8DE-3502-4AE1-8020-1AC2CFC387B2}" sibTransId="{8BBC0D87-330A-4F12-AFCB-AA0B1186A81A}"/>
    <dgm:cxn modelId="{51C5AA44-0E38-4811-BEE5-73EB05708237}" type="presOf" srcId="{1B264DF7-0E23-40A4-9199-EA910BB4D6CA}" destId="{87E80149-4461-4EF1-8D02-AC2E86B1D453}" srcOrd="1" destOrd="0" presId="urn:microsoft.com/office/officeart/2005/8/layout/orgChart1"/>
    <dgm:cxn modelId="{98EF91E8-2A77-4BB2-8374-E651DB517FAC}" srcId="{EF420540-7C56-4274-B5BF-764346B173ED}" destId="{30E63F20-70E1-4852-8308-A56234D84E40}" srcOrd="0" destOrd="0" parTransId="{60D09F01-07CD-4C38-B6AE-3A6AF7A0772B}" sibTransId="{857D45AC-3742-43BF-B80C-7661704CC553}"/>
    <dgm:cxn modelId="{2ADEB27C-A8A4-4DEC-89B0-D36E64FF76D7}" type="presOf" srcId="{60D09F01-07CD-4C38-B6AE-3A6AF7A0772B}" destId="{C447E803-AA4A-4C15-93B3-65550A23171D}" srcOrd="0" destOrd="0" presId="urn:microsoft.com/office/officeart/2005/8/layout/orgChart1"/>
    <dgm:cxn modelId="{92C84C44-23C6-4BB9-BAAC-FD7958F93F17}" type="presOf" srcId="{9D482E54-55F8-4962-9945-D6C5508867F3}" destId="{0F0183D4-BC78-42F8-8E6F-CBF64B3C2F99}" srcOrd="0" destOrd="0" presId="urn:microsoft.com/office/officeart/2005/8/layout/orgChart1"/>
    <dgm:cxn modelId="{FCEC97A1-A347-4F02-A395-6B808F15767F}" type="presParOf" srcId="{AADFC401-52E4-4DC1-A63C-9C0405DD3ED7}" destId="{744E329B-8170-4E71-BB59-1275415D750D}" srcOrd="0" destOrd="0" presId="urn:microsoft.com/office/officeart/2005/8/layout/orgChart1"/>
    <dgm:cxn modelId="{C7C441D9-DFC3-4AC2-A8C3-68B78E50673E}" type="presParOf" srcId="{744E329B-8170-4E71-BB59-1275415D750D}" destId="{0DB6D3A0-F4A2-41E1-918A-D492857B42D5}" srcOrd="0" destOrd="0" presId="urn:microsoft.com/office/officeart/2005/8/layout/orgChart1"/>
    <dgm:cxn modelId="{9A175040-F5E0-42AF-9D05-6E7B1EE59098}" type="presParOf" srcId="{0DB6D3A0-F4A2-41E1-918A-D492857B42D5}" destId="{A22299CA-FFC6-4CFF-AF01-C318860FB6B8}" srcOrd="0" destOrd="0" presId="urn:microsoft.com/office/officeart/2005/8/layout/orgChart1"/>
    <dgm:cxn modelId="{FF61F6E7-53C0-49C9-B1BA-9E9DBC6FED96}" type="presParOf" srcId="{0DB6D3A0-F4A2-41E1-918A-D492857B42D5}" destId="{53395AA0-06DA-4C41-A796-11D28DD7C39D}" srcOrd="1" destOrd="0" presId="urn:microsoft.com/office/officeart/2005/8/layout/orgChart1"/>
    <dgm:cxn modelId="{ED21E5D1-BA88-4E36-BECD-427B73407D9F}" type="presParOf" srcId="{744E329B-8170-4E71-BB59-1275415D750D}" destId="{22D5414B-AC79-424B-B3D7-5358125CE262}" srcOrd="1" destOrd="0" presId="urn:microsoft.com/office/officeart/2005/8/layout/orgChart1"/>
    <dgm:cxn modelId="{3CD63CDC-391A-4AF2-9049-BE1AC5145F33}" type="presParOf" srcId="{22D5414B-AC79-424B-B3D7-5358125CE262}" destId="{C447E803-AA4A-4C15-93B3-65550A23171D}" srcOrd="0" destOrd="0" presId="urn:microsoft.com/office/officeart/2005/8/layout/orgChart1"/>
    <dgm:cxn modelId="{E403529C-3174-42C1-ADEA-BF16A98DFEBD}" type="presParOf" srcId="{22D5414B-AC79-424B-B3D7-5358125CE262}" destId="{866A961F-A6B0-4BC9-A87A-48D96C5F87D6}" srcOrd="1" destOrd="0" presId="urn:microsoft.com/office/officeart/2005/8/layout/orgChart1"/>
    <dgm:cxn modelId="{20B83D40-8F89-4EAB-8255-F64C3DE3958A}" type="presParOf" srcId="{866A961F-A6B0-4BC9-A87A-48D96C5F87D6}" destId="{98AF4A7C-6FFF-43F0-A14C-CB85D7F2A373}" srcOrd="0" destOrd="0" presId="urn:microsoft.com/office/officeart/2005/8/layout/orgChart1"/>
    <dgm:cxn modelId="{A83BAA1F-0D3C-46C5-96FE-BFEC727BF0F9}" type="presParOf" srcId="{98AF4A7C-6FFF-43F0-A14C-CB85D7F2A373}" destId="{A88483D0-8C96-4DBD-A739-2A2BF27239AE}" srcOrd="0" destOrd="0" presId="urn:microsoft.com/office/officeart/2005/8/layout/orgChart1"/>
    <dgm:cxn modelId="{2D8773BC-3B2C-4041-94C9-4C6B93ADC023}" type="presParOf" srcId="{98AF4A7C-6FFF-43F0-A14C-CB85D7F2A373}" destId="{B645086D-0643-4DCD-8CE2-68FBE5D92B91}" srcOrd="1" destOrd="0" presId="urn:microsoft.com/office/officeart/2005/8/layout/orgChart1"/>
    <dgm:cxn modelId="{68833266-4D86-47B6-BC07-742BBD92A6B9}" type="presParOf" srcId="{866A961F-A6B0-4BC9-A87A-48D96C5F87D6}" destId="{AAC16554-0AAC-4094-B65B-4604FC997466}" srcOrd="1" destOrd="0" presId="urn:microsoft.com/office/officeart/2005/8/layout/orgChart1"/>
    <dgm:cxn modelId="{BE8DE51E-D15D-4C5B-B4E4-7E9EE59FB55D}" type="presParOf" srcId="{866A961F-A6B0-4BC9-A87A-48D96C5F87D6}" destId="{E2B21B07-E692-44A8-A892-3247F3BB1138}" srcOrd="2" destOrd="0" presId="urn:microsoft.com/office/officeart/2005/8/layout/orgChart1"/>
    <dgm:cxn modelId="{722896DB-BB51-4FF6-907B-71271C795E3F}" type="presParOf" srcId="{22D5414B-AC79-424B-B3D7-5358125CE262}" destId="{5A1EE1F3-CA51-473A-86AC-16065633E497}" srcOrd="2" destOrd="0" presId="urn:microsoft.com/office/officeart/2005/8/layout/orgChart1"/>
    <dgm:cxn modelId="{6A89FAE6-11F9-4FFC-89AF-ED9A4D24E1EC}" type="presParOf" srcId="{22D5414B-AC79-424B-B3D7-5358125CE262}" destId="{74DF399E-E471-4BAA-8BCF-8494B9667282}" srcOrd="3" destOrd="0" presId="urn:microsoft.com/office/officeart/2005/8/layout/orgChart1"/>
    <dgm:cxn modelId="{2AE0938D-E23A-438E-99CE-B0EED69CEB8C}" type="presParOf" srcId="{74DF399E-E471-4BAA-8BCF-8494B9667282}" destId="{B1F48F72-1506-4D6A-8F58-FCD0A4D35F38}" srcOrd="0" destOrd="0" presId="urn:microsoft.com/office/officeart/2005/8/layout/orgChart1"/>
    <dgm:cxn modelId="{DE702D52-B6BD-46CC-BE86-AF27D0604B20}" type="presParOf" srcId="{B1F48F72-1506-4D6A-8F58-FCD0A4D35F38}" destId="{8C8A7A44-FD5B-4B4A-9C2F-85371368118A}" srcOrd="0" destOrd="0" presId="urn:microsoft.com/office/officeart/2005/8/layout/orgChart1"/>
    <dgm:cxn modelId="{FB601E88-5067-485C-833F-4E9AA72C8DB6}" type="presParOf" srcId="{B1F48F72-1506-4D6A-8F58-FCD0A4D35F38}" destId="{8493B23A-4D97-4B95-8D2C-59E6580DA3FB}" srcOrd="1" destOrd="0" presId="urn:microsoft.com/office/officeart/2005/8/layout/orgChart1"/>
    <dgm:cxn modelId="{75C48620-CAF3-41B3-859E-14707FB1FC7D}" type="presParOf" srcId="{74DF399E-E471-4BAA-8BCF-8494B9667282}" destId="{90CBC932-8B31-4AA4-BCF4-5CF2BDE4B401}" srcOrd="1" destOrd="0" presId="urn:microsoft.com/office/officeart/2005/8/layout/orgChart1"/>
    <dgm:cxn modelId="{07BF2F2B-5EE1-4FAE-84DD-0D6FF9D9CC35}" type="presParOf" srcId="{90CBC932-8B31-4AA4-BCF4-5CF2BDE4B401}" destId="{D86C6E76-CCC7-4566-A0B9-003D08AB2FCF}" srcOrd="0" destOrd="0" presId="urn:microsoft.com/office/officeart/2005/8/layout/orgChart1"/>
    <dgm:cxn modelId="{E0EEB00E-4A15-463C-8262-2CD099041E6F}" type="presParOf" srcId="{90CBC932-8B31-4AA4-BCF4-5CF2BDE4B401}" destId="{CEDC1694-5A7B-42A4-8BA7-0424AD55160A}" srcOrd="1" destOrd="0" presId="urn:microsoft.com/office/officeart/2005/8/layout/orgChart1"/>
    <dgm:cxn modelId="{340510DB-7C81-4228-8D4C-81ADC69463DC}" type="presParOf" srcId="{CEDC1694-5A7B-42A4-8BA7-0424AD55160A}" destId="{06ABBB2B-B14F-4FE1-A9F2-35649EC255AF}" srcOrd="0" destOrd="0" presId="urn:microsoft.com/office/officeart/2005/8/layout/orgChart1"/>
    <dgm:cxn modelId="{2B9AFBAD-75B1-411C-A321-660D555704BB}" type="presParOf" srcId="{06ABBB2B-B14F-4FE1-A9F2-35649EC255AF}" destId="{8F8E2B27-EB8A-4141-B984-A1970E2E017D}" srcOrd="0" destOrd="0" presId="urn:microsoft.com/office/officeart/2005/8/layout/orgChart1"/>
    <dgm:cxn modelId="{09B0C2ED-A5F3-43BC-B8E6-13A6FFF5D268}" type="presParOf" srcId="{06ABBB2B-B14F-4FE1-A9F2-35649EC255AF}" destId="{6F04171D-EFFE-427C-95A9-7D06E654B5EB}" srcOrd="1" destOrd="0" presId="urn:microsoft.com/office/officeart/2005/8/layout/orgChart1"/>
    <dgm:cxn modelId="{FD636B5B-AF87-4B24-9C63-180323404C42}" type="presParOf" srcId="{CEDC1694-5A7B-42A4-8BA7-0424AD55160A}" destId="{A6D218C4-DB69-4F9D-B542-F4CCBD2E5C7D}" srcOrd="1" destOrd="0" presId="urn:microsoft.com/office/officeart/2005/8/layout/orgChart1"/>
    <dgm:cxn modelId="{46B672A6-DCFA-4ECA-9A88-B95D46D1892E}" type="presParOf" srcId="{A6D218C4-DB69-4F9D-B542-F4CCBD2E5C7D}" destId="{D816051F-C1A9-43D3-9608-1BE7A3234299}" srcOrd="0" destOrd="0" presId="urn:microsoft.com/office/officeart/2005/8/layout/orgChart1"/>
    <dgm:cxn modelId="{3CE03D72-5360-4F79-A6B1-6865FA397344}" type="presParOf" srcId="{A6D218C4-DB69-4F9D-B542-F4CCBD2E5C7D}" destId="{B6446B2C-6481-4727-8FD5-9B8AC886A83F}" srcOrd="1" destOrd="0" presId="urn:microsoft.com/office/officeart/2005/8/layout/orgChart1"/>
    <dgm:cxn modelId="{38C0408B-1449-43F8-AA4E-EBD396C00941}" type="presParOf" srcId="{B6446B2C-6481-4727-8FD5-9B8AC886A83F}" destId="{899AAEE5-6516-4056-8CC3-F730943ABE27}" srcOrd="0" destOrd="0" presId="urn:microsoft.com/office/officeart/2005/8/layout/orgChart1"/>
    <dgm:cxn modelId="{550D0A4B-4E8F-4F8C-8450-A77D3A00DF76}" type="presParOf" srcId="{899AAEE5-6516-4056-8CC3-F730943ABE27}" destId="{1D43C443-8947-4881-B36E-23FC68AF8F98}" srcOrd="0" destOrd="0" presId="urn:microsoft.com/office/officeart/2005/8/layout/orgChart1"/>
    <dgm:cxn modelId="{D05DC2B0-4EF6-4C74-962C-7A22870FD2BD}" type="presParOf" srcId="{899AAEE5-6516-4056-8CC3-F730943ABE27}" destId="{66365E62-B6E5-4E0A-9099-7B71CC0D08FF}" srcOrd="1" destOrd="0" presId="urn:microsoft.com/office/officeart/2005/8/layout/orgChart1"/>
    <dgm:cxn modelId="{939F1458-3DFA-4D37-8F5E-AF5301956D0C}" type="presParOf" srcId="{B6446B2C-6481-4727-8FD5-9B8AC886A83F}" destId="{39690EA4-F7C7-44C9-A6D6-8D9FD5D92AA2}" srcOrd="1" destOrd="0" presId="urn:microsoft.com/office/officeart/2005/8/layout/orgChart1"/>
    <dgm:cxn modelId="{ADA02F83-C4E7-4015-BC86-4E6465D648E0}" type="presParOf" srcId="{B6446B2C-6481-4727-8FD5-9B8AC886A83F}" destId="{EBCD7764-6245-41FD-88D9-0E1BD17F7E32}" srcOrd="2" destOrd="0" presId="urn:microsoft.com/office/officeart/2005/8/layout/orgChart1"/>
    <dgm:cxn modelId="{127449C0-8A6C-40EE-A01B-DA0551338D66}" type="presParOf" srcId="{EBCD7764-6245-41FD-88D9-0E1BD17F7E32}" destId="{51C31C4B-94D1-47CF-A3D1-EE87F1C32FD1}" srcOrd="0" destOrd="0" presId="urn:microsoft.com/office/officeart/2005/8/layout/orgChart1"/>
    <dgm:cxn modelId="{D377414F-33DD-4E23-B15E-A64036F7DBBF}" type="presParOf" srcId="{EBCD7764-6245-41FD-88D9-0E1BD17F7E32}" destId="{605F7FC6-B0A8-4364-9FAF-02ABB59B54C2}" srcOrd="1" destOrd="0" presId="urn:microsoft.com/office/officeart/2005/8/layout/orgChart1"/>
    <dgm:cxn modelId="{14B19422-34FE-49C3-A6B9-AEC1BCDBA21B}" type="presParOf" srcId="{605F7FC6-B0A8-4364-9FAF-02ABB59B54C2}" destId="{B26D7B86-A73C-4DD8-9F2F-682D0025A3C8}" srcOrd="0" destOrd="0" presId="urn:microsoft.com/office/officeart/2005/8/layout/orgChart1"/>
    <dgm:cxn modelId="{7BEE62F0-61A3-426F-95ED-4A14B1B3FBB9}" type="presParOf" srcId="{B26D7B86-A73C-4DD8-9F2F-682D0025A3C8}" destId="{174DBB78-8D09-4960-B4C5-7A50AA021EBE}" srcOrd="0" destOrd="0" presId="urn:microsoft.com/office/officeart/2005/8/layout/orgChart1"/>
    <dgm:cxn modelId="{E51D9682-1CEE-49C3-8969-041C6A035E37}" type="presParOf" srcId="{B26D7B86-A73C-4DD8-9F2F-682D0025A3C8}" destId="{ED0AC23C-CF4A-4805-A4F8-D3F1E97A98E9}" srcOrd="1" destOrd="0" presId="urn:microsoft.com/office/officeart/2005/8/layout/orgChart1"/>
    <dgm:cxn modelId="{14B50FC7-8975-4401-ABB2-9B5C5A1677B9}" type="presParOf" srcId="{605F7FC6-B0A8-4364-9FAF-02ABB59B54C2}" destId="{16B02B2B-8C23-44D2-B24D-B5B8849B4B69}" srcOrd="1" destOrd="0" presId="urn:microsoft.com/office/officeart/2005/8/layout/orgChart1"/>
    <dgm:cxn modelId="{A8AB821C-56C6-4EDF-8E44-081E83BB00C6}" type="presParOf" srcId="{605F7FC6-B0A8-4364-9FAF-02ABB59B54C2}" destId="{61249F1D-A668-4DF5-A173-C88ACFA596B5}" srcOrd="2" destOrd="0" presId="urn:microsoft.com/office/officeart/2005/8/layout/orgChart1"/>
    <dgm:cxn modelId="{023649F0-0B15-451B-9BD3-0C1BDBBA9EA6}" type="presParOf" srcId="{A6D218C4-DB69-4F9D-B542-F4CCBD2E5C7D}" destId="{AF2000D5-7637-43A9-855A-36494046C639}" srcOrd="2" destOrd="0" presId="urn:microsoft.com/office/officeart/2005/8/layout/orgChart1"/>
    <dgm:cxn modelId="{B0338A29-CF9B-4A98-B337-2E41742ECE59}" type="presParOf" srcId="{A6D218C4-DB69-4F9D-B542-F4CCBD2E5C7D}" destId="{4E217884-585E-4317-829C-CBD16DC690D4}" srcOrd="3" destOrd="0" presId="urn:microsoft.com/office/officeart/2005/8/layout/orgChart1"/>
    <dgm:cxn modelId="{4BCE57E0-1474-4E1A-9ECD-A23D427163A0}" type="presParOf" srcId="{4E217884-585E-4317-829C-CBD16DC690D4}" destId="{36B28706-339A-4033-856C-0B5253117CBB}" srcOrd="0" destOrd="0" presId="urn:microsoft.com/office/officeart/2005/8/layout/orgChart1"/>
    <dgm:cxn modelId="{705AEAAF-506E-4F25-B4AF-232F3F69B681}" type="presParOf" srcId="{36B28706-339A-4033-856C-0B5253117CBB}" destId="{9D077BD2-6596-4F35-830E-BBAC168C079C}" srcOrd="0" destOrd="0" presId="urn:microsoft.com/office/officeart/2005/8/layout/orgChart1"/>
    <dgm:cxn modelId="{9FCB45D2-9D6F-4188-9B8F-1905A78E28F0}" type="presParOf" srcId="{36B28706-339A-4033-856C-0B5253117CBB}" destId="{87E80149-4461-4EF1-8D02-AC2E86B1D453}" srcOrd="1" destOrd="0" presId="urn:microsoft.com/office/officeart/2005/8/layout/orgChart1"/>
    <dgm:cxn modelId="{2E8695EB-ACF4-483F-8C4D-2407DCB2127F}" type="presParOf" srcId="{4E217884-585E-4317-829C-CBD16DC690D4}" destId="{6692ED97-5113-41DF-808A-283DD206E535}" srcOrd="1" destOrd="0" presId="urn:microsoft.com/office/officeart/2005/8/layout/orgChart1"/>
    <dgm:cxn modelId="{A0909295-E600-4AFB-90E2-9E2BF006BEC0}" type="presParOf" srcId="{4E217884-585E-4317-829C-CBD16DC690D4}" destId="{01EAD0B8-9420-4DC2-9582-ABB345AA4F1E}" srcOrd="2" destOrd="0" presId="urn:microsoft.com/office/officeart/2005/8/layout/orgChart1"/>
    <dgm:cxn modelId="{F6D2504F-AAFE-4D3D-9F9C-C182B749C856}" type="presParOf" srcId="{01EAD0B8-9420-4DC2-9582-ABB345AA4F1E}" destId="{925378BE-BD6E-4C63-BA7D-EBAC45E12A4E}" srcOrd="0" destOrd="0" presId="urn:microsoft.com/office/officeart/2005/8/layout/orgChart1"/>
    <dgm:cxn modelId="{928374F2-D2CB-463C-B8B3-3BF5C7C23DB1}" type="presParOf" srcId="{01EAD0B8-9420-4DC2-9582-ABB345AA4F1E}" destId="{7B50D492-E2CB-4820-9DE4-77B9AD71DB5C}" srcOrd="1" destOrd="0" presId="urn:microsoft.com/office/officeart/2005/8/layout/orgChart1"/>
    <dgm:cxn modelId="{4B9779FA-D484-4BCA-A136-B2F7B220E6C8}" type="presParOf" srcId="{7B50D492-E2CB-4820-9DE4-77B9AD71DB5C}" destId="{22581163-EBC6-4559-91CA-D4EC714760B5}" srcOrd="0" destOrd="0" presId="urn:microsoft.com/office/officeart/2005/8/layout/orgChart1"/>
    <dgm:cxn modelId="{202D4A78-4F9E-431C-8E40-98FF2F724F8B}" type="presParOf" srcId="{22581163-EBC6-4559-91CA-D4EC714760B5}" destId="{AF7FDCA1-DAF5-49D5-95AE-512628204A5F}" srcOrd="0" destOrd="0" presId="urn:microsoft.com/office/officeart/2005/8/layout/orgChart1"/>
    <dgm:cxn modelId="{AE4444E9-88FD-405C-AB46-CCA92988A486}" type="presParOf" srcId="{22581163-EBC6-4559-91CA-D4EC714760B5}" destId="{EF26771E-77E5-4E95-8269-A1E1C8A5CEFF}" srcOrd="1" destOrd="0" presId="urn:microsoft.com/office/officeart/2005/8/layout/orgChart1"/>
    <dgm:cxn modelId="{48C0E221-66BB-4329-8CD8-5F7B3F5C48E0}" type="presParOf" srcId="{7B50D492-E2CB-4820-9DE4-77B9AD71DB5C}" destId="{82B1F5E9-564A-4728-9F60-9FE31876A527}" srcOrd="1" destOrd="0" presId="urn:microsoft.com/office/officeart/2005/8/layout/orgChart1"/>
    <dgm:cxn modelId="{5B9DDB64-DEE0-475F-BD79-D54F056B9FA3}" type="presParOf" srcId="{7B50D492-E2CB-4820-9DE4-77B9AD71DB5C}" destId="{A78F6E06-B185-47E1-8B34-1B92466A122B}" srcOrd="2" destOrd="0" presId="urn:microsoft.com/office/officeart/2005/8/layout/orgChart1"/>
    <dgm:cxn modelId="{EE44753E-B590-446A-BF6C-A93DFCCD929C}" type="presParOf" srcId="{CEDC1694-5A7B-42A4-8BA7-0424AD55160A}" destId="{0325B13F-C335-48B2-9313-5A50923583D9}" srcOrd="2" destOrd="0" presId="urn:microsoft.com/office/officeart/2005/8/layout/orgChart1"/>
    <dgm:cxn modelId="{8210B9DE-9452-43B7-9B5E-4223CE0B61C0}" type="presParOf" srcId="{90CBC932-8B31-4AA4-BCF4-5CF2BDE4B401}" destId="{EADD5AF7-C15B-4595-8448-7D8EE136D679}" srcOrd="2" destOrd="0" presId="urn:microsoft.com/office/officeart/2005/8/layout/orgChart1"/>
    <dgm:cxn modelId="{3300A7DB-E2BD-434B-A762-24D91DC29F36}" type="presParOf" srcId="{90CBC932-8B31-4AA4-BCF4-5CF2BDE4B401}" destId="{4E6BB432-CE0E-4334-9DAD-CE874037B68C}" srcOrd="3" destOrd="0" presId="urn:microsoft.com/office/officeart/2005/8/layout/orgChart1"/>
    <dgm:cxn modelId="{B68B5F64-628A-45C8-8751-860ADE1354E8}" type="presParOf" srcId="{4E6BB432-CE0E-4334-9DAD-CE874037B68C}" destId="{DF25F57E-DD3E-4D22-B3E7-3C4FFFA7A20E}" srcOrd="0" destOrd="0" presId="urn:microsoft.com/office/officeart/2005/8/layout/orgChart1"/>
    <dgm:cxn modelId="{F5D5EF98-8A18-4463-963D-57A3824B9E8A}" type="presParOf" srcId="{DF25F57E-DD3E-4D22-B3E7-3C4FFFA7A20E}" destId="{CB1B4E84-F34F-45EB-87D4-C1F6C0E7A0E4}" srcOrd="0" destOrd="0" presId="urn:microsoft.com/office/officeart/2005/8/layout/orgChart1"/>
    <dgm:cxn modelId="{7289E25D-478A-4BEB-BBE4-647AD5065045}" type="presParOf" srcId="{DF25F57E-DD3E-4D22-B3E7-3C4FFFA7A20E}" destId="{6D59A926-A203-4D23-97AC-4760ACEEBC1A}" srcOrd="1" destOrd="0" presId="urn:microsoft.com/office/officeart/2005/8/layout/orgChart1"/>
    <dgm:cxn modelId="{9E702E53-9CFE-45D5-AE4A-331E3187D9DD}" type="presParOf" srcId="{4E6BB432-CE0E-4334-9DAD-CE874037B68C}" destId="{234F9ED9-6811-471B-B166-91A1324CD049}" srcOrd="1" destOrd="0" presId="urn:microsoft.com/office/officeart/2005/8/layout/orgChart1"/>
    <dgm:cxn modelId="{EDE69743-B4E2-4005-85C7-43A4D9A1DFDA}" type="presParOf" srcId="{4E6BB432-CE0E-4334-9DAD-CE874037B68C}" destId="{F63B14CF-3B5D-44F1-8729-E53AB35E018D}" srcOrd="2" destOrd="0" presId="urn:microsoft.com/office/officeart/2005/8/layout/orgChart1"/>
    <dgm:cxn modelId="{D02D0C20-AF81-45FE-BFA3-3D6043B3B219}" type="presParOf" srcId="{F63B14CF-3B5D-44F1-8729-E53AB35E018D}" destId="{31C80397-48FB-4CCE-A946-6850CEF1FAB5}" srcOrd="0" destOrd="0" presId="urn:microsoft.com/office/officeart/2005/8/layout/orgChart1"/>
    <dgm:cxn modelId="{A098CEE1-FD5A-414A-A4E7-466134897CC2}" type="presParOf" srcId="{F63B14CF-3B5D-44F1-8729-E53AB35E018D}" destId="{C0758DAB-9031-4680-BB34-F38E260CF3B9}" srcOrd="1" destOrd="0" presId="urn:microsoft.com/office/officeart/2005/8/layout/orgChart1"/>
    <dgm:cxn modelId="{4B2B271D-5878-4B2F-850F-D7D387CD7AE6}" type="presParOf" srcId="{C0758DAB-9031-4680-BB34-F38E260CF3B9}" destId="{9B23BDFD-0EEE-4C8C-BF45-373CD743C651}" srcOrd="0" destOrd="0" presId="urn:microsoft.com/office/officeart/2005/8/layout/orgChart1"/>
    <dgm:cxn modelId="{148B9A2F-5B9E-4FA6-AD9C-29881CE94E99}" type="presParOf" srcId="{9B23BDFD-0EEE-4C8C-BF45-373CD743C651}" destId="{674E7C27-34E8-49D7-AA82-F42D7D895444}" srcOrd="0" destOrd="0" presId="urn:microsoft.com/office/officeart/2005/8/layout/orgChart1"/>
    <dgm:cxn modelId="{B7B144A4-BEF1-4553-BBD3-8E90CC53F637}" type="presParOf" srcId="{9B23BDFD-0EEE-4C8C-BF45-373CD743C651}" destId="{F9894C9B-7875-45D5-BEEF-C62BD02A1A0D}" srcOrd="1" destOrd="0" presId="urn:microsoft.com/office/officeart/2005/8/layout/orgChart1"/>
    <dgm:cxn modelId="{A1EF8CE2-86ED-4FE7-9546-FADE41504E7A}" type="presParOf" srcId="{C0758DAB-9031-4680-BB34-F38E260CF3B9}" destId="{703006E0-3EA3-4FF4-B4BF-5E45CC97D395}" srcOrd="1" destOrd="0" presId="urn:microsoft.com/office/officeart/2005/8/layout/orgChart1"/>
    <dgm:cxn modelId="{EA7C5123-C4FD-455A-AB0D-1E193606FD04}" type="presParOf" srcId="{C0758DAB-9031-4680-BB34-F38E260CF3B9}" destId="{A75FBE6A-DA8A-4326-BDF9-412C866D4E36}" srcOrd="2" destOrd="0" presId="urn:microsoft.com/office/officeart/2005/8/layout/orgChart1"/>
    <dgm:cxn modelId="{B562CE0B-8563-4B34-B02F-A5762C42C19B}" type="presParOf" srcId="{74DF399E-E471-4BAA-8BCF-8494B9667282}" destId="{CC8F7F5F-906D-477D-9E31-66ABB5CBB6A8}" srcOrd="2" destOrd="0" presId="urn:microsoft.com/office/officeart/2005/8/layout/orgChart1"/>
    <dgm:cxn modelId="{B0B73D12-41D9-4889-BD7F-6A5A25D194F8}" type="presParOf" srcId="{22D5414B-AC79-424B-B3D7-5358125CE262}" destId="{B040ACD5-0C27-47D5-A5FB-2DF7E056F684}" srcOrd="4" destOrd="0" presId="urn:microsoft.com/office/officeart/2005/8/layout/orgChart1"/>
    <dgm:cxn modelId="{30D9C4CC-556C-4DE2-9365-57B7DA7593F8}" type="presParOf" srcId="{22D5414B-AC79-424B-B3D7-5358125CE262}" destId="{974DDA0C-9008-46ED-9275-566DD37D856A}" srcOrd="5" destOrd="0" presId="urn:microsoft.com/office/officeart/2005/8/layout/orgChart1"/>
    <dgm:cxn modelId="{52FB5793-5A93-4905-AF4D-9FB20D2B7953}" type="presParOf" srcId="{974DDA0C-9008-46ED-9275-566DD37D856A}" destId="{AC3BE21D-FEF6-4938-AFA7-08E3BE13CD76}" srcOrd="0" destOrd="0" presId="urn:microsoft.com/office/officeart/2005/8/layout/orgChart1"/>
    <dgm:cxn modelId="{15366F87-057E-400D-BA5E-BD43788AB644}" type="presParOf" srcId="{AC3BE21D-FEF6-4938-AFA7-08E3BE13CD76}" destId="{0F0183D4-BC78-42F8-8E6F-CBF64B3C2F99}" srcOrd="0" destOrd="0" presId="urn:microsoft.com/office/officeart/2005/8/layout/orgChart1"/>
    <dgm:cxn modelId="{B78D9B34-39A1-45C3-A9CC-35AA790FF7AC}" type="presParOf" srcId="{AC3BE21D-FEF6-4938-AFA7-08E3BE13CD76}" destId="{FE81DBF8-4747-40F2-80B4-86774FF526E9}" srcOrd="1" destOrd="0" presId="urn:microsoft.com/office/officeart/2005/8/layout/orgChart1"/>
    <dgm:cxn modelId="{5A10336F-27CA-4CB2-979F-B4F7042FA515}" type="presParOf" srcId="{974DDA0C-9008-46ED-9275-566DD37D856A}" destId="{D66A7B7B-5C54-4F61-91BF-937D66DD2AF3}" srcOrd="1" destOrd="0" presId="urn:microsoft.com/office/officeart/2005/8/layout/orgChart1"/>
    <dgm:cxn modelId="{9EC27185-0717-47B9-8EEC-0DC532E976CD}" type="presParOf" srcId="{974DDA0C-9008-46ED-9275-566DD37D856A}" destId="{9B5408B9-ABE3-4054-84EC-ED555ACD3F83}" srcOrd="2" destOrd="0" presId="urn:microsoft.com/office/officeart/2005/8/layout/orgChart1"/>
    <dgm:cxn modelId="{FAF4F3D8-2976-43CA-AD99-4F496674ABEC}" type="presParOf" srcId="{9B5408B9-ABE3-4054-84EC-ED555ACD3F83}" destId="{9AA9796F-C3E9-433D-A4A0-35276A618579}" srcOrd="0" destOrd="0" presId="urn:microsoft.com/office/officeart/2005/8/layout/orgChart1"/>
    <dgm:cxn modelId="{594F9E61-DA7C-457E-B1BC-AFD1E2AC2038}" type="presParOf" srcId="{9B5408B9-ABE3-4054-84EC-ED555ACD3F83}" destId="{2A78757D-E539-42C9-8D00-7EF644DA8203}" srcOrd="1" destOrd="0" presId="urn:microsoft.com/office/officeart/2005/8/layout/orgChart1"/>
    <dgm:cxn modelId="{E88504AA-69D1-4697-96DC-A2448A0F31A4}" type="presParOf" srcId="{2A78757D-E539-42C9-8D00-7EF644DA8203}" destId="{CE7B1633-6B36-40F8-B257-DE2FAFBBD9B0}" srcOrd="0" destOrd="0" presId="urn:microsoft.com/office/officeart/2005/8/layout/orgChart1"/>
    <dgm:cxn modelId="{EC602C89-C98D-4CAE-B114-CDB84A2C2CA7}" type="presParOf" srcId="{CE7B1633-6B36-40F8-B257-DE2FAFBBD9B0}" destId="{0EB2A1CF-7EE8-4766-AD37-9EA005522FB3}" srcOrd="0" destOrd="0" presId="urn:microsoft.com/office/officeart/2005/8/layout/orgChart1"/>
    <dgm:cxn modelId="{C6692894-41A7-40AF-B31F-E30D3EB265B8}" type="presParOf" srcId="{CE7B1633-6B36-40F8-B257-DE2FAFBBD9B0}" destId="{A45E52F7-FF04-4A35-88D1-F6DB33FB4240}" srcOrd="1" destOrd="0" presId="urn:microsoft.com/office/officeart/2005/8/layout/orgChart1"/>
    <dgm:cxn modelId="{DCE170DC-8A56-4BE5-991C-2ECC7F6A3E4D}" type="presParOf" srcId="{2A78757D-E539-42C9-8D00-7EF644DA8203}" destId="{69F9556B-DDE6-4438-B18E-316526AF4ADC}" srcOrd="1" destOrd="0" presId="urn:microsoft.com/office/officeart/2005/8/layout/orgChart1"/>
    <dgm:cxn modelId="{90C9D8CD-0577-4787-9DEC-9BFB06CC2217}" type="presParOf" srcId="{2A78757D-E539-42C9-8D00-7EF644DA8203}" destId="{5EA21607-49A2-4D31-BDB8-186F2C212E3E}" srcOrd="2" destOrd="0" presId="urn:microsoft.com/office/officeart/2005/8/layout/orgChart1"/>
    <dgm:cxn modelId="{62BE6A25-73D5-4987-8970-AEA2FC1F747E}" type="presParOf" srcId="{744E329B-8170-4E71-BB59-1275415D750D}" destId="{E7CAE04B-C863-4EB7-81E6-29CBDF7CBFD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83ECB4-422F-4B7E-A5B9-D6E5314C8CA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44EBA0-321D-4693-B6B0-14956AAEF729}">
      <dgm:prSet phldrT="[Text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>
              <a:ln>
                <a:noFill/>
              </a:ln>
              <a:solidFill>
                <a:srgbClr val="0070C0"/>
              </a:solidFill>
            </a:rPr>
            <a:t>API</a:t>
          </a:r>
        </a:p>
      </dgm:t>
    </dgm:pt>
    <dgm:pt modelId="{ECC9255B-D8B0-4D30-AF4E-BDBB084111CA}" type="parTrans" cxnId="{FBC3E5DF-D3C7-448A-9416-678A6089B226}">
      <dgm:prSet/>
      <dgm:spPr/>
      <dgm:t>
        <a:bodyPr/>
        <a:lstStyle/>
        <a:p>
          <a:endParaRPr lang="en-US">
            <a:ln>
              <a:noFill/>
            </a:ln>
            <a:solidFill>
              <a:schemeClr val="tx1"/>
            </a:solidFill>
          </a:endParaRPr>
        </a:p>
      </dgm:t>
    </dgm:pt>
    <dgm:pt modelId="{4E09A82D-E21B-4EEA-8FC6-BDDFDE18E726}" type="sibTrans" cxnId="{FBC3E5DF-D3C7-448A-9416-678A6089B226}">
      <dgm:prSet/>
      <dgm:spPr/>
      <dgm:t>
        <a:bodyPr/>
        <a:lstStyle/>
        <a:p>
          <a:endParaRPr lang="en-US">
            <a:ln>
              <a:noFill/>
            </a:ln>
            <a:solidFill>
              <a:schemeClr val="tx1"/>
            </a:solidFill>
          </a:endParaRPr>
        </a:p>
      </dgm:t>
    </dgm:pt>
    <dgm:pt modelId="{4B5C86D1-CC37-4B55-B6E7-162FCC5B47C1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dirty="0">
              <a:ln>
                <a:noFill/>
              </a:ln>
              <a:solidFill>
                <a:schemeClr val="accent1">
                  <a:lumMod val="75000"/>
                </a:schemeClr>
              </a:solidFill>
            </a:rPr>
            <a:t>Power Prediction</a:t>
          </a:r>
        </a:p>
      </dgm:t>
    </dgm:pt>
    <dgm:pt modelId="{5389CF14-5A55-4CD1-BE1A-5695F18A9181}" type="parTrans" cxnId="{2CF16454-E443-4104-85E0-C788B53164B0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>
            <a:ln>
              <a:noFill/>
            </a:ln>
            <a:solidFill>
              <a:schemeClr val="tx1"/>
            </a:solidFill>
          </a:endParaRPr>
        </a:p>
      </dgm:t>
    </dgm:pt>
    <dgm:pt modelId="{28E53BBE-318B-42A5-A2DF-87E7570AA956}" type="sibTrans" cxnId="{2CF16454-E443-4104-85E0-C788B53164B0}">
      <dgm:prSet/>
      <dgm:spPr/>
      <dgm:t>
        <a:bodyPr/>
        <a:lstStyle/>
        <a:p>
          <a:endParaRPr lang="en-US">
            <a:ln>
              <a:noFill/>
            </a:ln>
            <a:solidFill>
              <a:schemeClr val="tx1"/>
            </a:solidFill>
          </a:endParaRPr>
        </a:p>
      </dgm:t>
    </dgm:pt>
    <dgm:pt modelId="{42FD0E27-E46B-4D90-B3DE-BDBE83B3393A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200" dirty="0">
              <a:ln>
                <a:noFill/>
              </a:ln>
              <a:solidFill>
                <a:schemeClr val="accent1">
                  <a:lumMod val="75000"/>
                </a:schemeClr>
              </a:solidFill>
            </a:rPr>
            <a:t>Economics Calculator</a:t>
          </a:r>
        </a:p>
      </dgm:t>
    </dgm:pt>
    <dgm:pt modelId="{B4812D74-42B6-4F51-8B1E-4AEFAE51EAEC}" type="parTrans" cxnId="{144A2C5E-0B4F-4D35-B92B-AE837974A9ED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>
            <a:ln>
              <a:noFill/>
            </a:ln>
            <a:solidFill>
              <a:schemeClr val="tx1"/>
            </a:solidFill>
          </a:endParaRPr>
        </a:p>
      </dgm:t>
    </dgm:pt>
    <dgm:pt modelId="{536239B7-22CC-48BF-B1C2-6FFD979C482F}" type="sibTrans" cxnId="{144A2C5E-0B4F-4D35-B92B-AE837974A9ED}">
      <dgm:prSet/>
      <dgm:spPr/>
      <dgm:t>
        <a:bodyPr/>
        <a:lstStyle/>
        <a:p>
          <a:endParaRPr lang="en-US">
            <a:ln>
              <a:noFill/>
            </a:ln>
            <a:solidFill>
              <a:schemeClr val="tx1"/>
            </a:solidFill>
          </a:endParaRPr>
        </a:p>
      </dgm:t>
    </dgm:pt>
    <dgm:pt modelId="{BF281C84-FDA0-44BE-8FC6-60192B400E50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900" dirty="0">
              <a:ln>
                <a:noFill/>
              </a:ln>
              <a:solidFill>
                <a:schemeClr val="accent1">
                  <a:lumMod val="75000"/>
                </a:schemeClr>
              </a:solidFill>
            </a:rPr>
            <a:t>Not Authenticated User</a:t>
          </a:r>
        </a:p>
      </dgm:t>
    </dgm:pt>
    <dgm:pt modelId="{908B2DEA-9292-491F-B495-346F778703DD}" type="parTrans" cxnId="{271AD37B-E12C-4B3B-B249-8BA4B0A4EB8F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>
            <a:ln>
              <a:noFill/>
            </a:ln>
            <a:solidFill>
              <a:schemeClr val="tx1"/>
            </a:solidFill>
          </a:endParaRPr>
        </a:p>
      </dgm:t>
    </dgm:pt>
    <dgm:pt modelId="{D0C06061-AC41-4FFE-AA2C-3AED98308281}" type="sibTrans" cxnId="{271AD37B-E12C-4B3B-B249-8BA4B0A4EB8F}">
      <dgm:prSet/>
      <dgm:spPr/>
      <dgm:t>
        <a:bodyPr/>
        <a:lstStyle/>
        <a:p>
          <a:endParaRPr lang="en-US">
            <a:ln>
              <a:noFill/>
            </a:ln>
            <a:solidFill>
              <a:schemeClr val="tx1"/>
            </a:solidFill>
          </a:endParaRPr>
        </a:p>
      </dgm:t>
    </dgm:pt>
    <dgm:pt modelId="{9AD9F928-0C24-48BF-A6F7-39979842C493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00" u="none" dirty="0">
              <a:ln>
                <a:noFill/>
              </a:ln>
              <a:solidFill>
                <a:schemeClr val="accent1">
                  <a:lumMod val="75000"/>
                </a:schemeClr>
              </a:solidFill>
            </a:rPr>
            <a:t>Authenticated User</a:t>
          </a:r>
        </a:p>
      </dgm:t>
    </dgm:pt>
    <dgm:pt modelId="{0956BC6B-759F-4517-8918-021951FA49E3}" type="parTrans" cxnId="{151D8014-44A6-416D-8565-6171186D5F6C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>
            <a:ln>
              <a:noFill/>
            </a:ln>
            <a:solidFill>
              <a:schemeClr val="tx1"/>
            </a:solidFill>
          </a:endParaRPr>
        </a:p>
      </dgm:t>
    </dgm:pt>
    <dgm:pt modelId="{B395C476-E0B5-4337-AE98-B2F97BFE99F2}" type="sibTrans" cxnId="{151D8014-44A6-416D-8565-6171186D5F6C}">
      <dgm:prSet/>
      <dgm:spPr/>
      <dgm:t>
        <a:bodyPr/>
        <a:lstStyle/>
        <a:p>
          <a:endParaRPr lang="en-US">
            <a:ln>
              <a:noFill/>
            </a:ln>
            <a:solidFill>
              <a:schemeClr val="tx1"/>
            </a:solidFill>
          </a:endParaRPr>
        </a:p>
      </dgm:t>
    </dgm:pt>
    <dgm:pt modelId="{C73F89A3-AE06-4252-9D23-170EC2C92EA6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>
              <a:ln>
                <a:noFill/>
              </a:ln>
              <a:solidFill>
                <a:schemeClr val="accent1">
                  <a:lumMod val="75000"/>
                </a:schemeClr>
              </a:solidFill>
            </a:rPr>
            <a:t>For 72 hrs</a:t>
          </a:r>
        </a:p>
      </dgm:t>
    </dgm:pt>
    <dgm:pt modelId="{514E9AEF-4766-4A6C-B169-B9A83237BFFE}" type="parTrans" cxnId="{99CA6651-F2EC-4E3E-997C-6245135E532D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>
            <a:ln>
              <a:noFill/>
            </a:ln>
            <a:solidFill>
              <a:schemeClr val="tx1"/>
            </a:solidFill>
          </a:endParaRPr>
        </a:p>
      </dgm:t>
    </dgm:pt>
    <dgm:pt modelId="{1E489C58-C470-4DFA-834B-F1AB9D18187D}" type="sibTrans" cxnId="{99CA6651-F2EC-4E3E-997C-6245135E532D}">
      <dgm:prSet/>
      <dgm:spPr/>
      <dgm:t>
        <a:bodyPr/>
        <a:lstStyle/>
        <a:p>
          <a:endParaRPr lang="en-US">
            <a:ln>
              <a:noFill/>
            </a:ln>
            <a:solidFill>
              <a:schemeClr val="tx1"/>
            </a:solidFill>
          </a:endParaRPr>
        </a:p>
      </dgm:t>
    </dgm:pt>
    <dgm:pt modelId="{51E4C64F-44E9-4CBA-8F47-41AFC022B82E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dirty="0">
              <a:ln>
                <a:noFill/>
              </a:ln>
              <a:solidFill>
                <a:schemeClr val="accent1">
                  <a:lumMod val="75000"/>
                </a:schemeClr>
              </a:solidFill>
            </a:rPr>
            <a:t>Foe Specific Hour</a:t>
          </a:r>
        </a:p>
      </dgm:t>
    </dgm:pt>
    <dgm:pt modelId="{F372CB2A-6ECF-4366-8518-BFBA4BE0FE2D}" type="parTrans" cxnId="{7928CF41-59E6-4516-A1D4-E0D69C48C863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>
            <a:ln>
              <a:noFill/>
            </a:ln>
            <a:solidFill>
              <a:schemeClr val="tx1"/>
            </a:solidFill>
          </a:endParaRPr>
        </a:p>
      </dgm:t>
    </dgm:pt>
    <dgm:pt modelId="{7C4879E2-4614-4F41-B66B-2AB06B22E09A}" type="sibTrans" cxnId="{7928CF41-59E6-4516-A1D4-E0D69C48C863}">
      <dgm:prSet/>
      <dgm:spPr/>
      <dgm:t>
        <a:bodyPr/>
        <a:lstStyle/>
        <a:p>
          <a:endParaRPr lang="en-US">
            <a:ln>
              <a:noFill/>
            </a:ln>
            <a:solidFill>
              <a:schemeClr val="tx1"/>
            </a:solidFill>
          </a:endParaRPr>
        </a:p>
      </dgm:t>
    </dgm:pt>
    <dgm:pt modelId="{FA9CE738-0373-4E69-9DD7-91FA878DC2F8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 dirty="0">
              <a:ln>
                <a:noFill/>
              </a:ln>
              <a:solidFill>
                <a:schemeClr val="accent1">
                  <a:lumMod val="75000"/>
                </a:schemeClr>
              </a:solidFill>
            </a:rPr>
            <a:t>For 72 </a:t>
          </a:r>
          <a:r>
            <a:rPr lang="en-US" sz="1050" dirty="0" err="1">
              <a:ln>
                <a:noFill/>
              </a:ln>
              <a:solidFill>
                <a:schemeClr val="accent1">
                  <a:lumMod val="75000"/>
                </a:schemeClr>
              </a:solidFill>
            </a:rPr>
            <a:t>hrs</a:t>
          </a:r>
          <a:endParaRPr lang="en-US" sz="1050" dirty="0">
            <a:ln>
              <a:noFill/>
            </a:ln>
            <a:solidFill>
              <a:schemeClr val="accent1">
                <a:lumMod val="75000"/>
              </a:schemeClr>
            </a:solidFill>
          </a:endParaRPr>
        </a:p>
      </dgm:t>
    </dgm:pt>
    <dgm:pt modelId="{6CF9B146-AF2B-4704-BDBE-87960CE2CBAF}" type="parTrans" cxnId="{0F0CA6E6-5EFE-4DEF-9845-99CEF96A8356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>
            <a:ln>
              <a:noFill/>
            </a:ln>
            <a:solidFill>
              <a:schemeClr val="tx1"/>
            </a:solidFill>
          </a:endParaRPr>
        </a:p>
      </dgm:t>
    </dgm:pt>
    <dgm:pt modelId="{0DC37F41-BE19-4C08-A6AA-6C05872C46DD}" type="sibTrans" cxnId="{0F0CA6E6-5EFE-4DEF-9845-99CEF96A8356}">
      <dgm:prSet/>
      <dgm:spPr/>
      <dgm:t>
        <a:bodyPr/>
        <a:lstStyle/>
        <a:p>
          <a:endParaRPr lang="en-US">
            <a:ln>
              <a:noFill/>
            </a:ln>
            <a:solidFill>
              <a:schemeClr val="tx1"/>
            </a:solidFill>
          </a:endParaRPr>
        </a:p>
      </dgm:t>
    </dgm:pt>
    <dgm:pt modelId="{5B709C0C-9F66-45D8-8D77-59111E97089D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50">
              <a:ln>
                <a:noFill/>
              </a:ln>
              <a:solidFill>
                <a:schemeClr val="accent1">
                  <a:lumMod val="75000"/>
                </a:schemeClr>
              </a:solidFill>
            </a:rPr>
            <a:t>For Specific Hour</a:t>
          </a:r>
        </a:p>
      </dgm:t>
    </dgm:pt>
    <dgm:pt modelId="{5A7BD4BA-6E82-4EA2-93AB-A588A7A25DA5}" type="parTrans" cxnId="{D7D03277-29BC-4D18-915F-5806A9B1B780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>
            <a:ln>
              <a:noFill/>
            </a:ln>
            <a:solidFill>
              <a:schemeClr val="tx1"/>
            </a:solidFill>
          </a:endParaRPr>
        </a:p>
      </dgm:t>
    </dgm:pt>
    <dgm:pt modelId="{FDA482AC-01CB-4AD2-AD90-5FB288CAA42B}" type="sibTrans" cxnId="{D7D03277-29BC-4D18-915F-5806A9B1B780}">
      <dgm:prSet/>
      <dgm:spPr/>
      <dgm:t>
        <a:bodyPr/>
        <a:lstStyle/>
        <a:p>
          <a:endParaRPr lang="en-US">
            <a:ln>
              <a:noFill/>
            </a:ln>
            <a:solidFill>
              <a:schemeClr val="tx1"/>
            </a:solidFill>
          </a:endParaRPr>
        </a:p>
      </dgm:t>
    </dgm:pt>
    <dgm:pt modelId="{65A4BEC6-FA80-400A-9FCD-4E8508638FB9}" type="asst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>
          <a:solidFill>
            <a:schemeClr val="accent6">
              <a:lumMod val="75000"/>
            </a:schemeClr>
          </a:solidFill>
          <a:headEnd type="none" w="med" len="med"/>
          <a:tailEnd type="none" w="med" len="me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900" dirty="0">
              <a:ln>
                <a:noFill/>
              </a:ln>
              <a:solidFill>
                <a:srgbClr val="0070C0"/>
              </a:solidFill>
            </a:rPr>
            <a:t>INPUT : Wind Farm name</a:t>
          </a:r>
        </a:p>
        <a:p>
          <a:r>
            <a:rPr lang="en-US" sz="900" dirty="0">
              <a:ln>
                <a:noFill/>
              </a:ln>
              <a:solidFill>
                <a:srgbClr val="0070C0"/>
              </a:solidFill>
            </a:rPr>
            <a:t>OUTPUT : 72hrs prediction of that wind farm</a:t>
          </a:r>
        </a:p>
      </dgm:t>
    </dgm:pt>
    <dgm:pt modelId="{08EBC9DC-DA0D-49E7-BC64-C32ED63F76DE}" type="parTrans" cxnId="{60355FA2-0F65-4296-9E5D-E02A2D23A417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>
            <a:ln>
              <a:noFill/>
            </a:ln>
            <a:solidFill>
              <a:schemeClr val="tx1"/>
            </a:solidFill>
          </a:endParaRPr>
        </a:p>
      </dgm:t>
    </dgm:pt>
    <dgm:pt modelId="{A91B1828-564E-42BD-B28F-CE37DDEBDF89}" type="sibTrans" cxnId="{60355FA2-0F65-4296-9E5D-E02A2D23A417}">
      <dgm:prSet/>
      <dgm:spPr/>
      <dgm:t>
        <a:bodyPr/>
        <a:lstStyle/>
        <a:p>
          <a:endParaRPr lang="en-US">
            <a:ln>
              <a:noFill/>
            </a:ln>
            <a:solidFill>
              <a:schemeClr val="tx1"/>
            </a:solidFill>
          </a:endParaRPr>
        </a:p>
      </dgm:t>
    </dgm:pt>
    <dgm:pt modelId="{30F95DAD-5B32-4C6A-8393-42A1FB554462}" type="asst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900" dirty="0">
              <a:ln>
                <a:noFill/>
              </a:ln>
              <a:solidFill>
                <a:srgbClr val="0070C0"/>
              </a:solidFill>
            </a:rPr>
            <a:t>INPUT :  Wind Farm </a:t>
          </a:r>
          <a:r>
            <a:rPr lang="en-US" sz="900" dirty="0" err="1">
              <a:ln>
                <a:noFill/>
              </a:ln>
              <a:solidFill>
                <a:srgbClr val="0070C0"/>
              </a:solidFill>
            </a:rPr>
            <a:t>Name,hour</a:t>
          </a:r>
          <a:endParaRPr lang="en-US" sz="900" dirty="0">
            <a:ln>
              <a:noFill/>
            </a:ln>
            <a:solidFill>
              <a:srgbClr val="0070C0"/>
            </a:solidFill>
          </a:endParaRPr>
        </a:p>
        <a:p>
          <a:r>
            <a:rPr lang="en-US" sz="900" dirty="0">
              <a:ln>
                <a:noFill/>
              </a:ln>
              <a:solidFill>
                <a:srgbClr val="0070C0"/>
              </a:solidFill>
            </a:rPr>
            <a:t>OUTPUT : Prediction Of that hour</a:t>
          </a:r>
        </a:p>
      </dgm:t>
    </dgm:pt>
    <dgm:pt modelId="{7AA2A8AF-BB9C-47BC-AFC1-7C0BAE0C2BE7}" type="parTrans" cxnId="{0E61D2D9-1368-4BF3-B49F-D2F2645B90EB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>
            <a:ln>
              <a:noFill/>
            </a:ln>
            <a:solidFill>
              <a:schemeClr val="tx1"/>
            </a:solidFill>
          </a:endParaRPr>
        </a:p>
      </dgm:t>
    </dgm:pt>
    <dgm:pt modelId="{41B048C6-E0A4-4EC9-AC80-01E273C62D90}" type="sibTrans" cxnId="{0E61D2D9-1368-4BF3-B49F-D2F2645B90EB}">
      <dgm:prSet/>
      <dgm:spPr/>
      <dgm:t>
        <a:bodyPr/>
        <a:lstStyle/>
        <a:p>
          <a:endParaRPr lang="en-US">
            <a:ln>
              <a:noFill/>
            </a:ln>
            <a:solidFill>
              <a:schemeClr val="tx1"/>
            </a:solidFill>
          </a:endParaRPr>
        </a:p>
      </dgm:t>
    </dgm:pt>
    <dgm:pt modelId="{046C4DA5-F253-4E8B-8AB6-222423ED0C0B}" type="asst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900" dirty="0">
              <a:ln>
                <a:noFill/>
              </a:ln>
              <a:solidFill>
                <a:srgbClr val="0070C0"/>
              </a:solidFill>
            </a:rPr>
            <a:t>INPUT :  API key(In header)</a:t>
          </a:r>
        </a:p>
        <a:p>
          <a:r>
            <a:rPr lang="en-US" sz="900" dirty="0">
              <a:ln>
                <a:noFill/>
              </a:ln>
              <a:solidFill>
                <a:srgbClr val="0070C0"/>
              </a:solidFill>
            </a:rPr>
            <a:t>OUTPUT : 72hrs prediction of user's wind farm</a:t>
          </a:r>
        </a:p>
      </dgm:t>
    </dgm:pt>
    <dgm:pt modelId="{03A1FBE6-8FF1-4F42-9793-C6DE92892CDB}" type="parTrans" cxnId="{699C2CF2-E9E9-4D27-B740-D138B6A8BB18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>
            <a:ln>
              <a:noFill/>
            </a:ln>
            <a:solidFill>
              <a:schemeClr val="tx1"/>
            </a:solidFill>
          </a:endParaRPr>
        </a:p>
      </dgm:t>
    </dgm:pt>
    <dgm:pt modelId="{7BF7A0BF-2146-497D-91E9-59FE0D40AB57}" type="sibTrans" cxnId="{699C2CF2-E9E9-4D27-B740-D138B6A8BB18}">
      <dgm:prSet/>
      <dgm:spPr/>
      <dgm:t>
        <a:bodyPr/>
        <a:lstStyle/>
        <a:p>
          <a:endParaRPr lang="en-US">
            <a:ln>
              <a:noFill/>
            </a:ln>
            <a:solidFill>
              <a:schemeClr val="tx1"/>
            </a:solidFill>
          </a:endParaRPr>
        </a:p>
      </dgm:t>
    </dgm:pt>
    <dgm:pt modelId="{CBE7BE2F-82B9-469D-90AD-23B53A897B73}" type="asst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900" dirty="0">
              <a:ln>
                <a:noFill/>
              </a:ln>
              <a:solidFill>
                <a:srgbClr val="0070C0"/>
              </a:solidFill>
            </a:rPr>
            <a:t>INPUT : API key(In header), hour</a:t>
          </a:r>
        </a:p>
        <a:p>
          <a:r>
            <a:rPr lang="en-US" sz="900" dirty="0">
              <a:ln>
                <a:noFill/>
              </a:ln>
              <a:solidFill>
                <a:srgbClr val="0070C0"/>
              </a:solidFill>
            </a:rPr>
            <a:t>OUTPUT : Prediction Of that hour</a:t>
          </a:r>
        </a:p>
      </dgm:t>
    </dgm:pt>
    <dgm:pt modelId="{8D6E6A7B-64B3-420B-A7F3-44BBC3922197}" type="parTrans" cxnId="{F103330C-1D3A-4624-821C-65778C427061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>
            <a:ln>
              <a:noFill/>
            </a:ln>
            <a:solidFill>
              <a:schemeClr val="tx1"/>
            </a:solidFill>
          </a:endParaRPr>
        </a:p>
      </dgm:t>
    </dgm:pt>
    <dgm:pt modelId="{9E30EF74-2BDC-4877-B3DF-16574726A8FC}" type="sibTrans" cxnId="{F103330C-1D3A-4624-821C-65778C427061}">
      <dgm:prSet/>
      <dgm:spPr/>
      <dgm:t>
        <a:bodyPr/>
        <a:lstStyle/>
        <a:p>
          <a:endParaRPr lang="en-US">
            <a:ln>
              <a:noFill/>
            </a:ln>
            <a:solidFill>
              <a:schemeClr val="tx1"/>
            </a:solidFill>
          </a:endParaRPr>
        </a:p>
      </dgm:t>
    </dgm:pt>
    <dgm:pt modelId="{5F858BF6-2741-405A-ABBC-6622DCBC0745}" type="asst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900" dirty="0">
              <a:ln>
                <a:noFill/>
              </a:ln>
              <a:solidFill>
                <a:srgbClr val="0070C0"/>
              </a:solidFill>
            </a:rPr>
            <a:t>INPUT : </a:t>
          </a:r>
          <a:r>
            <a:rPr lang="en-IN" sz="900" b="0" i="0" dirty="0">
              <a:ln>
                <a:noFill/>
              </a:ln>
              <a:solidFill>
                <a:srgbClr val="0070C0"/>
              </a:solidFill>
            </a:rPr>
            <a:t>FCR, </a:t>
          </a:r>
          <a:r>
            <a:rPr lang="en-IN" sz="900" b="0" i="0" dirty="0" err="1">
              <a:ln>
                <a:noFill/>
              </a:ln>
              <a:solidFill>
                <a:srgbClr val="0070C0"/>
              </a:solidFill>
            </a:rPr>
            <a:t>IC,WFC,CF,RPKwh,LLC</a:t>
          </a:r>
          <a:endParaRPr lang="en-IN" sz="900" b="0" i="0" dirty="0">
            <a:ln>
              <a:noFill/>
            </a:ln>
            <a:solidFill>
              <a:srgbClr val="0070C0"/>
            </a:solidFill>
          </a:endParaRPr>
        </a:p>
        <a:p>
          <a:r>
            <a:rPr lang="en-US" sz="900" dirty="0">
              <a:ln>
                <a:noFill/>
              </a:ln>
              <a:solidFill>
                <a:srgbClr val="0070C0"/>
              </a:solidFill>
            </a:rPr>
            <a:t>OUTPUT : </a:t>
          </a:r>
          <a:r>
            <a:rPr lang="en-IN" sz="900" b="0" i="0" dirty="0">
              <a:ln>
                <a:noFill/>
              </a:ln>
              <a:solidFill>
                <a:srgbClr val="0070C0"/>
              </a:solidFill>
            </a:rPr>
            <a:t>AEP, LRC,OAM, </a:t>
          </a:r>
          <a:r>
            <a:rPr lang="en-IN" sz="900" b="0" i="0" dirty="0" err="1">
              <a:ln>
                <a:noFill/>
              </a:ln>
              <a:solidFill>
                <a:srgbClr val="0070C0"/>
              </a:solidFill>
            </a:rPr>
            <a:t>P</a:t>
          </a:r>
          <a:r>
            <a:rPr lang="en-IN" sz="900" b="0" i="0" baseline="-25000" dirty="0" err="1">
              <a:ln>
                <a:noFill/>
              </a:ln>
              <a:solidFill>
                <a:srgbClr val="0070C0"/>
              </a:solidFill>
            </a:rPr>
            <a:t>cost</a:t>
          </a:r>
          <a:r>
            <a:rPr lang="en-IN" sz="900" b="0" i="0" baseline="-25000" dirty="0">
              <a:ln>
                <a:noFill/>
              </a:ln>
              <a:solidFill>
                <a:srgbClr val="0070C0"/>
              </a:solidFill>
            </a:rPr>
            <a:t> to gen,</a:t>
          </a:r>
          <a:r>
            <a:rPr lang="en-IN" sz="900" b="0" i="0" dirty="0">
              <a:ln>
                <a:noFill/>
              </a:ln>
              <a:solidFill>
                <a:srgbClr val="0070C0"/>
              </a:solidFill>
            </a:rPr>
            <a:t> T</a:t>
          </a:r>
          <a:r>
            <a:rPr lang="en-IN" sz="900" b="0" i="0" baseline="-25000" dirty="0">
              <a:ln>
                <a:noFill/>
              </a:ln>
              <a:solidFill>
                <a:srgbClr val="0070C0"/>
              </a:solidFill>
            </a:rPr>
            <a:t>ae,</a:t>
          </a:r>
          <a:r>
            <a:rPr lang="en-IN" sz="900" b="0" i="0" dirty="0">
              <a:ln>
                <a:noFill/>
              </a:ln>
              <a:solidFill>
                <a:srgbClr val="0070C0"/>
              </a:solidFill>
            </a:rPr>
            <a:t> I</a:t>
          </a:r>
          <a:r>
            <a:rPr lang="en-IN" sz="900" b="0" i="0" baseline="-25000" dirty="0">
              <a:ln>
                <a:noFill/>
              </a:ln>
              <a:solidFill>
                <a:srgbClr val="0070C0"/>
              </a:solidFill>
            </a:rPr>
            <a:t>g,,</a:t>
          </a:r>
          <a:r>
            <a:rPr lang="en-IN" sz="900" b="0" i="0" dirty="0">
              <a:ln>
                <a:noFill/>
              </a:ln>
              <a:solidFill>
                <a:srgbClr val="0070C0"/>
              </a:solidFill>
            </a:rPr>
            <a:t> P</a:t>
          </a:r>
          <a:r>
            <a:rPr lang="en-IN" sz="900" b="0" i="0" baseline="-25000" dirty="0">
              <a:ln>
                <a:noFill/>
              </a:ln>
              <a:solidFill>
                <a:srgbClr val="0070C0"/>
              </a:solidFill>
            </a:rPr>
            <a:t>a,</a:t>
          </a:r>
          <a:r>
            <a:rPr lang="en-IN" sz="900" b="0" i="0" dirty="0">
              <a:ln>
                <a:noFill/>
              </a:ln>
              <a:solidFill>
                <a:srgbClr val="0070C0"/>
              </a:solidFill>
            </a:rPr>
            <a:t> ROI, BEP</a:t>
          </a:r>
          <a:endParaRPr lang="en-US" sz="900" dirty="0">
            <a:ln>
              <a:noFill/>
            </a:ln>
            <a:solidFill>
              <a:srgbClr val="0070C0"/>
            </a:solidFill>
          </a:endParaRPr>
        </a:p>
      </dgm:t>
    </dgm:pt>
    <dgm:pt modelId="{FE9D0ED9-5A67-4133-B8EA-F03DB875448B}" type="parTrans" cxnId="{CB3E32C5-36B0-46F8-8F9C-6810E1A1D702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>
            <a:ln>
              <a:noFill/>
            </a:ln>
            <a:solidFill>
              <a:schemeClr val="tx1"/>
            </a:solidFill>
          </a:endParaRPr>
        </a:p>
      </dgm:t>
    </dgm:pt>
    <dgm:pt modelId="{12E02F60-8708-44A2-925E-E6AAC7F50BF7}" type="sibTrans" cxnId="{CB3E32C5-36B0-46F8-8F9C-6810E1A1D702}">
      <dgm:prSet/>
      <dgm:spPr/>
      <dgm:t>
        <a:bodyPr/>
        <a:lstStyle/>
        <a:p>
          <a:endParaRPr lang="en-US">
            <a:ln>
              <a:noFill/>
            </a:ln>
            <a:solidFill>
              <a:schemeClr val="tx1"/>
            </a:solidFill>
          </a:endParaRPr>
        </a:p>
      </dgm:t>
    </dgm:pt>
    <dgm:pt modelId="{F1A7E663-EA48-46AE-A1DC-6975114E95C5}" type="pres">
      <dgm:prSet presAssocID="{C783ECB4-422F-4B7E-A5B9-D6E5314C8C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84E11AB-4F64-44C2-9BB6-76DBBEA89E49}" type="pres">
      <dgm:prSet presAssocID="{6444EBA0-321D-4693-B6B0-14956AAEF729}" presName="hierRoot1" presStyleCnt="0">
        <dgm:presLayoutVars>
          <dgm:hierBranch/>
        </dgm:presLayoutVars>
      </dgm:prSet>
      <dgm:spPr/>
    </dgm:pt>
    <dgm:pt modelId="{776F8013-3BCC-42E1-AEA5-5371F3D28B7F}" type="pres">
      <dgm:prSet presAssocID="{6444EBA0-321D-4693-B6B0-14956AAEF729}" presName="rootComposite1" presStyleCnt="0"/>
      <dgm:spPr/>
    </dgm:pt>
    <dgm:pt modelId="{82CD0342-E9FB-4167-8952-1279D0C76718}" type="pres">
      <dgm:prSet presAssocID="{6444EBA0-321D-4693-B6B0-14956AAEF729}" presName="rootText1" presStyleLbl="node0" presStyleIdx="0" presStyleCnt="1" custScaleX="99911" custLinFactNeighborX="-130" custLinFactNeighborY="-3986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D05158A-07FD-441C-A641-640A9AB99E51}" type="pres">
      <dgm:prSet presAssocID="{6444EBA0-321D-4693-B6B0-14956AAEF72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0C14F74-F97D-4E86-93B4-3D5A8F625FFF}" type="pres">
      <dgm:prSet presAssocID="{6444EBA0-321D-4693-B6B0-14956AAEF729}" presName="hierChild2" presStyleCnt="0"/>
      <dgm:spPr/>
    </dgm:pt>
    <dgm:pt modelId="{B0915F11-63E7-42E1-B31A-C79B2A441A2F}" type="pres">
      <dgm:prSet presAssocID="{5389CF14-5A55-4CD1-BE1A-5695F18A9181}" presName="Name35" presStyleLbl="parChTrans1D2" presStyleIdx="0" presStyleCnt="2"/>
      <dgm:spPr/>
      <dgm:t>
        <a:bodyPr/>
        <a:lstStyle/>
        <a:p>
          <a:endParaRPr lang="en-US"/>
        </a:p>
      </dgm:t>
    </dgm:pt>
    <dgm:pt modelId="{FB0D1B05-5A40-4345-9C68-570B78BCEB53}" type="pres">
      <dgm:prSet presAssocID="{4B5C86D1-CC37-4B55-B6E7-162FCC5B47C1}" presName="hierRoot2" presStyleCnt="0">
        <dgm:presLayoutVars>
          <dgm:hierBranch/>
        </dgm:presLayoutVars>
      </dgm:prSet>
      <dgm:spPr/>
    </dgm:pt>
    <dgm:pt modelId="{20E1C083-DCE2-4705-98C4-FDEDD2496450}" type="pres">
      <dgm:prSet presAssocID="{4B5C86D1-CC37-4B55-B6E7-162FCC5B47C1}" presName="rootComposite" presStyleCnt="0"/>
      <dgm:spPr/>
    </dgm:pt>
    <dgm:pt modelId="{13025966-237A-4AAE-9946-060D021CB285}" type="pres">
      <dgm:prSet presAssocID="{4B5C86D1-CC37-4B55-B6E7-162FCC5B47C1}" presName="rootText" presStyleLbl="node2" presStyleIdx="0" presStyleCnt="2" custLinFactNeighborX="-130" custLinFactNeighborY="-3986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FE3F1020-4B80-4281-9119-7063BBB6FC56}" type="pres">
      <dgm:prSet presAssocID="{4B5C86D1-CC37-4B55-B6E7-162FCC5B47C1}" presName="rootConnector" presStyleLbl="node2" presStyleIdx="0" presStyleCnt="2"/>
      <dgm:spPr/>
      <dgm:t>
        <a:bodyPr/>
        <a:lstStyle/>
        <a:p>
          <a:endParaRPr lang="en-US"/>
        </a:p>
      </dgm:t>
    </dgm:pt>
    <dgm:pt modelId="{E55E5706-3192-4FD2-9FB6-56FE06BD902A}" type="pres">
      <dgm:prSet presAssocID="{4B5C86D1-CC37-4B55-B6E7-162FCC5B47C1}" presName="hierChild4" presStyleCnt="0"/>
      <dgm:spPr/>
    </dgm:pt>
    <dgm:pt modelId="{6FE284D9-8B33-47B0-AAC7-3247263A8508}" type="pres">
      <dgm:prSet presAssocID="{908B2DEA-9292-491F-B495-346F778703DD}" presName="Name35" presStyleLbl="parChTrans1D3" presStyleIdx="0" presStyleCnt="3"/>
      <dgm:spPr/>
      <dgm:t>
        <a:bodyPr/>
        <a:lstStyle/>
        <a:p>
          <a:endParaRPr lang="en-US"/>
        </a:p>
      </dgm:t>
    </dgm:pt>
    <dgm:pt modelId="{3BFBC967-C863-4614-B46F-FDB9E7F942C8}" type="pres">
      <dgm:prSet presAssocID="{BF281C84-FDA0-44BE-8FC6-60192B400E50}" presName="hierRoot2" presStyleCnt="0">
        <dgm:presLayoutVars>
          <dgm:hierBranch/>
        </dgm:presLayoutVars>
      </dgm:prSet>
      <dgm:spPr/>
    </dgm:pt>
    <dgm:pt modelId="{F0E01A8B-885F-4458-AF5F-5F7A77D197EA}" type="pres">
      <dgm:prSet presAssocID="{BF281C84-FDA0-44BE-8FC6-60192B400E50}" presName="rootComposite" presStyleCnt="0"/>
      <dgm:spPr/>
    </dgm:pt>
    <dgm:pt modelId="{A821F464-C97B-487C-B28F-E670E294CEB8}" type="pres">
      <dgm:prSet presAssocID="{BF281C84-FDA0-44BE-8FC6-60192B400E50}" presName="rootText" presStyleLbl="node3" presStyleIdx="0" presStyleCnt="2" custLinFactNeighborX="-130" custLinFactNeighborY="-39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DA77BA-CB9C-4258-AB30-9B58CAC31488}" type="pres">
      <dgm:prSet presAssocID="{BF281C84-FDA0-44BE-8FC6-60192B400E50}" presName="rootConnector" presStyleLbl="node3" presStyleIdx="0" presStyleCnt="2"/>
      <dgm:spPr/>
      <dgm:t>
        <a:bodyPr/>
        <a:lstStyle/>
        <a:p>
          <a:endParaRPr lang="en-US"/>
        </a:p>
      </dgm:t>
    </dgm:pt>
    <dgm:pt modelId="{AA3B0863-52CF-484D-AEE5-A1DAD5FACDD2}" type="pres">
      <dgm:prSet presAssocID="{BF281C84-FDA0-44BE-8FC6-60192B400E50}" presName="hierChild4" presStyleCnt="0"/>
      <dgm:spPr/>
    </dgm:pt>
    <dgm:pt modelId="{C30E416D-EFB0-4B8F-B672-E409C5DDEB94}" type="pres">
      <dgm:prSet presAssocID="{514E9AEF-4766-4A6C-B169-B9A83237BFFE}" presName="Name35" presStyleLbl="parChTrans1D4" presStyleIdx="0" presStyleCnt="8"/>
      <dgm:spPr/>
      <dgm:t>
        <a:bodyPr/>
        <a:lstStyle/>
        <a:p>
          <a:endParaRPr lang="en-US"/>
        </a:p>
      </dgm:t>
    </dgm:pt>
    <dgm:pt modelId="{107D9DAF-16F8-4D4D-A3A6-99025F4C233A}" type="pres">
      <dgm:prSet presAssocID="{C73F89A3-AE06-4252-9D23-170EC2C92EA6}" presName="hierRoot2" presStyleCnt="0">
        <dgm:presLayoutVars>
          <dgm:hierBranch val="l"/>
        </dgm:presLayoutVars>
      </dgm:prSet>
      <dgm:spPr/>
    </dgm:pt>
    <dgm:pt modelId="{3243822F-6FFD-44C1-8F58-D80308914345}" type="pres">
      <dgm:prSet presAssocID="{C73F89A3-AE06-4252-9D23-170EC2C92EA6}" presName="rootComposite" presStyleCnt="0"/>
      <dgm:spPr/>
    </dgm:pt>
    <dgm:pt modelId="{74EE660D-53BD-46AD-85EB-EE7DD368A992}" type="pres">
      <dgm:prSet presAssocID="{C73F89A3-AE06-4252-9D23-170EC2C92EA6}" presName="rootText" presStyleLbl="node4" presStyleIdx="0" presStyleCnt="4" custLinFactNeighborX="-780" custLinFactNeighborY="-26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786CA8-82F0-4BCC-9DBE-51885D1A4B87}" type="pres">
      <dgm:prSet presAssocID="{C73F89A3-AE06-4252-9D23-170EC2C92EA6}" presName="rootConnector" presStyleLbl="node4" presStyleIdx="0" presStyleCnt="4"/>
      <dgm:spPr/>
      <dgm:t>
        <a:bodyPr/>
        <a:lstStyle/>
        <a:p>
          <a:endParaRPr lang="en-US"/>
        </a:p>
      </dgm:t>
    </dgm:pt>
    <dgm:pt modelId="{33166A57-29FF-4C95-A1B8-875A071085A5}" type="pres">
      <dgm:prSet presAssocID="{C73F89A3-AE06-4252-9D23-170EC2C92EA6}" presName="hierChild4" presStyleCnt="0"/>
      <dgm:spPr/>
    </dgm:pt>
    <dgm:pt modelId="{6F834352-1619-4189-8B3D-7C30561208EF}" type="pres">
      <dgm:prSet presAssocID="{C73F89A3-AE06-4252-9D23-170EC2C92EA6}" presName="hierChild5" presStyleCnt="0"/>
      <dgm:spPr/>
    </dgm:pt>
    <dgm:pt modelId="{13B50D7C-8911-4BA4-995E-384788B7D3B9}" type="pres">
      <dgm:prSet presAssocID="{08EBC9DC-DA0D-49E7-BC64-C32ED63F76DE}" presName="Name111" presStyleLbl="parChTrans1D4" presStyleIdx="1" presStyleCnt="8"/>
      <dgm:spPr/>
      <dgm:t>
        <a:bodyPr/>
        <a:lstStyle/>
        <a:p>
          <a:endParaRPr lang="en-US"/>
        </a:p>
      </dgm:t>
    </dgm:pt>
    <dgm:pt modelId="{6FA4B385-BA89-4E8D-A149-C5032E5CAD18}" type="pres">
      <dgm:prSet presAssocID="{65A4BEC6-FA80-400A-9FCD-4E8508638FB9}" presName="hierRoot3" presStyleCnt="0">
        <dgm:presLayoutVars>
          <dgm:hierBranch val="init"/>
        </dgm:presLayoutVars>
      </dgm:prSet>
      <dgm:spPr/>
    </dgm:pt>
    <dgm:pt modelId="{A393D248-5166-49D6-BD3F-7926A1FC6E08}" type="pres">
      <dgm:prSet presAssocID="{65A4BEC6-FA80-400A-9FCD-4E8508638FB9}" presName="rootComposite3" presStyleCnt="0"/>
      <dgm:spPr/>
    </dgm:pt>
    <dgm:pt modelId="{67E2975D-4EAC-494A-B5DC-50972F02F21F}" type="pres">
      <dgm:prSet presAssocID="{65A4BEC6-FA80-400A-9FCD-4E8508638FB9}" presName="rootText3" presStyleLbl="asst4" presStyleIdx="0" presStyleCnt="4" custScaleY="222162" custLinFactNeighborX="-130" custLinFactNeighborY="53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65059C-3319-49AC-BF8D-E512D79A2B1C}" type="pres">
      <dgm:prSet presAssocID="{65A4BEC6-FA80-400A-9FCD-4E8508638FB9}" presName="rootConnector3" presStyleLbl="asst4" presStyleIdx="0" presStyleCnt="4"/>
      <dgm:spPr/>
      <dgm:t>
        <a:bodyPr/>
        <a:lstStyle/>
        <a:p>
          <a:endParaRPr lang="en-US"/>
        </a:p>
      </dgm:t>
    </dgm:pt>
    <dgm:pt modelId="{04C09F0C-B219-49D4-A5F1-11F908261EFA}" type="pres">
      <dgm:prSet presAssocID="{65A4BEC6-FA80-400A-9FCD-4E8508638FB9}" presName="hierChild6" presStyleCnt="0"/>
      <dgm:spPr/>
    </dgm:pt>
    <dgm:pt modelId="{DFBCC3F1-8F30-4C0D-88DB-FC390522060D}" type="pres">
      <dgm:prSet presAssocID="{65A4BEC6-FA80-400A-9FCD-4E8508638FB9}" presName="hierChild7" presStyleCnt="0"/>
      <dgm:spPr/>
    </dgm:pt>
    <dgm:pt modelId="{8BA686C7-F3C9-4AA3-AE2F-19934C32C6F7}" type="pres">
      <dgm:prSet presAssocID="{F372CB2A-6ECF-4366-8518-BFBA4BE0FE2D}" presName="Name35" presStyleLbl="parChTrans1D4" presStyleIdx="2" presStyleCnt="8"/>
      <dgm:spPr/>
      <dgm:t>
        <a:bodyPr/>
        <a:lstStyle/>
        <a:p>
          <a:endParaRPr lang="en-US"/>
        </a:p>
      </dgm:t>
    </dgm:pt>
    <dgm:pt modelId="{EA43250C-4CE6-44C4-BE75-F51B5822FFA1}" type="pres">
      <dgm:prSet presAssocID="{51E4C64F-44E9-4CBA-8F47-41AFC022B82E}" presName="hierRoot2" presStyleCnt="0">
        <dgm:presLayoutVars>
          <dgm:hierBranch val="hang"/>
        </dgm:presLayoutVars>
      </dgm:prSet>
      <dgm:spPr/>
    </dgm:pt>
    <dgm:pt modelId="{69396579-C01F-4935-B4A2-E4608F07E8BE}" type="pres">
      <dgm:prSet presAssocID="{51E4C64F-44E9-4CBA-8F47-41AFC022B82E}" presName="rootComposite" presStyleCnt="0"/>
      <dgm:spPr/>
    </dgm:pt>
    <dgm:pt modelId="{863ACDE6-C632-445C-B91C-9AD538B671C6}" type="pres">
      <dgm:prSet presAssocID="{51E4C64F-44E9-4CBA-8F47-41AFC022B82E}" presName="rootText" presStyleLbl="node4" presStyleIdx="1" presStyleCnt="4" custLinFactNeighborX="-130" custLinFactNeighborY="-39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1523A6-ACF0-454A-8977-BEDCB5A826CF}" type="pres">
      <dgm:prSet presAssocID="{51E4C64F-44E9-4CBA-8F47-41AFC022B82E}" presName="rootConnector" presStyleLbl="node4" presStyleIdx="1" presStyleCnt="4"/>
      <dgm:spPr/>
      <dgm:t>
        <a:bodyPr/>
        <a:lstStyle/>
        <a:p>
          <a:endParaRPr lang="en-US"/>
        </a:p>
      </dgm:t>
    </dgm:pt>
    <dgm:pt modelId="{295E7991-2774-4E41-A209-12D6E6E88616}" type="pres">
      <dgm:prSet presAssocID="{51E4C64F-44E9-4CBA-8F47-41AFC022B82E}" presName="hierChild4" presStyleCnt="0"/>
      <dgm:spPr/>
    </dgm:pt>
    <dgm:pt modelId="{5356886E-E4BC-469E-8645-440FF3898B90}" type="pres">
      <dgm:prSet presAssocID="{51E4C64F-44E9-4CBA-8F47-41AFC022B82E}" presName="hierChild5" presStyleCnt="0"/>
      <dgm:spPr/>
    </dgm:pt>
    <dgm:pt modelId="{E5FF4427-F93B-4D5B-9830-EADEC30FBEED}" type="pres">
      <dgm:prSet presAssocID="{7AA2A8AF-BB9C-47BC-AFC1-7C0BAE0C2BE7}" presName="Name111" presStyleLbl="parChTrans1D4" presStyleIdx="3" presStyleCnt="8"/>
      <dgm:spPr/>
      <dgm:t>
        <a:bodyPr/>
        <a:lstStyle/>
        <a:p>
          <a:endParaRPr lang="en-US"/>
        </a:p>
      </dgm:t>
    </dgm:pt>
    <dgm:pt modelId="{0C895779-0A51-4EB5-89FA-75B815549C7A}" type="pres">
      <dgm:prSet presAssocID="{30F95DAD-5B32-4C6A-8393-42A1FB554462}" presName="hierRoot3" presStyleCnt="0">
        <dgm:presLayoutVars>
          <dgm:hierBranch val="init"/>
        </dgm:presLayoutVars>
      </dgm:prSet>
      <dgm:spPr/>
    </dgm:pt>
    <dgm:pt modelId="{0514BE01-B006-4007-BD1F-B6FAFB9458B2}" type="pres">
      <dgm:prSet presAssocID="{30F95DAD-5B32-4C6A-8393-42A1FB554462}" presName="rootComposite3" presStyleCnt="0"/>
      <dgm:spPr/>
    </dgm:pt>
    <dgm:pt modelId="{FF2A0B10-FDD1-4F17-A403-D6DA03066510}" type="pres">
      <dgm:prSet presAssocID="{30F95DAD-5B32-4C6A-8393-42A1FB554462}" presName="rootText3" presStyleLbl="asst4" presStyleIdx="1" presStyleCnt="4" custScaleY="214356" custLinFactNeighborX="-130" custLinFactNeighborY="53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DDC4FE-588D-467B-B0A4-00EA379F7CAF}" type="pres">
      <dgm:prSet presAssocID="{30F95DAD-5B32-4C6A-8393-42A1FB554462}" presName="rootConnector3" presStyleLbl="asst4" presStyleIdx="1" presStyleCnt="4"/>
      <dgm:spPr/>
      <dgm:t>
        <a:bodyPr/>
        <a:lstStyle/>
        <a:p>
          <a:endParaRPr lang="en-US"/>
        </a:p>
      </dgm:t>
    </dgm:pt>
    <dgm:pt modelId="{874EE544-C273-4C17-A882-17DC88FC8E78}" type="pres">
      <dgm:prSet presAssocID="{30F95DAD-5B32-4C6A-8393-42A1FB554462}" presName="hierChild6" presStyleCnt="0"/>
      <dgm:spPr/>
    </dgm:pt>
    <dgm:pt modelId="{D684B506-051F-49AA-8F3D-39CA1BC36727}" type="pres">
      <dgm:prSet presAssocID="{30F95DAD-5B32-4C6A-8393-42A1FB554462}" presName="hierChild7" presStyleCnt="0"/>
      <dgm:spPr/>
    </dgm:pt>
    <dgm:pt modelId="{57DF6416-19FC-4520-8A5C-84B486346672}" type="pres">
      <dgm:prSet presAssocID="{BF281C84-FDA0-44BE-8FC6-60192B400E50}" presName="hierChild5" presStyleCnt="0"/>
      <dgm:spPr/>
    </dgm:pt>
    <dgm:pt modelId="{5FA71981-0D7C-46B4-82F4-62278AAD6241}" type="pres">
      <dgm:prSet presAssocID="{0956BC6B-759F-4517-8918-021951FA49E3}" presName="Name35" presStyleLbl="parChTrans1D3" presStyleIdx="1" presStyleCnt="3"/>
      <dgm:spPr/>
      <dgm:t>
        <a:bodyPr/>
        <a:lstStyle/>
        <a:p>
          <a:endParaRPr lang="en-US"/>
        </a:p>
      </dgm:t>
    </dgm:pt>
    <dgm:pt modelId="{E2448E1C-0AE8-4379-8831-E258E42412C1}" type="pres">
      <dgm:prSet presAssocID="{9AD9F928-0C24-48BF-A6F7-39979842C493}" presName="hierRoot2" presStyleCnt="0">
        <dgm:presLayoutVars>
          <dgm:hierBranch/>
        </dgm:presLayoutVars>
      </dgm:prSet>
      <dgm:spPr/>
    </dgm:pt>
    <dgm:pt modelId="{3C55D636-5C9B-40F3-9140-0BC870CB1292}" type="pres">
      <dgm:prSet presAssocID="{9AD9F928-0C24-48BF-A6F7-39979842C493}" presName="rootComposite" presStyleCnt="0"/>
      <dgm:spPr/>
    </dgm:pt>
    <dgm:pt modelId="{E8AA2A2E-D7FF-413C-A700-7599ECBF2DC3}" type="pres">
      <dgm:prSet presAssocID="{9AD9F928-0C24-48BF-A6F7-39979842C493}" presName="rootText" presStyleLbl="node3" presStyleIdx="1" presStyleCnt="2" custLinFactNeighborX="-130" custLinFactNeighborY="-39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5071C7-49FA-4808-912B-3E41AA8BA927}" type="pres">
      <dgm:prSet presAssocID="{9AD9F928-0C24-48BF-A6F7-39979842C493}" presName="rootConnector" presStyleLbl="node3" presStyleIdx="1" presStyleCnt="2"/>
      <dgm:spPr/>
      <dgm:t>
        <a:bodyPr/>
        <a:lstStyle/>
        <a:p>
          <a:endParaRPr lang="en-US"/>
        </a:p>
      </dgm:t>
    </dgm:pt>
    <dgm:pt modelId="{C52C86AD-F704-4FD2-AD9B-6A8830FD538F}" type="pres">
      <dgm:prSet presAssocID="{9AD9F928-0C24-48BF-A6F7-39979842C493}" presName="hierChild4" presStyleCnt="0"/>
      <dgm:spPr/>
    </dgm:pt>
    <dgm:pt modelId="{7822C870-5299-4E78-89B6-DCBA152E65CA}" type="pres">
      <dgm:prSet presAssocID="{6CF9B146-AF2B-4704-BDBE-87960CE2CBAF}" presName="Name35" presStyleLbl="parChTrans1D4" presStyleIdx="4" presStyleCnt="8"/>
      <dgm:spPr/>
      <dgm:t>
        <a:bodyPr/>
        <a:lstStyle/>
        <a:p>
          <a:endParaRPr lang="en-US"/>
        </a:p>
      </dgm:t>
    </dgm:pt>
    <dgm:pt modelId="{6ACC1269-24B0-4C40-887A-78E1F86E01C0}" type="pres">
      <dgm:prSet presAssocID="{FA9CE738-0373-4E69-9DD7-91FA878DC2F8}" presName="hierRoot2" presStyleCnt="0">
        <dgm:presLayoutVars>
          <dgm:hierBranch val="l"/>
        </dgm:presLayoutVars>
      </dgm:prSet>
      <dgm:spPr/>
    </dgm:pt>
    <dgm:pt modelId="{42400B4E-C71A-42E7-B3EC-B66EE658D876}" type="pres">
      <dgm:prSet presAssocID="{FA9CE738-0373-4E69-9DD7-91FA878DC2F8}" presName="rootComposite" presStyleCnt="0"/>
      <dgm:spPr/>
    </dgm:pt>
    <dgm:pt modelId="{06F527B4-3334-492A-9B18-5D8EE62083DA}" type="pres">
      <dgm:prSet presAssocID="{FA9CE738-0373-4E69-9DD7-91FA878DC2F8}" presName="rootText" presStyleLbl="node4" presStyleIdx="2" presStyleCnt="4" custLinFactNeighborX="-130" custLinFactNeighborY="-39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9121A1-B8D9-455B-9942-EAA89C664407}" type="pres">
      <dgm:prSet presAssocID="{FA9CE738-0373-4E69-9DD7-91FA878DC2F8}" presName="rootConnector" presStyleLbl="node4" presStyleIdx="2" presStyleCnt="4"/>
      <dgm:spPr/>
      <dgm:t>
        <a:bodyPr/>
        <a:lstStyle/>
        <a:p>
          <a:endParaRPr lang="en-US"/>
        </a:p>
      </dgm:t>
    </dgm:pt>
    <dgm:pt modelId="{4C9BB594-27C8-4009-AB0A-782620E1A954}" type="pres">
      <dgm:prSet presAssocID="{FA9CE738-0373-4E69-9DD7-91FA878DC2F8}" presName="hierChild4" presStyleCnt="0"/>
      <dgm:spPr/>
    </dgm:pt>
    <dgm:pt modelId="{68DA322A-9ACC-431E-BEF7-EFE5B4DEEDEE}" type="pres">
      <dgm:prSet presAssocID="{FA9CE738-0373-4E69-9DD7-91FA878DC2F8}" presName="hierChild5" presStyleCnt="0"/>
      <dgm:spPr/>
    </dgm:pt>
    <dgm:pt modelId="{01F347D3-FE37-4E02-8973-C85E49963EE2}" type="pres">
      <dgm:prSet presAssocID="{03A1FBE6-8FF1-4F42-9793-C6DE92892CDB}" presName="Name111" presStyleLbl="parChTrans1D4" presStyleIdx="5" presStyleCnt="8"/>
      <dgm:spPr/>
      <dgm:t>
        <a:bodyPr/>
        <a:lstStyle/>
        <a:p>
          <a:endParaRPr lang="en-US"/>
        </a:p>
      </dgm:t>
    </dgm:pt>
    <dgm:pt modelId="{01D9E0BA-36B8-4718-8A2D-7A7A421D8427}" type="pres">
      <dgm:prSet presAssocID="{046C4DA5-F253-4E8B-8AB6-222423ED0C0B}" presName="hierRoot3" presStyleCnt="0">
        <dgm:presLayoutVars>
          <dgm:hierBranch val="init"/>
        </dgm:presLayoutVars>
      </dgm:prSet>
      <dgm:spPr/>
    </dgm:pt>
    <dgm:pt modelId="{E9F5440E-B6CA-47C2-B89C-6EDA42169034}" type="pres">
      <dgm:prSet presAssocID="{046C4DA5-F253-4E8B-8AB6-222423ED0C0B}" presName="rootComposite3" presStyleCnt="0"/>
      <dgm:spPr/>
    </dgm:pt>
    <dgm:pt modelId="{C132F36F-A4A6-4F3C-AF92-AF44438E8FBC}" type="pres">
      <dgm:prSet presAssocID="{046C4DA5-F253-4E8B-8AB6-222423ED0C0B}" presName="rootText3" presStyleLbl="asst4" presStyleIdx="2" presStyleCnt="4" custScaleY="219562" custLinFactNeighborX="-130" custLinFactNeighborY="53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A87EAC-A0A5-4F33-8C64-7F3BA2D6AD53}" type="pres">
      <dgm:prSet presAssocID="{046C4DA5-F253-4E8B-8AB6-222423ED0C0B}" presName="rootConnector3" presStyleLbl="asst4" presStyleIdx="2" presStyleCnt="4"/>
      <dgm:spPr/>
      <dgm:t>
        <a:bodyPr/>
        <a:lstStyle/>
        <a:p>
          <a:endParaRPr lang="en-US"/>
        </a:p>
      </dgm:t>
    </dgm:pt>
    <dgm:pt modelId="{B714300B-84BC-4133-A930-9DB055AC801A}" type="pres">
      <dgm:prSet presAssocID="{046C4DA5-F253-4E8B-8AB6-222423ED0C0B}" presName="hierChild6" presStyleCnt="0"/>
      <dgm:spPr/>
    </dgm:pt>
    <dgm:pt modelId="{710C32B0-F7DF-4D68-B4CD-3E0879F66B2A}" type="pres">
      <dgm:prSet presAssocID="{046C4DA5-F253-4E8B-8AB6-222423ED0C0B}" presName="hierChild7" presStyleCnt="0"/>
      <dgm:spPr/>
    </dgm:pt>
    <dgm:pt modelId="{227BC2FE-8F80-48D3-B12F-140D7E9EA9E7}" type="pres">
      <dgm:prSet presAssocID="{5A7BD4BA-6E82-4EA2-93AB-A588A7A25DA5}" presName="Name35" presStyleLbl="parChTrans1D4" presStyleIdx="6" presStyleCnt="8"/>
      <dgm:spPr/>
      <dgm:t>
        <a:bodyPr/>
        <a:lstStyle/>
        <a:p>
          <a:endParaRPr lang="en-US"/>
        </a:p>
      </dgm:t>
    </dgm:pt>
    <dgm:pt modelId="{1B45700E-CE5A-4EC9-99ED-AC6494874A02}" type="pres">
      <dgm:prSet presAssocID="{5B709C0C-9F66-45D8-8D77-59111E97089D}" presName="hierRoot2" presStyleCnt="0">
        <dgm:presLayoutVars>
          <dgm:hierBranch val="r"/>
        </dgm:presLayoutVars>
      </dgm:prSet>
      <dgm:spPr/>
    </dgm:pt>
    <dgm:pt modelId="{001FFAFF-7D33-4B4B-B15F-9FB4F3044BF8}" type="pres">
      <dgm:prSet presAssocID="{5B709C0C-9F66-45D8-8D77-59111E97089D}" presName="rootComposite" presStyleCnt="0"/>
      <dgm:spPr/>
    </dgm:pt>
    <dgm:pt modelId="{D8CD6A38-4684-4E50-B9A4-93ABCF59CDFA}" type="pres">
      <dgm:prSet presAssocID="{5B709C0C-9F66-45D8-8D77-59111E97089D}" presName="rootText" presStyleLbl="node4" presStyleIdx="3" presStyleCnt="4" custLinFactNeighborX="-130" custLinFactNeighborY="-26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0335CC-7440-4910-B97A-2F5CE16E0F54}" type="pres">
      <dgm:prSet presAssocID="{5B709C0C-9F66-45D8-8D77-59111E97089D}" presName="rootConnector" presStyleLbl="node4" presStyleIdx="3" presStyleCnt="4"/>
      <dgm:spPr/>
      <dgm:t>
        <a:bodyPr/>
        <a:lstStyle/>
        <a:p>
          <a:endParaRPr lang="en-US"/>
        </a:p>
      </dgm:t>
    </dgm:pt>
    <dgm:pt modelId="{5ABD9440-4E47-40B9-8028-8CB9B844C763}" type="pres">
      <dgm:prSet presAssocID="{5B709C0C-9F66-45D8-8D77-59111E97089D}" presName="hierChild4" presStyleCnt="0"/>
      <dgm:spPr/>
    </dgm:pt>
    <dgm:pt modelId="{F345B288-3954-4870-A032-BD6FBA7692AA}" type="pres">
      <dgm:prSet presAssocID="{5B709C0C-9F66-45D8-8D77-59111E97089D}" presName="hierChild5" presStyleCnt="0"/>
      <dgm:spPr/>
    </dgm:pt>
    <dgm:pt modelId="{D5DB6AAE-50B8-4D6B-B137-7477AE6BE641}" type="pres">
      <dgm:prSet presAssocID="{8D6E6A7B-64B3-420B-A7F3-44BBC3922197}" presName="Name111" presStyleLbl="parChTrans1D4" presStyleIdx="7" presStyleCnt="8"/>
      <dgm:spPr/>
      <dgm:t>
        <a:bodyPr/>
        <a:lstStyle/>
        <a:p>
          <a:endParaRPr lang="en-US"/>
        </a:p>
      </dgm:t>
    </dgm:pt>
    <dgm:pt modelId="{50F436CB-6B1D-4B72-8BDB-D06CD463CD10}" type="pres">
      <dgm:prSet presAssocID="{CBE7BE2F-82B9-469D-90AD-23B53A897B73}" presName="hierRoot3" presStyleCnt="0">
        <dgm:presLayoutVars>
          <dgm:hierBranch val="init"/>
        </dgm:presLayoutVars>
      </dgm:prSet>
      <dgm:spPr/>
    </dgm:pt>
    <dgm:pt modelId="{AD445CF2-96F3-4E60-9890-F0579135A935}" type="pres">
      <dgm:prSet presAssocID="{CBE7BE2F-82B9-469D-90AD-23B53A897B73}" presName="rootComposite3" presStyleCnt="0"/>
      <dgm:spPr/>
    </dgm:pt>
    <dgm:pt modelId="{E1EAF065-92BB-42E5-A3CA-0E7AF63A02B3}" type="pres">
      <dgm:prSet presAssocID="{CBE7BE2F-82B9-469D-90AD-23B53A897B73}" presName="rootText3" presStyleLbl="asst4" presStyleIdx="3" presStyleCnt="4" custScaleX="116874" custScaleY="213323" custLinFactNeighborX="-130" custLinFactNeighborY="53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F87A0C-E8CF-4B84-A6BE-FCA7768AD100}" type="pres">
      <dgm:prSet presAssocID="{CBE7BE2F-82B9-469D-90AD-23B53A897B73}" presName="rootConnector3" presStyleLbl="asst4" presStyleIdx="3" presStyleCnt="4"/>
      <dgm:spPr/>
      <dgm:t>
        <a:bodyPr/>
        <a:lstStyle/>
        <a:p>
          <a:endParaRPr lang="en-US"/>
        </a:p>
      </dgm:t>
    </dgm:pt>
    <dgm:pt modelId="{EE8F6925-3650-477E-ADAB-7CB80B551224}" type="pres">
      <dgm:prSet presAssocID="{CBE7BE2F-82B9-469D-90AD-23B53A897B73}" presName="hierChild6" presStyleCnt="0"/>
      <dgm:spPr/>
    </dgm:pt>
    <dgm:pt modelId="{A51F30FC-B85D-4915-9B49-D8BE1E44C10C}" type="pres">
      <dgm:prSet presAssocID="{CBE7BE2F-82B9-469D-90AD-23B53A897B73}" presName="hierChild7" presStyleCnt="0"/>
      <dgm:spPr/>
    </dgm:pt>
    <dgm:pt modelId="{18056CF6-A3BF-4A8F-8B0B-7C7C62335F93}" type="pres">
      <dgm:prSet presAssocID="{9AD9F928-0C24-48BF-A6F7-39979842C493}" presName="hierChild5" presStyleCnt="0"/>
      <dgm:spPr/>
    </dgm:pt>
    <dgm:pt modelId="{63E8E7DA-5DD8-494B-A127-F2A6F4B6FC87}" type="pres">
      <dgm:prSet presAssocID="{4B5C86D1-CC37-4B55-B6E7-162FCC5B47C1}" presName="hierChild5" presStyleCnt="0"/>
      <dgm:spPr/>
    </dgm:pt>
    <dgm:pt modelId="{63780445-229F-430F-A1CC-504CDFF090B1}" type="pres">
      <dgm:prSet presAssocID="{B4812D74-42B6-4F51-8B1E-4AEFAE51EAEC}" presName="Name35" presStyleLbl="parChTrans1D2" presStyleIdx="1" presStyleCnt="2"/>
      <dgm:spPr/>
      <dgm:t>
        <a:bodyPr/>
        <a:lstStyle/>
        <a:p>
          <a:endParaRPr lang="en-US"/>
        </a:p>
      </dgm:t>
    </dgm:pt>
    <dgm:pt modelId="{0D3FD499-0592-46B4-B132-399ED9B31719}" type="pres">
      <dgm:prSet presAssocID="{42FD0E27-E46B-4D90-B3DE-BDBE83B3393A}" presName="hierRoot2" presStyleCnt="0">
        <dgm:presLayoutVars>
          <dgm:hierBranch val="r"/>
        </dgm:presLayoutVars>
      </dgm:prSet>
      <dgm:spPr/>
    </dgm:pt>
    <dgm:pt modelId="{26A9B86A-D000-406F-B458-EED308850C2E}" type="pres">
      <dgm:prSet presAssocID="{42FD0E27-E46B-4D90-B3DE-BDBE83B3393A}" presName="rootComposite" presStyleCnt="0"/>
      <dgm:spPr/>
    </dgm:pt>
    <dgm:pt modelId="{E292C934-7CE6-466E-B583-2113085C5596}" type="pres">
      <dgm:prSet presAssocID="{42FD0E27-E46B-4D90-B3DE-BDBE83B3393A}" presName="rootText" presStyleLbl="node2" presStyleIdx="1" presStyleCnt="2" custLinFactNeighborX="-780" custLinFactNeighborY="-3986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0145491F-AF30-45A4-82F8-3335FFA628FF}" type="pres">
      <dgm:prSet presAssocID="{42FD0E27-E46B-4D90-B3DE-BDBE83B3393A}" presName="rootConnector" presStyleLbl="node2" presStyleIdx="1" presStyleCnt="2"/>
      <dgm:spPr/>
      <dgm:t>
        <a:bodyPr/>
        <a:lstStyle/>
        <a:p>
          <a:endParaRPr lang="en-US"/>
        </a:p>
      </dgm:t>
    </dgm:pt>
    <dgm:pt modelId="{174466AD-8E93-4501-A3AD-D67206C26BA4}" type="pres">
      <dgm:prSet presAssocID="{42FD0E27-E46B-4D90-B3DE-BDBE83B3393A}" presName="hierChild4" presStyleCnt="0"/>
      <dgm:spPr/>
    </dgm:pt>
    <dgm:pt modelId="{D55C7F16-BF69-44D0-AD89-0859B9F4F447}" type="pres">
      <dgm:prSet presAssocID="{42FD0E27-E46B-4D90-B3DE-BDBE83B3393A}" presName="hierChild5" presStyleCnt="0"/>
      <dgm:spPr/>
    </dgm:pt>
    <dgm:pt modelId="{EE2B2EB4-90D3-4558-8097-BAA52F9ACE12}" type="pres">
      <dgm:prSet presAssocID="{FE9D0ED9-5A67-4133-B8EA-F03DB875448B}" presName="Name111" presStyleLbl="parChTrans1D3" presStyleIdx="2" presStyleCnt="3"/>
      <dgm:spPr/>
      <dgm:t>
        <a:bodyPr/>
        <a:lstStyle/>
        <a:p>
          <a:endParaRPr lang="en-US"/>
        </a:p>
      </dgm:t>
    </dgm:pt>
    <dgm:pt modelId="{BD02BE92-77C3-4446-A1E4-1252B5E27531}" type="pres">
      <dgm:prSet presAssocID="{5F858BF6-2741-405A-ABBC-6622DCBC0745}" presName="hierRoot3" presStyleCnt="0">
        <dgm:presLayoutVars>
          <dgm:hierBranch val="init"/>
        </dgm:presLayoutVars>
      </dgm:prSet>
      <dgm:spPr/>
    </dgm:pt>
    <dgm:pt modelId="{B4470BD4-D6C1-47BD-9ACB-1CC34E9D7DD5}" type="pres">
      <dgm:prSet presAssocID="{5F858BF6-2741-405A-ABBC-6622DCBC0745}" presName="rootComposite3" presStyleCnt="0"/>
      <dgm:spPr/>
    </dgm:pt>
    <dgm:pt modelId="{0A6BA998-A0E3-46EF-AD99-9673E4F53513}" type="pres">
      <dgm:prSet presAssocID="{5F858BF6-2741-405A-ABBC-6622DCBC0745}" presName="rootText3" presStyleLbl="asst2" presStyleIdx="0" presStyleCnt="1" custScaleX="152522" custScaleY="202317" custLinFactNeighborX="-130" custLinFactNeighborY="-39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EF3EA1-FBF7-4197-8E6C-FF9BAD74F122}" type="pres">
      <dgm:prSet presAssocID="{5F858BF6-2741-405A-ABBC-6622DCBC0745}" presName="rootConnector3" presStyleLbl="asst2" presStyleIdx="0" presStyleCnt="1"/>
      <dgm:spPr/>
      <dgm:t>
        <a:bodyPr/>
        <a:lstStyle/>
        <a:p>
          <a:endParaRPr lang="en-US"/>
        </a:p>
      </dgm:t>
    </dgm:pt>
    <dgm:pt modelId="{269CCA71-A03B-49CA-A712-03A770C452D5}" type="pres">
      <dgm:prSet presAssocID="{5F858BF6-2741-405A-ABBC-6622DCBC0745}" presName="hierChild6" presStyleCnt="0"/>
      <dgm:spPr/>
    </dgm:pt>
    <dgm:pt modelId="{3886DB59-1D1D-4516-BBEF-1C046CEF79B4}" type="pres">
      <dgm:prSet presAssocID="{5F858BF6-2741-405A-ABBC-6622DCBC0745}" presName="hierChild7" presStyleCnt="0"/>
      <dgm:spPr/>
    </dgm:pt>
    <dgm:pt modelId="{2918C1A7-54EE-4900-BB7A-52572428BF7E}" type="pres">
      <dgm:prSet presAssocID="{6444EBA0-321D-4693-B6B0-14956AAEF729}" presName="hierChild3" presStyleCnt="0"/>
      <dgm:spPr/>
    </dgm:pt>
  </dgm:ptLst>
  <dgm:cxnLst>
    <dgm:cxn modelId="{6412A2C4-C5AD-4596-9707-D26CCDD15016}" type="presOf" srcId="{5F858BF6-2741-405A-ABBC-6622DCBC0745}" destId="{0A6BA998-A0E3-46EF-AD99-9673E4F53513}" srcOrd="0" destOrd="0" presId="urn:microsoft.com/office/officeart/2005/8/layout/orgChart1"/>
    <dgm:cxn modelId="{37173E1C-A566-4214-B174-7259F358F29B}" type="presOf" srcId="{42FD0E27-E46B-4D90-B3DE-BDBE83B3393A}" destId="{0145491F-AF30-45A4-82F8-3335FFA628FF}" srcOrd="1" destOrd="0" presId="urn:microsoft.com/office/officeart/2005/8/layout/orgChart1"/>
    <dgm:cxn modelId="{CB3E32C5-36B0-46F8-8F9C-6810E1A1D702}" srcId="{42FD0E27-E46B-4D90-B3DE-BDBE83B3393A}" destId="{5F858BF6-2741-405A-ABBC-6622DCBC0745}" srcOrd="0" destOrd="0" parTransId="{FE9D0ED9-5A67-4133-B8EA-F03DB875448B}" sibTransId="{12E02F60-8708-44A2-925E-E6AAC7F50BF7}"/>
    <dgm:cxn modelId="{3117794F-9CD9-4AD9-8435-252CDB0AD244}" type="presOf" srcId="{8D6E6A7B-64B3-420B-A7F3-44BBC3922197}" destId="{D5DB6AAE-50B8-4D6B-B137-7477AE6BE641}" srcOrd="0" destOrd="0" presId="urn:microsoft.com/office/officeart/2005/8/layout/orgChart1"/>
    <dgm:cxn modelId="{67171251-55EF-4D61-A577-C95266665151}" type="presOf" srcId="{FA9CE738-0373-4E69-9DD7-91FA878DC2F8}" destId="{5F9121A1-B8D9-455B-9942-EAA89C664407}" srcOrd="1" destOrd="0" presId="urn:microsoft.com/office/officeart/2005/8/layout/orgChart1"/>
    <dgm:cxn modelId="{EBF72748-C653-4570-A470-BF2CECC84DF0}" type="presOf" srcId="{4B5C86D1-CC37-4B55-B6E7-162FCC5B47C1}" destId="{FE3F1020-4B80-4281-9119-7063BBB6FC56}" srcOrd="1" destOrd="0" presId="urn:microsoft.com/office/officeart/2005/8/layout/orgChart1"/>
    <dgm:cxn modelId="{9AC16371-540B-43B9-8819-68C0DE45B7D2}" type="presOf" srcId="{08EBC9DC-DA0D-49E7-BC64-C32ED63F76DE}" destId="{13B50D7C-8911-4BA4-995E-384788B7D3B9}" srcOrd="0" destOrd="0" presId="urn:microsoft.com/office/officeart/2005/8/layout/orgChart1"/>
    <dgm:cxn modelId="{12406E82-C34E-468D-B2AD-908187A98AEB}" type="presOf" srcId="{6CF9B146-AF2B-4704-BDBE-87960CE2CBAF}" destId="{7822C870-5299-4E78-89B6-DCBA152E65CA}" srcOrd="0" destOrd="0" presId="urn:microsoft.com/office/officeart/2005/8/layout/orgChart1"/>
    <dgm:cxn modelId="{F6D83BF5-6E9E-45CD-BED4-F8EEB64E473B}" type="presOf" srcId="{C783ECB4-422F-4B7E-A5B9-D6E5314C8CA1}" destId="{F1A7E663-EA48-46AE-A1DC-6975114E95C5}" srcOrd="0" destOrd="0" presId="urn:microsoft.com/office/officeart/2005/8/layout/orgChart1"/>
    <dgm:cxn modelId="{DA580AA1-48BE-4B74-8BBC-2E581902E718}" type="presOf" srcId="{03A1FBE6-8FF1-4F42-9793-C6DE92892CDB}" destId="{01F347D3-FE37-4E02-8973-C85E49963EE2}" srcOrd="0" destOrd="0" presId="urn:microsoft.com/office/officeart/2005/8/layout/orgChart1"/>
    <dgm:cxn modelId="{29486EF1-4B99-4838-8579-97737910C64A}" type="presOf" srcId="{4B5C86D1-CC37-4B55-B6E7-162FCC5B47C1}" destId="{13025966-237A-4AAE-9946-060D021CB285}" srcOrd="0" destOrd="0" presId="urn:microsoft.com/office/officeart/2005/8/layout/orgChart1"/>
    <dgm:cxn modelId="{99CA6651-F2EC-4E3E-997C-6245135E532D}" srcId="{BF281C84-FDA0-44BE-8FC6-60192B400E50}" destId="{C73F89A3-AE06-4252-9D23-170EC2C92EA6}" srcOrd="0" destOrd="0" parTransId="{514E9AEF-4766-4A6C-B169-B9A83237BFFE}" sibTransId="{1E489C58-C470-4DFA-834B-F1AB9D18187D}"/>
    <dgm:cxn modelId="{60355FA2-0F65-4296-9E5D-E02A2D23A417}" srcId="{C73F89A3-AE06-4252-9D23-170EC2C92EA6}" destId="{65A4BEC6-FA80-400A-9FCD-4E8508638FB9}" srcOrd="0" destOrd="0" parTransId="{08EBC9DC-DA0D-49E7-BC64-C32ED63F76DE}" sibTransId="{A91B1828-564E-42BD-B28F-CE37DDEBDF89}"/>
    <dgm:cxn modelId="{E6534216-A6E2-4438-A2FB-73B72B328D91}" type="presOf" srcId="{B4812D74-42B6-4F51-8B1E-4AEFAE51EAEC}" destId="{63780445-229F-430F-A1CC-504CDFF090B1}" srcOrd="0" destOrd="0" presId="urn:microsoft.com/office/officeart/2005/8/layout/orgChart1"/>
    <dgm:cxn modelId="{F6D9B463-A79A-4BB6-A08C-FD2E3C70FC43}" type="presOf" srcId="{C73F89A3-AE06-4252-9D23-170EC2C92EA6}" destId="{74EE660D-53BD-46AD-85EB-EE7DD368A992}" srcOrd="0" destOrd="0" presId="urn:microsoft.com/office/officeart/2005/8/layout/orgChart1"/>
    <dgm:cxn modelId="{035B93A2-E83B-427A-83B3-8FB7F780E447}" type="presOf" srcId="{FA9CE738-0373-4E69-9DD7-91FA878DC2F8}" destId="{06F527B4-3334-492A-9B18-5D8EE62083DA}" srcOrd="0" destOrd="0" presId="urn:microsoft.com/office/officeart/2005/8/layout/orgChart1"/>
    <dgm:cxn modelId="{3BFDC3DE-4A35-455B-9035-96FD190302D3}" type="presOf" srcId="{BF281C84-FDA0-44BE-8FC6-60192B400E50}" destId="{A821F464-C97B-487C-B28F-E670E294CEB8}" srcOrd="0" destOrd="0" presId="urn:microsoft.com/office/officeart/2005/8/layout/orgChart1"/>
    <dgm:cxn modelId="{144A2C5E-0B4F-4D35-B92B-AE837974A9ED}" srcId="{6444EBA0-321D-4693-B6B0-14956AAEF729}" destId="{42FD0E27-E46B-4D90-B3DE-BDBE83B3393A}" srcOrd="1" destOrd="0" parTransId="{B4812D74-42B6-4F51-8B1E-4AEFAE51EAEC}" sibTransId="{536239B7-22CC-48BF-B1C2-6FFD979C482F}"/>
    <dgm:cxn modelId="{B35DD8D3-4B88-4F36-BCB2-E19A3294C0DC}" type="presOf" srcId="{CBE7BE2F-82B9-469D-90AD-23B53A897B73}" destId="{E1EAF065-92BB-42E5-A3CA-0E7AF63A02B3}" srcOrd="0" destOrd="0" presId="urn:microsoft.com/office/officeart/2005/8/layout/orgChart1"/>
    <dgm:cxn modelId="{BA3999E8-E8CF-4D09-9A59-9DBB4E14ACBD}" type="presOf" srcId="{7AA2A8AF-BB9C-47BC-AFC1-7C0BAE0C2BE7}" destId="{E5FF4427-F93B-4D5B-9830-EADEC30FBEED}" srcOrd="0" destOrd="0" presId="urn:microsoft.com/office/officeart/2005/8/layout/orgChart1"/>
    <dgm:cxn modelId="{85A0F814-A310-4BE4-82BF-D4C6D9CBDE93}" type="presOf" srcId="{BF281C84-FDA0-44BE-8FC6-60192B400E50}" destId="{01DA77BA-CB9C-4258-AB30-9B58CAC31488}" srcOrd="1" destOrd="0" presId="urn:microsoft.com/office/officeart/2005/8/layout/orgChart1"/>
    <dgm:cxn modelId="{699C2CF2-E9E9-4D27-B740-D138B6A8BB18}" srcId="{FA9CE738-0373-4E69-9DD7-91FA878DC2F8}" destId="{046C4DA5-F253-4E8B-8AB6-222423ED0C0B}" srcOrd="0" destOrd="0" parTransId="{03A1FBE6-8FF1-4F42-9793-C6DE92892CDB}" sibTransId="{7BF7A0BF-2146-497D-91E9-59FE0D40AB57}"/>
    <dgm:cxn modelId="{FBC3E5DF-D3C7-448A-9416-678A6089B226}" srcId="{C783ECB4-422F-4B7E-A5B9-D6E5314C8CA1}" destId="{6444EBA0-321D-4693-B6B0-14956AAEF729}" srcOrd="0" destOrd="0" parTransId="{ECC9255B-D8B0-4D30-AF4E-BDBB084111CA}" sibTransId="{4E09A82D-E21B-4EEA-8FC6-BDDFDE18E726}"/>
    <dgm:cxn modelId="{DDEBEA75-071E-4AF4-A83D-DAAD58E4617A}" type="presOf" srcId="{0956BC6B-759F-4517-8918-021951FA49E3}" destId="{5FA71981-0D7C-46B4-82F4-62278AAD6241}" srcOrd="0" destOrd="0" presId="urn:microsoft.com/office/officeart/2005/8/layout/orgChart1"/>
    <dgm:cxn modelId="{D7D03277-29BC-4D18-915F-5806A9B1B780}" srcId="{9AD9F928-0C24-48BF-A6F7-39979842C493}" destId="{5B709C0C-9F66-45D8-8D77-59111E97089D}" srcOrd="1" destOrd="0" parTransId="{5A7BD4BA-6E82-4EA2-93AB-A588A7A25DA5}" sibTransId="{FDA482AC-01CB-4AD2-AD90-5FB288CAA42B}"/>
    <dgm:cxn modelId="{63DDA147-2255-444B-81C9-69A4A4DD939F}" type="presOf" srcId="{5A7BD4BA-6E82-4EA2-93AB-A588A7A25DA5}" destId="{227BC2FE-8F80-48D3-B12F-140D7E9EA9E7}" srcOrd="0" destOrd="0" presId="urn:microsoft.com/office/officeart/2005/8/layout/orgChart1"/>
    <dgm:cxn modelId="{55E3FD79-43A7-4726-8202-3B7A5BD19ED4}" type="presOf" srcId="{9AD9F928-0C24-48BF-A6F7-39979842C493}" destId="{E8AA2A2E-D7FF-413C-A700-7599ECBF2DC3}" srcOrd="0" destOrd="0" presId="urn:microsoft.com/office/officeart/2005/8/layout/orgChart1"/>
    <dgm:cxn modelId="{0F0CA6E6-5EFE-4DEF-9845-99CEF96A8356}" srcId="{9AD9F928-0C24-48BF-A6F7-39979842C493}" destId="{FA9CE738-0373-4E69-9DD7-91FA878DC2F8}" srcOrd="0" destOrd="0" parTransId="{6CF9B146-AF2B-4704-BDBE-87960CE2CBAF}" sibTransId="{0DC37F41-BE19-4C08-A6AA-6C05872C46DD}"/>
    <dgm:cxn modelId="{464514C8-0C9C-4A21-8F1A-2B2908C2FEAC}" type="presOf" srcId="{FE9D0ED9-5A67-4133-B8EA-F03DB875448B}" destId="{EE2B2EB4-90D3-4558-8097-BAA52F9ACE12}" srcOrd="0" destOrd="0" presId="urn:microsoft.com/office/officeart/2005/8/layout/orgChart1"/>
    <dgm:cxn modelId="{B147309E-F513-43FE-B8AC-A4E87273F162}" type="presOf" srcId="{5389CF14-5A55-4CD1-BE1A-5695F18A9181}" destId="{B0915F11-63E7-42E1-B31A-C79B2A441A2F}" srcOrd="0" destOrd="0" presId="urn:microsoft.com/office/officeart/2005/8/layout/orgChart1"/>
    <dgm:cxn modelId="{DC9BC86C-898A-4E09-8CC9-1E6CC8D316DD}" type="presOf" srcId="{046C4DA5-F253-4E8B-8AB6-222423ED0C0B}" destId="{C132F36F-A4A6-4F3C-AF92-AF44438E8FBC}" srcOrd="0" destOrd="0" presId="urn:microsoft.com/office/officeart/2005/8/layout/orgChart1"/>
    <dgm:cxn modelId="{FFAFCDAA-1C2C-4D17-89D5-274022FE5D49}" type="presOf" srcId="{65A4BEC6-FA80-400A-9FCD-4E8508638FB9}" destId="{B065059C-3319-49AC-BF8D-E512D79A2B1C}" srcOrd="1" destOrd="0" presId="urn:microsoft.com/office/officeart/2005/8/layout/orgChart1"/>
    <dgm:cxn modelId="{17F836E3-D410-4A83-BAB2-08C32EDE6FFB}" type="presOf" srcId="{42FD0E27-E46B-4D90-B3DE-BDBE83B3393A}" destId="{E292C934-7CE6-466E-B583-2113085C5596}" srcOrd="0" destOrd="0" presId="urn:microsoft.com/office/officeart/2005/8/layout/orgChart1"/>
    <dgm:cxn modelId="{8BD80326-54F1-4867-8BF4-9D0FCDFB5D41}" type="presOf" srcId="{C73F89A3-AE06-4252-9D23-170EC2C92EA6}" destId="{55786CA8-82F0-4BCC-9DBE-51885D1A4B87}" srcOrd="1" destOrd="0" presId="urn:microsoft.com/office/officeart/2005/8/layout/orgChart1"/>
    <dgm:cxn modelId="{5E95F3A2-2A8B-4BD3-B08C-612109D5EE00}" type="presOf" srcId="{908B2DEA-9292-491F-B495-346F778703DD}" destId="{6FE284D9-8B33-47B0-AAC7-3247263A8508}" srcOrd="0" destOrd="0" presId="urn:microsoft.com/office/officeart/2005/8/layout/orgChart1"/>
    <dgm:cxn modelId="{F065F586-572C-4C79-ACF3-F05B24115DAC}" type="presOf" srcId="{F372CB2A-6ECF-4366-8518-BFBA4BE0FE2D}" destId="{8BA686C7-F3C9-4AA3-AE2F-19934C32C6F7}" srcOrd="0" destOrd="0" presId="urn:microsoft.com/office/officeart/2005/8/layout/orgChart1"/>
    <dgm:cxn modelId="{271AD37B-E12C-4B3B-B249-8BA4B0A4EB8F}" srcId="{4B5C86D1-CC37-4B55-B6E7-162FCC5B47C1}" destId="{BF281C84-FDA0-44BE-8FC6-60192B400E50}" srcOrd="0" destOrd="0" parTransId="{908B2DEA-9292-491F-B495-346F778703DD}" sibTransId="{D0C06061-AC41-4FFE-AA2C-3AED98308281}"/>
    <dgm:cxn modelId="{7928CF41-59E6-4516-A1D4-E0D69C48C863}" srcId="{BF281C84-FDA0-44BE-8FC6-60192B400E50}" destId="{51E4C64F-44E9-4CBA-8F47-41AFC022B82E}" srcOrd="1" destOrd="0" parTransId="{F372CB2A-6ECF-4366-8518-BFBA4BE0FE2D}" sibTransId="{7C4879E2-4614-4F41-B66B-2AB06B22E09A}"/>
    <dgm:cxn modelId="{B85C8F3A-57F2-4A77-BDC3-593854997751}" type="presOf" srcId="{51E4C64F-44E9-4CBA-8F47-41AFC022B82E}" destId="{A31523A6-ACF0-454A-8977-BEDCB5A826CF}" srcOrd="1" destOrd="0" presId="urn:microsoft.com/office/officeart/2005/8/layout/orgChart1"/>
    <dgm:cxn modelId="{33FE64B2-D9CE-4A21-B675-359837D9B961}" type="presOf" srcId="{30F95DAD-5B32-4C6A-8393-42A1FB554462}" destId="{FF2A0B10-FDD1-4F17-A403-D6DA03066510}" srcOrd="0" destOrd="0" presId="urn:microsoft.com/office/officeart/2005/8/layout/orgChart1"/>
    <dgm:cxn modelId="{2CF16454-E443-4104-85E0-C788B53164B0}" srcId="{6444EBA0-321D-4693-B6B0-14956AAEF729}" destId="{4B5C86D1-CC37-4B55-B6E7-162FCC5B47C1}" srcOrd="0" destOrd="0" parTransId="{5389CF14-5A55-4CD1-BE1A-5695F18A9181}" sibTransId="{28E53BBE-318B-42A5-A2DF-87E7570AA956}"/>
    <dgm:cxn modelId="{D9CA67E7-5405-48B1-AA74-2A84D1B8E8D0}" type="presOf" srcId="{5B709C0C-9F66-45D8-8D77-59111E97089D}" destId="{D8CD6A38-4684-4E50-B9A4-93ABCF59CDFA}" srcOrd="0" destOrd="0" presId="urn:microsoft.com/office/officeart/2005/8/layout/orgChart1"/>
    <dgm:cxn modelId="{9A26ECC4-9FF4-45D4-8C7F-33939FCCD27D}" type="presOf" srcId="{9AD9F928-0C24-48BF-A6F7-39979842C493}" destId="{F85071C7-49FA-4808-912B-3E41AA8BA927}" srcOrd="1" destOrd="0" presId="urn:microsoft.com/office/officeart/2005/8/layout/orgChart1"/>
    <dgm:cxn modelId="{151D8014-44A6-416D-8565-6171186D5F6C}" srcId="{4B5C86D1-CC37-4B55-B6E7-162FCC5B47C1}" destId="{9AD9F928-0C24-48BF-A6F7-39979842C493}" srcOrd="1" destOrd="0" parTransId="{0956BC6B-759F-4517-8918-021951FA49E3}" sibTransId="{B395C476-E0B5-4337-AE98-B2F97BFE99F2}"/>
    <dgm:cxn modelId="{0E61D2D9-1368-4BF3-B49F-D2F2645B90EB}" srcId="{51E4C64F-44E9-4CBA-8F47-41AFC022B82E}" destId="{30F95DAD-5B32-4C6A-8393-42A1FB554462}" srcOrd="0" destOrd="0" parTransId="{7AA2A8AF-BB9C-47BC-AFC1-7C0BAE0C2BE7}" sibTransId="{41B048C6-E0A4-4EC9-AC80-01E273C62D90}"/>
    <dgm:cxn modelId="{A7888ABE-F5D8-4B36-8B67-71C2CAB304E7}" type="presOf" srcId="{65A4BEC6-FA80-400A-9FCD-4E8508638FB9}" destId="{67E2975D-4EAC-494A-B5DC-50972F02F21F}" srcOrd="0" destOrd="0" presId="urn:microsoft.com/office/officeart/2005/8/layout/orgChart1"/>
    <dgm:cxn modelId="{E1BB41AE-680A-4ADB-8302-48260C547941}" type="presOf" srcId="{6444EBA0-321D-4693-B6B0-14956AAEF729}" destId="{82CD0342-E9FB-4167-8952-1279D0C76718}" srcOrd="0" destOrd="0" presId="urn:microsoft.com/office/officeart/2005/8/layout/orgChart1"/>
    <dgm:cxn modelId="{B91AC2E8-AF2F-44FC-8523-182A000462D2}" type="presOf" srcId="{5B709C0C-9F66-45D8-8D77-59111E97089D}" destId="{DB0335CC-7440-4910-B97A-2F5CE16E0F54}" srcOrd="1" destOrd="0" presId="urn:microsoft.com/office/officeart/2005/8/layout/orgChart1"/>
    <dgm:cxn modelId="{39988D15-4CE7-4C01-A08E-6917D7F62C11}" type="presOf" srcId="{51E4C64F-44E9-4CBA-8F47-41AFC022B82E}" destId="{863ACDE6-C632-445C-B91C-9AD538B671C6}" srcOrd="0" destOrd="0" presId="urn:microsoft.com/office/officeart/2005/8/layout/orgChart1"/>
    <dgm:cxn modelId="{BB88FCDB-0291-4DCC-A5D6-6F900A978EB1}" type="presOf" srcId="{514E9AEF-4766-4A6C-B169-B9A83237BFFE}" destId="{C30E416D-EFB0-4B8F-B672-E409C5DDEB94}" srcOrd="0" destOrd="0" presId="urn:microsoft.com/office/officeart/2005/8/layout/orgChart1"/>
    <dgm:cxn modelId="{118CA379-4D35-49EE-B018-F74F298E948C}" type="presOf" srcId="{046C4DA5-F253-4E8B-8AB6-222423ED0C0B}" destId="{19A87EAC-A0A5-4F33-8C64-7F3BA2D6AD53}" srcOrd="1" destOrd="0" presId="urn:microsoft.com/office/officeart/2005/8/layout/orgChart1"/>
    <dgm:cxn modelId="{4B1B024F-575E-41AF-91CB-26BA82A83DAD}" type="presOf" srcId="{5F858BF6-2741-405A-ABBC-6622DCBC0745}" destId="{65EF3EA1-FBF7-4197-8E6C-FF9BAD74F122}" srcOrd="1" destOrd="0" presId="urn:microsoft.com/office/officeart/2005/8/layout/orgChart1"/>
    <dgm:cxn modelId="{DDD0FC2D-9046-4953-84CE-833E073FF7FF}" type="presOf" srcId="{6444EBA0-321D-4693-B6B0-14956AAEF729}" destId="{5D05158A-07FD-441C-A641-640A9AB99E51}" srcOrd="1" destOrd="0" presId="urn:microsoft.com/office/officeart/2005/8/layout/orgChart1"/>
    <dgm:cxn modelId="{F40BCBDB-B7E5-40B6-B9B3-99D1E9A163F0}" type="presOf" srcId="{CBE7BE2F-82B9-469D-90AD-23B53A897B73}" destId="{6FF87A0C-E8CF-4B84-A6BE-FCA7768AD100}" srcOrd="1" destOrd="0" presId="urn:microsoft.com/office/officeart/2005/8/layout/orgChart1"/>
    <dgm:cxn modelId="{13941530-2250-4810-93C0-55EFC1A49FA9}" type="presOf" srcId="{30F95DAD-5B32-4C6A-8393-42A1FB554462}" destId="{37DDC4FE-588D-467B-B0A4-00EA379F7CAF}" srcOrd="1" destOrd="0" presId="urn:microsoft.com/office/officeart/2005/8/layout/orgChart1"/>
    <dgm:cxn modelId="{F103330C-1D3A-4624-821C-65778C427061}" srcId="{5B709C0C-9F66-45D8-8D77-59111E97089D}" destId="{CBE7BE2F-82B9-469D-90AD-23B53A897B73}" srcOrd="0" destOrd="0" parTransId="{8D6E6A7B-64B3-420B-A7F3-44BBC3922197}" sibTransId="{9E30EF74-2BDC-4877-B3DF-16574726A8FC}"/>
    <dgm:cxn modelId="{4B78ACB7-327E-4574-A5EB-5DF55296AF2F}" type="presParOf" srcId="{F1A7E663-EA48-46AE-A1DC-6975114E95C5}" destId="{F84E11AB-4F64-44C2-9BB6-76DBBEA89E49}" srcOrd="0" destOrd="0" presId="urn:microsoft.com/office/officeart/2005/8/layout/orgChart1"/>
    <dgm:cxn modelId="{3AD31FF2-6B99-4277-851F-35BA19450ECD}" type="presParOf" srcId="{F84E11AB-4F64-44C2-9BB6-76DBBEA89E49}" destId="{776F8013-3BCC-42E1-AEA5-5371F3D28B7F}" srcOrd="0" destOrd="0" presId="urn:microsoft.com/office/officeart/2005/8/layout/orgChart1"/>
    <dgm:cxn modelId="{92EBA82D-746E-429D-AD65-C25DC1751B95}" type="presParOf" srcId="{776F8013-3BCC-42E1-AEA5-5371F3D28B7F}" destId="{82CD0342-E9FB-4167-8952-1279D0C76718}" srcOrd="0" destOrd="0" presId="urn:microsoft.com/office/officeart/2005/8/layout/orgChart1"/>
    <dgm:cxn modelId="{B92D4F08-6220-41BC-BB7B-4036B6647ED4}" type="presParOf" srcId="{776F8013-3BCC-42E1-AEA5-5371F3D28B7F}" destId="{5D05158A-07FD-441C-A641-640A9AB99E51}" srcOrd="1" destOrd="0" presId="urn:microsoft.com/office/officeart/2005/8/layout/orgChart1"/>
    <dgm:cxn modelId="{03023AD4-9335-45FA-8689-7615183E490C}" type="presParOf" srcId="{F84E11AB-4F64-44C2-9BB6-76DBBEA89E49}" destId="{50C14F74-F97D-4E86-93B4-3D5A8F625FFF}" srcOrd="1" destOrd="0" presId="urn:microsoft.com/office/officeart/2005/8/layout/orgChart1"/>
    <dgm:cxn modelId="{CC56F36A-5315-41D0-AD0C-4D95A8E1E50D}" type="presParOf" srcId="{50C14F74-F97D-4E86-93B4-3D5A8F625FFF}" destId="{B0915F11-63E7-42E1-B31A-C79B2A441A2F}" srcOrd="0" destOrd="0" presId="urn:microsoft.com/office/officeart/2005/8/layout/orgChart1"/>
    <dgm:cxn modelId="{768409E0-8FE5-46AB-8104-68FE99AAADB8}" type="presParOf" srcId="{50C14F74-F97D-4E86-93B4-3D5A8F625FFF}" destId="{FB0D1B05-5A40-4345-9C68-570B78BCEB53}" srcOrd="1" destOrd="0" presId="urn:microsoft.com/office/officeart/2005/8/layout/orgChart1"/>
    <dgm:cxn modelId="{E3FE4D36-BDA7-4914-AB8A-1F3705522789}" type="presParOf" srcId="{FB0D1B05-5A40-4345-9C68-570B78BCEB53}" destId="{20E1C083-DCE2-4705-98C4-FDEDD2496450}" srcOrd="0" destOrd="0" presId="urn:microsoft.com/office/officeart/2005/8/layout/orgChart1"/>
    <dgm:cxn modelId="{CFCA8B54-9DF1-4FF3-8E7D-609F358FC8B2}" type="presParOf" srcId="{20E1C083-DCE2-4705-98C4-FDEDD2496450}" destId="{13025966-237A-4AAE-9946-060D021CB285}" srcOrd="0" destOrd="0" presId="urn:microsoft.com/office/officeart/2005/8/layout/orgChart1"/>
    <dgm:cxn modelId="{0407191D-2A24-426A-8496-30EB78CF8FA3}" type="presParOf" srcId="{20E1C083-DCE2-4705-98C4-FDEDD2496450}" destId="{FE3F1020-4B80-4281-9119-7063BBB6FC56}" srcOrd="1" destOrd="0" presId="urn:microsoft.com/office/officeart/2005/8/layout/orgChart1"/>
    <dgm:cxn modelId="{FEC34E9F-8CF8-4A5B-ADC6-F6748BDA425F}" type="presParOf" srcId="{FB0D1B05-5A40-4345-9C68-570B78BCEB53}" destId="{E55E5706-3192-4FD2-9FB6-56FE06BD902A}" srcOrd="1" destOrd="0" presId="urn:microsoft.com/office/officeart/2005/8/layout/orgChart1"/>
    <dgm:cxn modelId="{5F0B1AF9-91CD-4F5A-A346-C0B29AE2DF55}" type="presParOf" srcId="{E55E5706-3192-4FD2-9FB6-56FE06BD902A}" destId="{6FE284D9-8B33-47B0-AAC7-3247263A8508}" srcOrd="0" destOrd="0" presId="urn:microsoft.com/office/officeart/2005/8/layout/orgChart1"/>
    <dgm:cxn modelId="{57D32849-9601-406D-808E-2C8AFFEAA767}" type="presParOf" srcId="{E55E5706-3192-4FD2-9FB6-56FE06BD902A}" destId="{3BFBC967-C863-4614-B46F-FDB9E7F942C8}" srcOrd="1" destOrd="0" presId="urn:microsoft.com/office/officeart/2005/8/layout/orgChart1"/>
    <dgm:cxn modelId="{66B23122-4116-4F5B-AF52-EBC291EF481B}" type="presParOf" srcId="{3BFBC967-C863-4614-B46F-FDB9E7F942C8}" destId="{F0E01A8B-885F-4458-AF5F-5F7A77D197EA}" srcOrd="0" destOrd="0" presId="urn:microsoft.com/office/officeart/2005/8/layout/orgChart1"/>
    <dgm:cxn modelId="{4B1D07F5-2EA0-44F4-913D-18441F32A707}" type="presParOf" srcId="{F0E01A8B-885F-4458-AF5F-5F7A77D197EA}" destId="{A821F464-C97B-487C-B28F-E670E294CEB8}" srcOrd="0" destOrd="0" presId="urn:microsoft.com/office/officeart/2005/8/layout/orgChart1"/>
    <dgm:cxn modelId="{CB4F446C-E1ED-4F2F-8E4E-38747DFF4626}" type="presParOf" srcId="{F0E01A8B-885F-4458-AF5F-5F7A77D197EA}" destId="{01DA77BA-CB9C-4258-AB30-9B58CAC31488}" srcOrd="1" destOrd="0" presId="urn:microsoft.com/office/officeart/2005/8/layout/orgChart1"/>
    <dgm:cxn modelId="{11229D4A-BD6A-4F44-9A0E-AC71DB5044BB}" type="presParOf" srcId="{3BFBC967-C863-4614-B46F-FDB9E7F942C8}" destId="{AA3B0863-52CF-484D-AEE5-A1DAD5FACDD2}" srcOrd="1" destOrd="0" presId="urn:microsoft.com/office/officeart/2005/8/layout/orgChart1"/>
    <dgm:cxn modelId="{60E48C17-C7D1-428F-95F2-B73529E0AD42}" type="presParOf" srcId="{AA3B0863-52CF-484D-AEE5-A1DAD5FACDD2}" destId="{C30E416D-EFB0-4B8F-B672-E409C5DDEB94}" srcOrd="0" destOrd="0" presId="urn:microsoft.com/office/officeart/2005/8/layout/orgChart1"/>
    <dgm:cxn modelId="{13E3D432-A703-4898-A7D7-AD410AB034AA}" type="presParOf" srcId="{AA3B0863-52CF-484D-AEE5-A1DAD5FACDD2}" destId="{107D9DAF-16F8-4D4D-A3A6-99025F4C233A}" srcOrd="1" destOrd="0" presId="urn:microsoft.com/office/officeart/2005/8/layout/orgChart1"/>
    <dgm:cxn modelId="{E8F6A844-DF67-4B59-94E6-708BC46AA047}" type="presParOf" srcId="{107D9DAF-16F8-4D4D-A3A6-99025F4C233A}" destId="{3243822F-6FFD-44C1-8F58-D80308914345}" srcOrd="0" destOrd="0" presId="urn:microsoft.com/office/officeart/2005/8/layout/orgChart1"/>
    <dgm:cxn modelId="{BCB05A96-1852-4CDC-A553-8B2DACEC6A0C}" type="presParOf" srcId="{3243822F-6FFD-44C1-8F58-D80308914345}" destId="{74EE660D-53BD-46AD-85EB-EE7DD368A992}" srcOrd="0" destOrd="0" presId="urn:microsoft.com/office/officeart/2005/8/layout/orgChart1"/>
    <dgm:cxn modelId="{CA3E90A7-4986-4EE9-A7E9-1DA3F3B7D0F5}" type="presParOf" srcId="{3243822F-6FFD-44C1-8F58-D80308914345}" destId="{55786CA8-82F0-4BCC-9DBE-51885D1A4B87}" srcOrd="1" destOrd="0" presId="urn:microsoft.com/office/officeart/2005/8/layout/orgChart1"/>
    <dgm:cxn modelId="{3AB17ABB-81D2-4D8E-A7B5-6056005ECDFB}" type="presParOf" srcId="{107D9DAF-16F8-4D4D-A3A6-99025F4C233A}" destId="{33166A57-29FF-4C95-A1B8-875A071085A5}" srcOrd="1" destOrd="0" presId="urn:microsoft.com/office/officeart/2005/8/layout/orgChart1"/>
    <dgm:cxn modelId="{1D9E59D4-736B-4AF8-B3A6-FC5F5ACA0572}" type="presParOf" srcId="{107D9DAF-16F8-4D4D-A3A6-99025F4C233A}" destId="{6F834352-1619-4189-8B3D-7C30561208EF}" srcOrd="2" destOrd="0" presId="urn:microsoft.com/office/officeart/2005/8/layout/orgChart1"/>
    <dgm:cxn modelId="{C2F1060F-E9D4-4A8E-9A3F-07D67A1A0511}" type="presParOf" srcId="{6F834352-1619-4189-8B3D-7C30561208EF}" destId="{13B50D7C-8911-4BA4-995E-384788B7D3B9}" srcOrd="0" destOrd="0" presId="urn:microsoft.com/office/officeart/2005/8/layout/orgChart1"/>
    <dgm:cxn modelId="{76CE6269-8B7C-4B8D-AD1C-04E6A2F7D475}" type="presParOf" srcId="{6F834352-1619-4189-8B3D-7C30561208EF}" destId="{6FA4B385-BA89-4E8D-A149-C5032E5CAD18}" srcOrd="1" destOrd="0" presId="urn:microsoft.com/office/officeart/2005/8/layout/orgChart1"/>
    <dgm:cxn modelId="{A8EECF02-72F1-4958-ADB7-D3E972DB5C35}" type="presParOf" srcId="{6FA4B385-BA89-4E8D-A149-C5032E5CAD18}" destId="{A393D248-5166-49D6-BD3F-7926A1FC6E08}" srcOrd="0" destOrd="0" presId="urn:microsoft.com/office/officeart/2005/8/layout/orgChart1"/>
    <dgm:cxn modelId="{64C9793D-D5D4-4E5A-A283-C5304B1849D3}" type="presParOf" srcId="{A393D248-5166-49D6-BD3F-7926A1FC6E08}" destId="{67E2975D-4EAC-494A-B5DC-50972F02F21F}" srcOrd="0" destOrd="0" presId="urn:microsoft.com/office/officeart/2005/8/layout/orgChart1"/>
    <dgm:cxn modelId="{C70D6894-746D-41DC-BBA1-22BEA4F2877C}" type="presParOf" srcId="{A393D248-5166-49D6-BD3F-7926A1FC6E08}" destId="{B065059C-3319-49AC-BF8D-E512D79A2B1C}" srcOrd="1" destOrd="0" presId="urn:microsoft.com/office/officeart/2005/8/layout/orgChart1"/>
    <dgm:cxn modelId="{F1EABB8F-6B3F-49B3-89B3-B9A87E138CD4}" type="presParOf" srcId="{6FA4B385-BA89-4E8D-A149-C5032E5CAD18}" destId="{04C09F0C-B219-49D4-A5F1-11F908261EFA}" srcOrd="1" destOrd="0" presId="urn:microsoft.com/office/officeart/2005/8/layout/orgChart1"/>
    <dgm:cxn modelId="{42D45ADA-0192-4EB9-9B54-390CEFAF48AF}" type="presParOf" srcId="{6FA4B385-BA89-4E8D-A149-C5032E5CAD18}" destId="{DFBCC3F1-8F30-4C0D-88DB-FC390522060D}" srcOrd="2" destOrd="0" presId="urn:microsoft.com/office/officeart/2005/8/layout/orgChart1"/>
    <dgm:cxn modelId="{B72B1B2F-0135-41B9-8E46-2A8F240C59B7}" type="presParOf" srcId="{AA3B0863-52CF-484D-AEE5-A1DAD5FACDD2}" destId="{8BA686C7-F3C9-4AA3-AE2F-19934C32C6F7}" srcOrd="2" destOrd="0" presId="urn:microsoft.com/office/officeart/2005/8/layout/orgChart1"/>
    <dgm:cxn modelId="{8A651EDA-F267-4B1C-9181-98A52C83671C}" type="presParOf" srcId="{AA3B0863-52CF-484D-AEE5-A1DAD5FACDD2}" destId="{EA43250C-4CE6-44C4-BE75-F51B5822FFA1}" srcOrd="3" destOrd="0" presId="urn:microsoft.com/office/officeart/2005/8/layout/orgChart1"/>
    <dgm:cxn modelId="{9CA61257-DD1F-48AB-9F93-09EC06248CE7}" type="presParOf" srcId="{EA43250C-4CE6-44C4-BE75-F51B5822FFA1}" destId="{69396579-C01F-4935-B4A2-E4608F07E8BE}" srcOrd="0" destOrd="0" presId="urn:microsoft.com/office/officeart/2005/8/layout/orgChart1"/>
    <dgm:cxn modelId="{D295DB09-9BB6-402B-BD8C-63379C144032}" type="presParOf" srcId="{69396579-C01F-4935-B4A2-E4608F07E8BE}" destId="{863ACDE6-C632-445C-B91C-9AD538B671C6}" srcOrd="0" destOrd="0" presId="urn:microsoft.com/office/officeart/2005/8/layout/orgChart1"/>
    <dgm:cxn modelId="{13D0DFAD-8307-4AB6-8447-3AB9FE64A551}" type="presParOf" srcId="{69396579-C01F-4935-B4A2-E4608F07E8BE}" destId="{A31523A6-ACF0-454A-8977-BEDCB5A826CF}" srcOrd="1" destOrd="0" presId="urn:microsoft.com/office/officeart/2005/8/layout/orgChart1"/>
    <dgm:cxn modelId="{14702AF3-DB1F-41BE-9DD7-CFBD1FAC2F16}" type="presParOf" srcId="{EA43250C-4CE6-44C4-BE75-F51B5822FFA1}" destId="{295E7991-2774-4E41-A209-12D6E6E88616}" srcOrd="1" destOrd="0" presId="urn:microsoft.com/office/officeart/2005/8/layout/orgChart1"/>
    <dgm:cxn modelId="{8AC36416-BFB6-42F9-965C-EB1050181EDE}" type="presParOf" srcId="{EA43250C-4CE6-44C4-BE75-F51B5822FFA1}" destId="{5356886E-E4BC-469E-8645-440FF3898B90}" srcOrd="2" destOrd="0" presId="urn:microsoft.com/office/officeart/2005/8/layout/orgChart1"/>
    <dgm:cxn modelId="{5746FA08-D8AA-409B-8F5A-8DCDAA90D7A9}" type="presParOf" srcId="{5356886E-E4BC-469E-8645-440FF3898B90}" destId="{E5FF4427-F93B-4D5B-9830-EADEC30FBEED}" srcOrd="0" destOrd="0" presId="urn:microsoft.com/office/officeart/2005/8/layout/orgChart1"/>
    <dgm:cxn modelId="{450F8798-91B5-4317-9709-F026F5FDB842}" type="presParOf" srcId="{5356886E-E4BC-469E-8645-440FF3898B90}" destId="{0C895779-0A51-4EB5-89FA-75B815549C7A}" srcOrd="1" destOrd="0" presId="urn:microsoft.com/office/officeart/2005/8/layout/orgChart1"/>
    <dgm:cxn modelId="{29EFDAB8-361E-4A6F-9ACE-A51149C092D6}" type="presParOf" srcId="{0C895779-0A51-4EB5-89FA-75B815549C7A}" destId="{0514BE01-B006-4007-BD1F-B6FAFB9458B2}" srcOrd="0" destOrd="0" presId="urn:microsoft.com/office/officeart/2005/8/layout/orgChart1"/>
    <dgm:cxn modelId="{04843ACD-5F71-4D5E-AFF9-0C1017647E44}" type="presParOf" srcId="{0514BE01-B006-4007-BD1F-B6FAFB9458B2}" destId="{FF2A0B10-FDD1-4F17-A403-D6DA03066510}" srcOrd="0" destOrd="0" presId="urn:microsoft.com/office/officeart/2005/8/layout/orgChart1"/>
    <dgm:cxn modelId="{8FA92C98-D3FC-45DE-BE2A-A024F693EAFC}" type="presParOf" srcId="{0514BE01-B006-4007-BD1F-B6FAFB9458B2}" destId="{37DDC4FE-588D-467B-B0A4-00EA379F7CAF}" srcOrd="1" destOrd="0" presId="urn:microsoft.com/office/officeart/2005/8/layout/orgChart1"/>
    <dgm:cxn modelId="{691E9D9C-BED3-405C-B24F-E3D5DA5A9E86}" type="presParOf" srcId="{0C895779-0A51-4EB5-89FA-75B815549C7A}" destId="{874EE544-C273-4C17-A882-17DC88FC8E78}" srcOrd="1" destOrd="0" presId="urn:microsoft.com/office/officeart/2005/8/layout/orgChart1"/>
    <dgm:cxn modelId="{F2F63926-31AA-4220-8AAD-AEE6C4B3019B}" type="presParOf" srcId="{0C895779-0A51-4EB5-89FA-75B815549C7A}" destId="{D684B506-051F-49AA-8F3D-39CA1BC36727}" srcOrd="2" destOrd="0" presId="urn:microsoft.com/office/officeart/2005/8/layout/orgChart1"/>
    <dgm:cxn modelId="{4CC8E8A4-662B-4FED-B530-08B122815F47}" type="presParOf" srcId="{3BFBC967-C863-4614-B46F-FDB9E7F942C8}" destId="{57DF6416-19FC-4520-8A5C-84B486346672}" srcOrd="2" destOrd="0" presId="urn:microsoft.com/office/officeart/2005/8/layout/orgChart1"/>
    <dgm:cxn modelId="{5C9562BA-5EA0-4988-A85F-EEE0DA5DF483}" type="presParOf" srcId="{E55E5706-3192-4FD2-9FB6-56FE06BD902A}" destId="{5FA71981-0D7C-46B4-82F4-62278AAD6241}" srcOrd="2" destOrd="0" presId="urn:microsoft.com/office/officeart/2005/8/layout/orgChart1"/>
    <dgm:cxn modelId="{1CBB6764-3BE5-47C6-B80D-FAD43C6E9370}" type="presParOf" srcId="{E55E5706-3192-4FD2-9FB6-56FE06BD902A}" destId="{E2448E1C-0AE8-4379-8831-E258E42412C1}" srcOrd="3" destOrd="0" presId="urn:microsoft.com/office/officeart/2005/8/layout/orgChart1"/>
    <dgm:cxn modelId="{2EBCB791-9EB1-4B95-B958-B2E4F250A2B4}" type="presParOf" srcId="{E2448E1C-0AE8-4379-8831-E258E42412C1}" destId="{3C55D636-5C9B-40F3-9140-0BC870CB1292}" srcOrd="0" destOrd="0" presId="urn:microsoft.com/office/officeart/2005/8/layout/orgChart1"/>
    <dgm:cxn modelId="{397F04F8-733C-4EB3-AD65-2C1E395A9F71}" type="presParOf" srcId="{3C55D636-5C9B-40F3-9140-0BC870CB1292}" destId="{E8AA2A2E-D7FF-413C-A700-7599ECBF2DC3}" srcOrd="0" destOrd="0" presId="urn:microsoft.com/office/officeart/2005/8/layout/orgChart1"/>
    <dgm:cxn modelId="{88D98CB7-9E8F-4534-BCD2-B7967AC2DAF9}" type="presParOf" srcId="{3C55D636-5C9B-40F3-9140-0BC870CB1292}" destId="{F85071C7-49FA-4808-912B-3E41AA8BA927}" srcOrd="1" destOrd="0" presId="urn:microsoft.com/office/officeart/2005/8/layout/orgChart1"/>
    <dgm:cxn modelId="{61694BB9-420D-44D9-83C6-1DA7A7C24F4B}" type="presParOf" srcId="{E2448E1C-0AE8-4379-8831-E258E42412C1}" destId="{C52C86AD-F704-4FD2-AD9B-6A8830FD538F}" srcOrd="1" destOrd="0" presId="urn:microsoft.com/office/officeart/2005/8/layout/orgChart1"/>
    <dgm:cxn modelId="{C6A3D960-58D5-4BDF-B2E3-DA76AA7BADFC}" type="presParOf" srcId="{C52C86AD-F704-4FD2-AD9B-6A8830FD538F}" destId="{7822C870-5299-4E78-89B6-DCBA152E65CA}" srcOrd="0" destOrd="0" presId="urn:microsoft.com/office/officeart/2005/8/layout/orgChart1"/>
    <dgm:cxn modelId="{5D34E505-DD45-47D3-891A-2F55DCBB7D2C}" type="presParOf" srcId="{C52C86AD-F704-4FD2-AD9B-6A8830FD538F}" destId="{6ACC1269-24B0-4C40-887A-78E1F86E01C0}" srcOrd="1" destOrd="0" presId="urn:microsoft.com/office/officeart/2005/8/layout/orgChart1"/>
    <dgm:cxn modelId="{6D3E3A61-1418-401E-9EA3-E29FDCCC7C3C}" type="presParOf" srcId="{6ACC1269-24B0-4C40-887A-78E1F86E01C0}" destId="{42400B4E-C71A-42E7-B3EC-B66EE658D876}" srcOrd="0" destOrd="0" presId="urn:microsoft.com/office/officeart/2005/8/layout/orgChart1"/>
    <dgm:cxn modelId="{17367991-D7EB-4BFA-9F84-BC7B0AD766B5}" type="presParOf" srcId="{42400B4E-C71A-42E7-B3EC-B66EE658D876}" destId="{06F527B4-3334-492A-9B18-5D8EE62083DA}" srcOrd="0" destOrd="0" presId="urn:microsoft.com/office/officeart/2005/8/layout/orgChart1"/>
    <dgm:cxn modelId="{1EAC66DC-BC89-45DA-B05F-50B804C9AE1C}" type="presParOf" srcId="{42400B4E-C71A-42E7-B3EC-B66EE658D876}" destId="{5F9121A1-B8D9-455B-9942-EAA89C664407}" srcOrd="1" destOrd="0" presId="urn:microsoft.com/office/officeart/2005/8/layout/orgChart1"/>
    <dgm:cxn modelId="{2EBC452F-1D19-424E-8AAA-8B5FC34FBC98}" type="presParOf" srcId="{6ACC1269-24B0-4C40-887A-78E1F86E01C0}" destId="{4C9BB594-27C8-4009-AB0A-782620E1A954}" srcOrd="1" destOrd="0" presId="urn:microsoft.com/office/officeart/2005/8/layout/orgChart1"/>
    <dgm:cxn modelId="{A01C9612-5A40-4FC5-8E84-0D9D8803FB9D}" type="presParOf" srcId="{6ACC1269-24B0-4C40-887A-78E1F86E01C0}" destId="{68DA322A-9ACC-431E-BEF7-EFE5B4DEEDEE}" srcOrd="2" destOrd="0" presId="urn:microsoft.com/office/officeart/2005/8/layout/orgChart1"/>
    <dgm:cxn modelId="{080D11BB-3B38-41CA-8BCC-D7D95F8B3372}" type="presParOf" srcId="{68DA322A-9ACC-431E-BEF7-EFE5B4DEEDEE}" destId="{01F347D3-FE37-4E02-8973-C85E49963EE2}" srcOrd="0" destOrd="0" presId="urn:microsoft.com/office/officeart/2005/8/layout/orgChart1"/>
    <dgm:cxn modelId="{8BBD71AC-C2F2-4D66-B38F-73439FF3C463}" type="presParOf" srcId="{68DA322A-9ACC-431E-BEF7-EFE5B4DEEDEE}" destId="{01D9E0BA-36B8-4718-8A2D-7A7A421D8427}" srcOrd="1" destOrd="0" presId="urn:microsoft.com/office/officeart/2005/8/layout/orgChart1"/>
    <dgm:cxn modelId="{9AEC1D82-9BE5-4F7F-AA87-423833AF986B}" type="presParOf" srcId="{01D9E0BA-36B8-4718-8A2D-7A7A421D8427}" destId="{E9F5440E-B6CA-47C2-B89C-6EDA42169034}" srcOrd="0" destOrd="0" presId="urn:microsoft.com/office/officeart/2005/8/layout/orgChart1"/>
    <dgm:cxn modelId="{633858F9-5ED8-406C-9E9E-5B15B822B22A}" type="presParOf" srcId="{E9F5440E-B6CA-47C2-B89C-6EDA42169034}" destId="{C132F36F-A4A6-4F3C-AF92-AF44438E8FBC}" srcOrd="0" destOrd="0" presId="urn:microsoft.com/office/officeart/2005/8/layout/orgChart1"/>
    <dgm:cxn modelId="{9680D463-DB1D-4E08-AF7F-21A88606C3A9}" type="presParOf" srcId="{E9F5440E-B6CA-47C2-B89C-6EDA42169034}" destId="{19A87EAC-A0A5-4F33-8C64-7F3BA2D6AD53}" srcOrd="1" destOrd="0" presId="urn:microsoft.com/office/officeart/2005/8/layout/orgChart1"/>
    <dgm:cxn modelId="{B9987F6E-9289-4A76-B55C-45558996B8EF}" type="presParOf" srcId="{01D9E0BA-36B8-4718-8A2D-7A7A421D8427}" destId="{B714300B-84BC-4133-A930-9DB055AC801A}" srcOrd="1" destOrd="0" presId="urn:microsoft.com/office/officeart/2005/8/layout/orgChart1"/>
    <dgm:cxn modelId="{B9A3C0E5-11CF-438C-A0F4-9364AE77127E}" type="presParOf" srcId="{01D9E0BA-36B8-4718-8A2D-7A7A421D8427}" destId="{710C32B0-F7DF-4D68-B4CD-3E0879F66B2A}" srcOrd="2" destOrd="0" presId="urn:microsoft.com/office/officeart/2005/8/layout/orgChart1"/>
    <dgm:cxn modelId="{D4DA2BBF-F9CD-4F9A-8654-510E164F1228}" type="presParOf" srcId="{C52C86AD-F704-4FD2-AD9B-6A8830FD538F}" destId="{227BC2FE-8F80-48D3-B12F-140D7E9EA9E7}" srcOrd="2" destOrd="0" presId="urn:microsoft.com/office/officeart/2005/8/layout/orgChart1"/>
    <dgm:cxn modelId="{2CDB8EE2-EE20-462C-BE35-9CF289BE07E6}" type="presParOf" srcId="{C52C86AD-F704-4FD2-AD9B-6A8830FD538F}" destId="{1B45700E-CE5A-4EC9-99ED-AC6494874A02}" srcOrd="3" destOrd="0" presId="urn:microsoft.com/office/officeart/2005/8/layout/orgChart1"/>
    <dgm:cxn modelId="{BB6A32DB-C0B9-43AB-9F34-BA24E2D0E97F}" type="presParOf" srcId="{1B45700E-CE5A-4EC9-99ED-AC6494874A02}" destId="{001FFAFF-7D33-4B4B-B15F-9FB4F3044BF8}" srcOrd="0" destOrd="0" presId="urn:microsoft.com/office/officeart/2005/8/layout/orgChart1"/>
    <dgm:cxn modelId="{0C3BDDDE-63C6-4BB9-8F73-3A8735A4181D}" type="presParOf" srcId="{001FFAFF-7D33-4B4B-B15F-9FB4F3044BF8}" destId="{D8CD6A38-4684-4E50-B9A4-93ABCF59CDFA}" srcOrd="0" destOrd="0" presId="urn:microsoft.com/office/officeart/2005/8/layout/orgChart1"/>
    <dgm:cxn modelId="{30D7CE57-E143-4FFD-9564-C74AC10E8AB5}" type="presParOf" srcId="{001FFAFF-7D33-4B4B-B15F-9FB4F3044BF8}" destId="{DB0335CC-7440-4910-B97A-2F5CE16E0F54}" srcOrd="1" destOrd="0" presId="urn:microsoft.com/office/officeart/2005/8/layout/orgChart1"/>
    <dgm:cxn modelId="{BBD9F865-453E-4EC9-B750-C5508A14BF8A}" type="presParOf" srcId="{1B45700E-CE5A-4EC9-99ED-AC6494874A02}" destId="{5ABD9440-4E47-40B9-8028-8CB9B844C763}" srcOrd="1" destOrd="0" presId="urn:microsoft.com/office/officeart/2005/8/layout/orgChart1"/>
    <dgm:cxn modelId="{AB0A79A8-0592-4F0D-BF0B-A4BEE242F932}" type="presParOf" srcId="{1B45700E-CE5A-4EC9-99ED-AC6494874A02}" destId="{F345B288-3954-4870-A032-BD6FBA7692AA}" srcOrd="2" destOrd="0" presId="urn:microsoft.com/office/officeart/2005/8/layout/orgChart1"/>
    <dgm:cxn modelId="{DE4B5BF8-A4DF-4EB7-A5C3-45D03BC5480B}" type="presParOf" srcId="{F345B288-3954-4870-A032-BD6FBA7692AA}" destId="{D5DB6AAE-50B8-4D6B-B137-7477AE6BE641}" srcOrd="0" destOrd="0" presId="urn:microsoft.com/office/officeart/2005/8/layout/orgChart1"/>
    <dgm:cxn modelId="{630F37C0-4440-4E2C-9D08-1355E9D7E2D5}" type="presParOf" srcId="{F345B288-3954-4870-A032-BD6FBA7692AA}" destId="{50F436CB-6B1D-4B72-8BDB-D06CD463CD10}" srcOrd="1" destOrd="0" presId="urn:microsoft.com/office/officeart/2005/8/layout/orgChart1"/>
    <dgm:cxn modelId="{A33823FF-2245-4290-A60E-1CD1C3ED6BE2}" type="presParOf" srcId="{50F436CB-6B1D-4B72-8BDB-D06CD463CD10}" destId="{AD445CF2-96F3-4E60-9890-F0579135A935}" srcOrd="0" destOrd="0" presId="urn:microsoft.com/office/officeart/2005/8/layout/orgChart1"/>
    <dgm:cxn modelId="{AD60F366-FB0F-4CB5-B548-72CDBA44CC4D}" type="presParOf" srcId="{AD445CF2-96F3-4E60-9890-F0579135A935}" destId="{E1EAF065-92BB-42E5-A3CA-0E7AF63A02B3}" srcOrd="0" destOrd="0" presId="urn:microsoft.com/office/officeart/2005/8/layout/orgChart1"/>
    <dgm:cxn modelId="{AF39174C-722F-4F81-8145-0D199EFC2641}" type="presParOf" srcId="{AD445CF2-96F3-4E60-9890-F0579135A935}" destId="{6FF87A0C-E8CF-4B84-A6BE-FCA7768AD100}" srcOrd="1" destOrd="0" presId="urn:microsoft.com/office/officeart/2005/8/layout/orgChart1"/>
    <dgm:cxn modelId="{3B08E8F7-7A9F-4E91-A352-1F18B2132277}" type="presParOf" srcId="{50F436CB-6B1D-4B72-8BDB-D06CD463CD10}" destId="{EE8F6925-3650-477E-ADAB-7CB80B551224}" srcOrd="1" destOrd="0" presId="urn:microsoft.com/office/officeart/2005/8/layout/orgChart1"/>
    <dgm:cxn modelId="{8D9F6204-369E-451A-B78C-9EE4F50B47FD}" type="presParOf" srcId="{50F436CB-6B1D-4B72-8BDB-D06CD463CD10}" destId="{A51F30FC-B85D-4915-9B49-D8BE1E44C10C}" srcOrd="2" destOrd="0" presId="urn:microsoft.com/office/officeart/2005/8/layout/orgChart1"/>
    <dgm:cxn modelId="{4CA5401F-99CA-44B4-8557-DCF4AA2B3162}" type="presParOf" srcId="{E2448E1C-0AE8-4379-8831-E258E42412C1}" destId="{18056CF6-A3BF-4A8F-8B0B-7C7C62335F93}" srcOrd="2" destOrd="0" presId="urn:microsoft.com/office/officeart/2005/8/layout/orgChart1"/>
    <dgm:cxn modelId="{DDBB2201-C6DB-4738-9D10-1F60F6796E7A}" type="presParOf" srcId="{FB0D1B05-5A40-4345-9C68-570B78BCEB53}" destId="{63E8E7DA-5DD8-494B-A127-F2A6F4B6FC87}" srcOrd="2" destOrd="0" presId="urn:microsoft.com/office/officeart/2005/8/layout/orgChart1"/>
    <dgm:cxn modelId="{D97CE141-201E-4D52-A107-10036BC7651E}" type="presParOf" srcId="{50C14F74-F97D-4E86-93B4-3D5A8F625FFF}" destId="{63780445-229F-430F-A1CC-504CDFF090B1}" srcOrd="2" destOrd="0" presId="urn:microsoft.com/office/officeart/2005/8/layout/orgChart1"/>
    <dgm:cxn modelId="{38CF8534-72A0-401A-A906-340D56862CB1}" type="presParOf" srcId="{50C14F74-F97D-4E86-93B4-3D5A8F625FFF}" destId="{0D3FD499-0592-46B4-B132-399ED9B31719}" srcOrd="3" destOrd="0" presId="urn:microsoft.com/office/officeart/2005/8/layout/orgChart1"/>
    <dgm:cxn modelId="{7FF4961A-E84C-44E7-87B1-4D1EF3E269CE}" type="presParOf" srcId="{0D3FD499-0592-46B4-B132-399ED9B31719}" destId="{26A9B86A-D000-406F-B458-EED308850C2E}" srcOrd="0" destOrd="0" presId="urn:microsoft.com/office/officeart/2005/8/layout/orgChart1"/>
    <dgm:cxn modelId="{B8CA26E8-30AE-4D32-BB1E-B9061296EB3D}" type="presParOf" srcId="{26A9B86A-D000-406F-B458-EED308850C2E}" destId="{E292C934-7CE6-466E-B583-2113085C5596}" srcOrd="0" destOrd="0" presId="urn:microsoft.com/office/officeart/2005/8/layout/orgChart1"/>
    <dgm:cxn modelId="{D14CFFC9-663B-48C9-A683-260615A8F4CC}" type="presParOf" srcId="{26A9B86A-D000-406F-B458-EED308850C2E}" destId="{0145491F-AF30-45A4-82F8-3335FFA628FF}" srcOrd="1" destOrd="0" presId="urn:microsoft.com/office/officeart/2005/8/layout/orgChart1"/>
    <dgm:cxn modelId="{86B61B7A-7D20-48D0-A783-9F513483AF22}" type="presParOf" srcId="{0D3FD499-0592-46B4-B132-399ED9B31719}" destId="{174466AD-8E93-4501-A3AD-D67206C26BA4}" srcOrd="1" destOrd="0" presId="urn:microsoft.com/office/officeart/2005/8/layout/orgChart1"/>
    <dgm:cxn modelId="{D98D3C5C-DE72-4C6E-83DD-10A996FF5710}" type="presParOf" srcId="{0D3FD499-0592-46B4-B132-399ED9B31719}" destId="{D55C7F16-BF69-44D0-AD89-0859B9F4F447}" srcOrd="2" destOrd="0" presId="urn:microsoft.com/office/officeart/2005/8/layout/orgChart1"/>
    <dgm:cxn modelId="{1F33115B-A81E-4F26-9ED5-010A9360C517}" type="presParOf" srcId="{D55C7F16-BF69-44D0-AD89-0859B9F4F447}" destId="{EE2B2EB4-90D3-4558-8097-BAA52F9ACE12}" srcOrd="0" destOrd="0" presId="urn:microsoft.com/office/officeart/2005/8/layout/orgChart1"/>
    <dgm:cxn modelId="{1D31FA70-BC9F-4EB8-BBDE-3E328AA40926}" type="presParOf" srcId="{D55C7F16-BF69-44D0-AD89-0859B9F4F447}" destId="{BD02BE92-77C3-4446-A1E4-1252B5E27531}" srcOrd="1" destOrd="0" presId="urn:microsoft.com/office/officeart/2005/8/layout/orgChart1"/>
    <dgm:cxn modelId="{043934BF-606D-4EF9-A20F-23AED32B63C2}" type="presParOf" srcId="{BD02BE92-77C3-4446-A1E4-1252B5E27531}" destId="{B4470BD4-D6C1-47BD-9ACB-1CC34E9D7DD5}" srcOrd="0" destOrd="0" presId="urn:microsoft.com/office/officeart/2005/8/layout/orgChart1"/>
    <dgm:cxn modelId="{2E6DC293-6370-425B-8D7D-6D6ACDFEDCE0}" type="presParOf" srcId="{B4470BD4-D6C1-47BD-9ACB-1CC34E9D7DD5}" destId="{0A6BA998-A0E3-46EF-AD99-9673E4F53513}" srcOrd="0" destOrd="0" presId="urn:microsoft.com/office/officeart/2005/8/layout/orgChart1"/>
    <dgm:cxn modelId="{ABBF2827-8E8C-4906-AF74-19E9E24543D9}" type="presParOf" srcId="{B4470BD4-D6C1-47BD-9ACB-1CC34E9D7DD5}" destId="{65EF3EA1-FBF7-4197-8E6C-FF9BAD74F122}" srcOrd="1" destOrd="0" presId="urn:microsoft.com/office/officeart/2005/8/layout/orgChart1"/>
    <dgm:cxn modelId="{D1C8051E-E42D-4569-9E67-BEB7F7DB55D6}" type="presParOf" srcId="{BD02BE92-77C3-4446-A1E4-1252B5E27531}" destId="{269CCA71-A03B-49CA-A712-03A770C452D5}" srcOrd="1" destOrd="0" presId="urn:microsoft.com/office/officeart/2005/8/layout/orgChart1"/>
    <dgm:cxn modelId="{0697586C-4E13-44DC-88A9-18CBBE74F922}" type="presParOf" srcId="{BD02BE92-77C3-4446-A1E4-1252B5E27531}" destId="{3886DB59-1D1D-4516-BBEF-1C046CEF79B4}" srcOrd="2" destOrd="0" presId="urn:microsoft.com/office/officeart/2005/8/layout/orgChart1"/>
    <dgm:cxn modelId="{3BD4282F-E023-4BA5-8AD6-9AC58CD6BDAA}" type="presParOf" srcId="{F84E11AB-4F64-44C2-9BB6-76DBBEA89E49}" destId="{2918C1A7-54EE-4900-BB7A-52572428BF7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4AF6BB-4795-4850-99B4-E8ABD5DA0357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22DE7B-EF23-4D30-B1EB-413B73891286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/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dirty="0">
              <a:ln>
                <a:noFill/>
              </a:ln>
              <a:solidFill>
                <a:schemeClr val="accent1">
                  <a:lumMod val="75000"/>
                </a:schemeClr>
              </a:solidFill>
            </a:rPr>
            <a:t>Chatbot	</a:t>
          </a:r>
        </a:p>
      </dgm:t>
    </dgm:pt>
    <dgm:pt modelId="{8BB86489-4EA9-4818-99F2-1DDAAFFF2A3C}" type="parTrans" cxnId="{B7E995E3-203C-4699-A923-5DC97FA5AFD9}">
      <dgm:prSet/>
      <dgm:spPr/>
      <dgm:t>
        <a:bodyPr/>
        <a:lstStyle/>
        <a:p>
          <a:endParaRPr lang="en-US"/>
        </a:p>
      </dgm:t>
    </dgm:pt>
    <dgm:pt modelId="{E0BA4260-FEFF-486B-85BB-A172D4C7732F}" type="sibTrans" cxnId="{B7E995E3-203C-4699-A923-5DC97FA5AFD9}">
      <dgm:prSet/>
      <dgm:spPr/>
      <dgm:t>
        <a:bodyPr/>
        <a:lstStyle/>
        <a:p>
          <a:endParaRPr lang="en-US"/>
        </a:p>
      </dgm:t>
    </dgm:pt>
    <dgm:pt modelId="{74B5C2E3-77D1-409C-A1DA-EABE88A6EE96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dirty="0" smtClean="0">
              <a:solidFill>
                <a:schemeClr val="accent1">
                  <a:lumMod val="75000"/>
                </a:schemeClr>
              </a:solidFill>
            </a:rPr>
            <a:t>Greetings</a:t>
          </a:r>
          <a:endParaRPr lang="en-US" sz="1400" dirty="0">
            <a:solidFill>
              <a:schemeClr val="accent1">
                <a:lumMod val="75000"/>
              </a:schemeClr>
            </a:solidFill>
          </a:endParaRPr>
        </a:p>
      </dgm:t>
    </dgm:pt>
    <dgm:pt modelId="{46EC0803-F16F-4B9B-984B-52FDB4325209}" type="parTrans" cxnId="{D11B323C-E74E-4625-962C-BCD7208CD6D9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DB30B50F-E9D5-4721-97FC-EF53C800E4E5}" type="sibTrans" cxnId="{D11B323C-E74E-4625-962C-BCD7208CD6D9}">
      <dgm:prSet/>
      <dgm:spPr/>
      <dgm:t>
        <a:bodyPr/>
        <a:lstStyle/>
        <a:p>
          <a:endParaRPr lang="en-US"/>
        </a:p>
      </dgm:t>
    </dgm:pt>
    <dgm:pt modelId="{0EC8C8DC-6C0A-4A96-868D-D9ABAA8B673A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dirty="0">
              <a:solidFill>
                <a:schemeClr val="accent1">
                  <a:lumMod val="75000"/>
                </a:schemeClr>
              </a:solidFill>
            </a:rPr>
            <a:t>General</a:t>
          </a:r>
        </a:p>
      </dgm:t>
    </dgm:pt>
    <dgm:pt modelId="{82EFE0EE-F8EA-4859-BCFB-70E168EA1130}" type="parTrans" cxnId="{638CD2A7-E049-4CC0-8550-36679D28C404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ED75370D-D2DD-4973-9616-895E4F14F4F1}" type="sibTrans" cxnId="{638CD2A7-E049-4CC0-8550-36679D28C404}">
      <dgm:prSet/>
      <dgm:spPr/>
      <dgm:t>
        <a:bodyPr/>
        <a:lstStyle/>
        <a:p>
          <a:endParaRPr lang="en-US"/>
        </a:p>
      </dgm:t>
    </dgm:pt>
    <dgm:pt modelId="{4BD35797-9A21-4E1F-88BF-34ECEB0973DD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dirty="0">
              <a:solidFill>
                <a:schemeClr val="accent1">
                  <a:lumMod val="75000"/>
                </a:schemeClr>
              </a:solidFill>
            </a:rPr>
            <a:t>Power Prediction</a:t>
          </a:r>
        </a:p>
      </dgm:t>
    </dgm:pt>
    <dgm:pt modelId="{1364DC9A-AA94-4DFA-B69D-ECCB53F20C50}" type="parTrans" cxnId="{B0336916-9269-4D74-8D49-729C92B5972C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EAB3E992-C323-4012-8A8C-1B69F87E4B89}" type="sibTrans" cxnId="{B0336916-9269-4D74-8D49-729C92B5972C}">
      <dgm:prSet/>
      <dgm:spPr/>
      <dgm:t>
        <a:bodyPr/>
        <a:lstStyle/>
        <a:p>
          <a:endParaRPr lang="en-US"/>
        </a:p>
      </dgm:t>
    </dgm:pt>
    <dgm:pt modelId="{B5E73FA9-D6E1-42E6-B288-9AC823B92119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dirty="0">
              <a:solidFill>
                <a:schemeClr val="accent1">
                  <a:lumMod val="75000"/>
                </a:schemeClr>
              </a:solidFill>
            </a:rPr>
            <a:t>Economics Calculator</a:t>
          </a:r>
        </a:p>
      </dgm:t>
    </dgm:pt>
    <dgm:pt modelId="{3B2DEEB1-6713-4AAB-BF53-6538B6DE0D2F}" type="parTrans" cxnId="{D89EAC29-8D45-4F50-B2F1-0796CEBE5532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D7DCF8CB-58BB-49B8-AC4A-4AE470103B6B}" type="sibTrans" cxnId="{D89EAC29-8D45-4F50-B2F1-0796CEBE5532}">
      <dgm:prSet/>
      <dgm:spPr/>
      <dgm:t>
        <a:bodyPr/>
        <a:lstStyle/>
        <a:p>
          <a:endParaRPr lang="en-US"/>
        </a:p>
      </dgm:t>
    </dgm:pt>
    <dgm:pt modelId="{2C668578-D6CE-4034-ADA1-9979D8A052B6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dirty="0">
              <a:solidFill>
                <a:schemeClr val="accent1">
                  <a:lumMod val="75000"/>
                </a:schemeClr>
              </a:solidFill>
            </a:rPr>
            <a:t>Terminology</a:t>
          </a:r>
        </a:p>
      </dgm:t>
    </dgm:pt>
    <dgm:pt modelId="{A0CD77ED-C761-48D7-9884-FB748FE47374}" type="parTrans" cxnId="{D98BAC90-BA86-4413-9D54-E0F38C697F05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EC0DDF03-0B4E-4BCF-9231-275A063D7EAA}" type="sibTrans" cxnId="{D98BAC90-BA86-4413-9D54-E0F38C697F05}">
      <dgm:prSet/>
      <dgm:spPr/>
      <dgm:t>
        <a:bodyPr/>
        <a:lstStyle/>
        <a:p>
          <a:endParaRPr lang="en-US"/>
        </a:p>
      </dgm:t>
    </dgm:pt>
    <dgm:pt modelId="{778605FC-4DD9-44D8-9723-AF80DA20AD03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dirty="0">
              <a:solidFill>
                <a:schemeClr val="accent1">
                  <a:lumMod val="75000"/>
                </a:schemeClr>
              </a:solidFill>
            </a:rPr>
            <a:t>Anything Else</a:t>
          </a:r>
        </a:p>
      </dgm:t>
    </dgm:pt>
    <dgm:pt modelId="{864F8ABA-0DF4-4B7C-AC09-6F42724346B4}" type="parTrans" cxnId="{CD3DF713-1538-4939-A563-B22B5DD19376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AE852770-4F6D-4FD1-AD6A-D0A8E9028404}" type="sibTrans" cxnId="{CD3DF713-1538-4939-A563-B22B5DD19376}">
      <dgm:prSet/>
      <dgm:spPr/>
      <dgm:t>
        <a:bodyPr/>
        <a:lstStyle/>
        <a:p>
          <a:endParaRPr lang="en-US"/>
        </a:p>
      </dgm:t>
    </dgm:pt>
    <dgm:pt modelId="{480F4899-3C83-46C8-8FB3-589FC199C2E1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/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100" dirty="0">
              <a:solidFill>
                <a:schemeClr val="accent1">
                  <a:lumMod val="75000"/>
                </a:schemeClr>
              </a:solidFill>
            </a:rPr>
            <a:t>Good Morning</a:t>
          </a:r>
        </a:p>
      </dgm:t>
    </dgm:pt>
    <dgm:pt modelId="{8ADF408D-4AD6-4CB1-8439-7C6D0531418A}" type="parTrans" cxnId="{22D320E1-CC48-4F92-B5A7-0832D1E0FE54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9220C0D8-C2FD-4CC3-8D24-2B4792768EC0}" type="sibTrans" cxnId="{22D320E1-CC48-4F92-B5A7-0832D1E0FE54}">
      <dgm:prSet/>
      <dgm:spPr/>
      <dgm:t>
        <a:bodyPr/>
        <a:lstStyle/>
        <a:p>
          <a:endParaRPr lang="en-US"/>
        </a:p>
      </dgm:t>
    </dgm:pt>
    <dgm:pt modelId="{B47B0421-87C7-495F-B60D-93C183D0BFA2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/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100" dirty="0">
              <a:solidFill>
                <a:schemeClr val="accent1">
                  <a:lumMod val="75000"/>
                </a:schemeClr>
              </a:solidFill>
            </a:rPr>
            <a:t>Good Afternoon</a:t>
          </a:r>
        </a:p>
      </dgm:t>
    </dgm:pt>
    <dgm:pt modelId="{7161D7D2-0DA7-41C0-94DE-9BD6DC5E5827}" type="parTrans" cxnId="{A89077A7-F0BA-4036-B277-BB56299B7D2F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9F0E926A-3217-4632-9E95-C2CFAC2E0FDB}" type="sibTrans" cxnId="{A89077A7-F0BA-4036-B277-BB56299B7D2F}">
      <dgm:prSet/>
      <dgm:spPr/>
      <dgm:t>
        <a:bodyPr/>
        <a:lstStyle/>
        <a:p>
          <a:endParaRPr lang="en-US"/>
        </a:p>
      </dgm:t>
    </dgm:pt>
    <dgm:pt modelId="{3EBD619E-A2C4-4B97-9254-BB5486C73E08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/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100" dirty="0">
              <a:solidFill>
                <a:schemeClr val="accent1">
                  <a:lumMod val="75000"/>
                </a:schemeClr>
              </a:solidFill>
            </a:rPr>
            <a:t>Good Evening</a:t>
          </a:r>
        </a:p>
      </dgm:t>
    </dgm:pt>
    <dgm:pt modelId="{BAA0F10B-6267-4A9A-AC81-32F881643CCB}" type="parTrans" cxnId="{3C6129CF-49BF-488D-867F-2E1A0934D668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0F5C7A01-85A7-4B46-A97A-224386CB2785}" type="sibTrans" cxnId="{3C6129CF-49BF-488D-867F-2E1A0934D668}">
      <dgm:prSet/>
      <dgm:spPr/>
      <dgm:t>
        <a:bodyPr/>
        <a:lstStyle/>
        <a:p>
          <a:endParaRPr lang="en-US"/>
        </a:p>
      </dgm:t>
    </dgm:pt>
    <dgm:pt modelId="{147EFFB6-AFD9-42DB-9EE3-CCC465197ED1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/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100">
              <a:solidFill>
                <a:schemeClr val="accent1">
                  <a:lumMod val="75000"/>
                </a:schemeClr>
              </a:solidFill>
            </a:rPr>
            <a:t>Hello</a:t>
          </a:r>
        </a:p>
      </dgm:t>
    </dgm:pt>
    <dgm:pt modelId="{7037630A-5481-4C90-8ECA-6EB2E830E9D2}" type="parTrans" cxnId="{763868EB-7122-49E2-A7A9-B9A8DC57DDB7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B6153E55-2724-4A05-9DD3-7FFCAD42DEEF}" type="sibTrans" cxnId="{763868EB-7122-49E2-A7A9-B9A8DC57DDB7}">
      <dgm:prSet/>
      <dgm:spPr/>
      <dgm:t>
        <a:bodyPr/>
        <a:lstStyle/>
        <a:p>
          <a:endParaRPr lang="en-US"/>
        </a:p>
      </dgm:t>
    </dgm:pt>
    <dgm:pt modelId="{04CB14DD-6862-411D-8C63-33FAF1DE9FF1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00" dirty="0">
              <a:solidFill>
                <a:schemeClr val="accent1">
                  <a:lumMod val="75000"/>
                </a:schemeClr>
              </a:solidFill>
            </a:rPr>
            <a:t>General About You</a:t>
          </a:r>
        </a:p>
      </dgm:t>
    </dgm:pt>
    <dgm:pt modelId="{CB592C35-B679-41A6-8170-C13C2158ADFB}" type="parTrans" cxnId="{50672F72-50E9-4BE9-845C-7D5E5C8B7F3A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81842D85-E48B-46B0-B1F2-88F2B38FB280}" type="sibTrans" cxnId="{50672F72-50E9-4BE9-845C-7D5E5C8B7F3A}">
      <dgm:prSet/>
      <dgm:spPr/>
      <dgm:t>
        <a:bodyPr/>
        <a:lstStyle/>
        <a:p>
          <a:endParaRPr lang="en-US"/>
        </a:p>
      </dgm:t>
    </dgm:pt>
    <dgm:pt modelId="{C4C69E73-FADB-4E4D-BE4B-CE862976FB7D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00" dirty="0">
              <a:solidFill>
                <a:schemeClr val="accent1">
                  <a:lumMod val="75000"/>
                </a:schemeClr>
              </a:solidFill>
            </a:rPr>
            <a:t>General Connect to Agent</a:t>
          </a:r>
        </a:p>
      </dgm:t>
    </dgm:pt>
    <dgm:pt modelId="{A1D4299E-3CBC-4D54-AB5F-74671CA60D8A}" type="parTrans" cxnId="{6C0190E1-17BD-4313-BC97-C7B2B2EB5D22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EECF0CC7-4444-448C-9F05-B3A1650B04C2}" type="sibTrans" cxnId="{6C0190E1-17BD-4313-BC97-C7B2B2EB5D22}">
      <dgm:prSet/>
      <dgm:spPr/>
      <dgm:t>
        <a:bodyPr/>
        <a:lstStyle/>
        <a:p>
          <a:endParaRPr lang="en-US"/>
        </a:p>
      </dgm:t>
    </dgm:pt>
    <dgm:pt modelId="{4F22B2AE-011E-45BB-A8B3-79510F4A3B74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00" dirty="0">
              <a:solidFill>
                <a:schemeClr val="accent1">
                  <a:lumMod val="75000"/>
                </a:schemeClr>
              </a:solidFill>
            </a:rPr>
            <a:t>General Agent Capabilities</a:t>
          </a:r>
        </a:p>
      </dgm:t>
    </dgm:pt>
    <dgm:pt modelId="{91585B58-13BF-41EA-87AA-F860DC1F12B5}" type="parTrans" cxnId="{2393474B-9150-4761-A38B-CF22316AFC42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95A04E0A-B631-4554-8496-2D7E78F316BB}" type="sibTrans" cxnId="{2393474B-9150-4761-A38B-CF22316AFC42}">
      <dgm:prSet/>
      <dgm:spPr/>
      <dgm:t>
        <a:bodyPr/>
        <a:lstStyle/>
        <a:p>
          <a:endParaRPr lang="en-US"/>
        </a:p>
      </dgm:t>
    </dgm:pt>
    <dgm:pt modelId="{E2118B0F-3ADE-422D-A317-CBCC55B14F98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00" dirty="0">
              <a:solidFill>
                <a:schemeClr val="accent1">
                  <a:lumMod val="75000"/>
                </a:schemeClr>
              </a:solidFill>
            </a:rPr>
            <a:t>General Ending</a:t>
          </a:r>
        </a:p>
      </dgm:t>
    </dgm:pt>
    <dgm:pt modelId="{B7B50891-CACC-47D3-9A86-E6140D5271B3}" type="parTrans" cxnId="{51FF1A5C-9282-466F-B75F-F5CAB6A89C98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FBDE75FF-3C65-4149-9D62-6DED3B7722C1}" type="sibTrans" cxnId="{51FF1A5C-9282-466F-B75F-F5CAB6A89C98}">
      <dgm:prSet/>
      <dgm:spPr/>
      <dgm:t>
        <a:bodyPr/>
        <a:lstStyle/>
        <a:p>
          <a:endParaRPr lang="en-US"/>
        </a:p>
      </dgm:t>
    </dgm:pt>
    <dgm:pt modelId="{53190F83-079E-4637-A932-5526EA988810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00" dirty="0">
              <a:solidFill>
                <a:schemeClr val="accent1">
                  <a:lumMod val="75000"/>
                </a:schemeClr>
              </a:solidFill>
            </a:rPr>
            <a:t>General Negative Feedback</a:t>
          </a:r>
        </a:p>
      </dgm:t>
    </dgm:pt>
    <dgm:pt modelId="{1115C840-5F9C-4816-BCB7-100BC12EDE20}" type="parTrans" cxnId="{F2D6A91E-B5F8-438F-AAA4-D4CA68B3C0F3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0967D6A3-24A4-4761-929D-3CC3FCC49090}" type="sibTrans" cxnId="{F2D6A91E-B5F8-438F-AAA4-D4CA68B3C0F3}">
      <dgm:prSet/>
      <dgm:spPr/>
      <dgm:t>
        <a:bodyPr/>
        <a:lstStyle/>
        <a:p>
          <a:endParaRPr lang="en-US"/>
        </a:p>
      </dgm:t>
    </dgm:pt>
    <dgm:pt modelId="{57B915C5-4D22-486B-BE3E-070A790E243F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00" dirty="0">
              <a:solidFill>
                <a:schemeClr val="accent1">
                  <a:lumMod val="75000"/>
                </a:schemeClr>
              </a:solidFill>
            </a:rPr>
            <a:t>General Positive Feedback</a:t>
          </a:r>
        </a:p>
      </dgm:t>
    </dgm:pt>
    <dgm:pt modelId="{D0FE1729-0A36-400B-B98A-15AC5268677E}" type="parTrans" cxnId="{6A69BB50-0E09-4511-A70B-EF5491EEF4BF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AA8C3FEA-D348-4766-8A50-9041B987DEBA}" type="sibTrans" cxnId="{6A69BB50-0E09-4511-A70B-EF5491EEF4BF}">
      <dgm:prSet/>
      <dgm:spPr/>
      <dgm:t>
        <a:bodyPr/>
        <a:lstStyle/>
        <a:p>
          <a:endParaRPr lang="en-US"/>
        </a:p>
      </dgm:t>
    </dgm:pt>
    <dgm:pt modelId="{B130763B-56CE-4541-BE2E-5D9E6F90ADBD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900" dirty="0">
              <a:solidFill>
                <a:schemeClr val="accent1">
                  <a:lumMod val="75000"/>
                </a:schemeClr>
              </a:solidFill>
            </a:rPr>
            <a:t>Not Authenticated User</a:t>
          </a:r>
        </a:p>
      </dgm:t>
    </dgm:pt>
    <dgm:pt modelId="{53FE7B05-96A5-4704-92EE-A7DC20617D46}" type="parTrans" cxnId="{1D73EC5E-15D1-4897-BAF6-0A56EEDADFCF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DB155058-7F70-4EB4-B228-C1B0E4969AC6}" type="sibTrans" cxnId="{1D73EC5E-15D1-4897-BAF6-0A56EEDADFCF}">
      <dgm:prSet/>
      <dgm:spPr/>
      <dgm:t>
        <a:bodyPr/>
        <a:lstStyle/>
        <a:p>
          <a:endParaRPr lang="en-US"/>
        </a:p>
      </dgm:t>
    </dgm:pt>
    <dgm:pt modelId="{01A55D6C-BDD7-4573-912E-C9963E4E0893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900" dirty="0">
              <a:solidFill>
                <a:schemeClr val="accent1">
                  <a:lumMod val="75000"/>
                </a:schemeClr>
              </a:solidFill>
            </a:rPr>
            <a:t>Authenticated User</a:t>
          </a:r>
        </a:p>
      </dgm:t>
    </dgm:pt>
    <dgm:pt modelId="{675CAC07-E62B-4624-B5B9-0B3563E23EEF}" type="parTrans" cxnId="{2311CDD8-5A1D-4149-AA4E-21BC7F20AD7E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6402062C-D32C-417E-9495-CCB0B72648A6}" type="sibTrans" cxnId="{2311CDD8-5A1D-4149-AA4E-21BC7F20AD7E}">
      <dgm:prSet/>
      <dgm:spPr/>
      <dgm:t>
        <a:bodyPr/>
        <a:lstStyle/>
        <a:p>
          <a:endParaRPr lang="en-US"/>
        </a:p>
      </dgm:t>
    </dgm:pt>
    <dgm:pt modelId="{7329920B-2857-40B5-B5D8-AFBA16393020}" type="asst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900" dirty="0">
              <a:solidFill>
                <a:schemeClr val="accent1">
                  <a:lumMod val="75000"/>
                </a:schemeClr>
              </a:solidFill>
            </a:rPr>
            <a:t>Prediction for Not Authenticated User</a:t>
          </a:r>
        </a:p>
      </dgm:t>
    </dgm:pt>
    <dgm:pt modelId="{44D3544E-4802-4809-8182-314BB3585776}" type="parTrans" cxnId="{8282B30C-7F8F-49B7-9554-DC5E8EE2BCA1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9BC0C287-7809-4CB4-8D6F-FEEC3906766E}" type="sibTrans" cxnId="{8282B30C-7F8F-49B7-9554-DC5E8EE2BCA1}">
      <dgm:prSet/>
      <dgm:spPr/>
      <dgm:t>
        <a:bodyPr/>
        <a:lstStyle/>
        <a:p>
          <a:endParaRPr lang="en-US"/>
        </a:p>
      </dgm:t>
    </dgm:pt>
    <dgm:pt modelId="{7400AFF2-4722-4F3E-966B-66F65D53059B}" type="asst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900" dirty="0">
              <a:solidFill>
                <a:schemeClr val="accent1">
                  <a:lumMod val="75000"/>
                </a:schemeClr>
              </a:solidFill>
            </a:rPr>
            <a:t>Prediction For Authenticated </a:t>
          </a:r>
          <a:r>
            <a:rPr lang="en-US" sz="900" dirty="0" smtClean="0">
              <a:solidFill>
                <a:schemeClr val="accent1">
                  <a:lumMod val="75000"/>
                </a:schemeClr>
              </a:solidFill>
            </a:rPr>
            <a:t>User</a:t>
          </a:r>
          <a:endParaRPr lang="en-US" sz="900" dirty="0">
            <a:solidFill>
              <a:schemeClr val="accent1">
                <a:lumMod val="75000"/>
              </a:schemeClr>
            </a:solidFill>
          </a:endParaRPr>
        </a:p>
      </dgm:t>
    </dgm:pt>
    <dgm:pt modelId="{D6331BD1-B53A-4433-AFFD-EA71C3EFCA31}" type="parTrans" cxnId="{730F24E9-4DD9-4FF9-90EC-7CB26561A704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D4F34590-63EE-49B8-A97B-4158B58047FC}" type="sibTrans" cxnId="{730F24E9-4DD9-4FF9-90EC-7CB26561A704}">
      <dgm:prSet/>
      <dgm:spPr/>
      <dgm:t>
        <a:bodyPr/>
        <a:lstStyle/>
        <a:p>
          <a:endParaRPr lang="en-US"/>
        </a:p>
      </dgm:t>
    </dgm:pt>
    <dgm:pt modelId="{86F29D55-A010-4960-BFC2-B492BE86D7CE}" type="asst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900" dirty="0">
              <a:solidFill>
                <a:schemeClr val="accent1">
                  <a:lumMod val="75000"/>
                </a:schemeClr>
              </a:solidFill>
            </a:rPr>
            <a:t>Understanding  Wind Farm Related Terminology</a:t>
          </a:r>
        </a:p>
      </dgm:t>
    </dgm:pt>
    <dgm:pt modelId="{16B9A6D8-0121-4095-B45A-8B38B363C609}" type="parTrans" cxnId="{40218C63-C165-418D-9E6B-3AD4C00B126E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CAF53359-4DC3-4B7C-B52B-EC00F9C57D5E}" type="sibTrans" cxnId="{40218C63-C165-418D-9E6B-3AD4C00B126E}">
      <dgm:prSet/>
      <dgm:spPr/>
      <dgm:t>
        <a:bodyPr/>
        <a:lstStyle/>
        <a:p>
          <a:endParaRPr lang="en-US"/>
        </a:p>
      </dgm:t>
    </dgm:pt>
    <dgm:pt modelId="{99B68743-ED2E-44E0-96E0-42A3A90BFFE3}" type="asst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900" dirty="0">
              <a:solidFill>
                <a:schemeClr val="accent1">
                  <a:lumMod val="75000"/>
                </a:schemeClr>
              </a:solidFill>
            </a:rPr>
            <a:t>Economics Calculator Service</a:t>
          </a:r>
        </a:p>
      </dgm:t>
    </dgm:pt>
    <dgm:pt modelId="{40C7B507-DED4-4D23-A473-F587AF84C243}" type="parTrans" cxnId="{7272B2CD-938E-4DF2-9C27-7D7404CE227E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29ABABC4-7556-4555-A2B5-45826B968BAC}" type="sibTrans" cxnId="{7272B2CD-938E-4DF2-9C27-7D7404CE227E}">
      <dgm:prSet/>
      <dgm:spPr/>
      <dgm:t>
        <a:bodyPr/>
        <a:lstStyle/>
        <a:p>
          <a:endParaRPr lang="en-US"/>
        </a:p>
      </dgm:t>
    </dgm:pt>
    <dgm:pt modelId="{1E04D1E5-4CFE-4BF5-A63F-52772D6A6655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000" dirty="0">
              <a:solidFill>
                <a:schemeClr val="accent1">
                  <a:lumMod val="75000"/>
                </a:schemeClr>
              </a:solidFill>
            </a:rPr>
            <a:t>General Human or Bot</a:t>
          </a:r>
        </a:p>
      </dgm:t>
    </dgm:pt>
    <dgm:pt modelId="{0E5F7356-6682-4AA1-BB99-D8AA4400AEBC}" type="parTrans" cxnId="{7B00911D-D305-402E-94F4-DAAFD907406C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3070D285-EA9E-41A9-9310-B614C4F23A81}" type="sibTrans" cxnId="{7B00911D-D305-402E-94F4-DAAFD907406C}">
      <dgm:prSet/>
      <dgm:spPr/>
      <dgm:t>
        <a:bodyPr/>
        <a:lstStyle/>
        <a:p>
          <a:endParaRPr lang="en-US"/>
        </a:p>
      </dgm:t>
    </dgm:pt>
    <dgm:pt modelId="{79B1AE26-8245-4910-B54A-407EA436B923}" type="pres">
      <dgm:prSet presAssocID="{D04AF6BB-4795-4850-99B4-E8ABD5DA03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FF0CEB9-753D-4AD7-90EB-C7E6BB277DD5}" type="pres">
      <dgm:prSet presAssocID="{B822DE7B-EF23-4D30-B1EB-413B73891286}" presName="hierRoot1" presStyleCnt="0">
        <dgm:presLayoutVars>
          <dgm:hierBranch/>
        </dgm:presLayoutVars>
      </dgm:prSet>
      <dgm:spPr/>
    </dgm:pt>
    <dgm:pt modelId="{B75D5973-FEB8-47FC-B707-329BABF9755E}" type="pres">
      <dgm:prSet presAssocID="{B822DE7B-EF23-4D30-B1EB-413B73891286}" presName="rootComposite1" presStyleCnt="0"/>
      <dgm:spPr/>
    </dgm:pt>
    <dgm:pt modelId="{A19F480E-0D06-4EFF-B08B-E0065DA3EB88}" type="pres">
      <dgm:prSet presAssocID="{B822DE7B-EF23-4D30-B1EB-413B73891286}" presName="rootText1" presStyleLbl="node0" presStyleIdx="0" presStyleCnt="1" custScaleX="143481" custScaleY="122720" custLinFactNeighborX="572" custLinFactNeighborY="18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96D1D6-7892-45CA-8380-1345583DE82A}" type="pres">
      <dgm:prSet presAssocID="{B822DE7B-EF23-4D30-B1EB-413B7389128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9C6C981-42FE-4D8C-8A2E-EB90B9F84E0C}" type="pres">
      <dgm:prSet presAssocID="{B822DE7B-EF23-4D30-B1EB-413B73891286}" presName="hierChild2" presStyleCnt="0"/>
      <dgm:spPr/>
    </dgm:pt>
    <dgm:pt modelId="{646932E8-230B-433E-8AE8-755D7F2F6F3D}" type="pres">
      <dgm:prSet presAssocID="{46EC0803-F16F-4B9B-984B-52FDB4325209}" presName="Name64" presStyleLbl="parChTrans1D2" presStyleIdx="0" presStyleCnt="6"/>
      <dgm:spPr/>
      <dgm:t>
        <a:bodyPr/>
        <a:lstStyle/>
        <a:p>
          <a:endParaRPr lang="en-US"/>
        </a:p>
      </dgm:t>
    </dgm:pt>
    <dgm:pt modelId="{E6D708D8-63FD-4577-AA31-9BF306CEAEDF}" type="pres">
      <dgm:prSet presAssocID="{74B5C2E3-77D1-409C-A1DA-EABE88A6EE96}" presName="hierRoot2" presStyleCnt="0">
        <dgm:presLayoutVars>
          <dgm:hierBranch val="init"/>
        </dgm:presLayoutVars>
      </dgm:prSet>
      <dgm:spPr/>
    </dgm:pt>
    <dgm:pt modelId="{421C7C6A-9596-4C92-B69F-69B3C8E53E61}" type="pres">
      <dgm:prSet presAssocID="{74B5C2E3-77D1-409C-A1DA-EABE88A6EE96}" presName="rootComposite" presStyleCnt="0"/>
      <dgm:spPr/>
    </dgm:pt>
    <dgm:pt modelId="{C978078D-BEE4-4B59-B61B-ED4C5C103A95}" type="pres">
      <dgm:prSet presAssocID="{74B5C2E3-77D1-409C-A1DA-EABE88A6EE96}" presName="rootText" presStyleLbl="node2" presStyleIdx="0" presStyleCnt="6" custScaleX="238005" custScaleY="1227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01D4F8-E189-4BE5-B2C6-009B37F737B8}" type="pres">
      <dgm:prSet presAssocID="{74B5C2E3-77D1-409C-A1DA-EABE88A6EE96}" presName="rootConnector" presStyleLbl="node2" presStyleIdx="0" presStyleCnt="6"/>
      <dgm:spPr/>
      <dgm:t>
        <a:bodyPr/>
        <a:lstStyle/>
        <a:p>
          <a:endParaRPr lang="en-US"/>
        </a:p>
      </dgm:t>
    </dgm:pt>
    <dgm:pt modelId="{959394D6-903B-474F-883A-29A4640C8542}" type="pres">
      <dgm:prSet presAssocID="{74B5C2E3-77D1-409C-A1DA-EABE88A6EE96}" presName="hierChild4" presStyleCnt="0"/>
      <dgm:spPr/>
    </dgm:pt>
    <dgm:pt modelId="{46974FFD-5A30-4C0F-9B79-9B84958BF1EF}" type="pres">
      <dgm:prSet presAssocID="{8ADF408D-4AD6-4CB1-8439-7C6D0531418A}" presName="Name64" presStyleLbl="parChTrans1D3" presStyleIdx="0" presStyleCnt="15"/>
      <dgm:spPr/>
      <dgm:t>
        <a:bodyPr/>
        <a:lstStyle/>
        <a:p>
          <a:endParaRPr lang="en-US"/>
        </a:p>
      </dgm:t>
    </dgm:pt>
    <dgm:pt modelId="{23ACF3B6-5D58-4ADB-959C-34A4217FA309}" type="pres">
      <dgm:prSet presAssocID="{480F4899-3C83-46C8-8FB3-589FC199C2E1}" presName="hierRoot2" presStyleCnt="0">
        <dgm:presLayoutVars>
          <dgm:hierBranch val="init"/>
        </dgm:presLayoutVars>
      </dgm:prSet>
      <dgm:spPr/>
    </dgm:pt>
    <dgm:pt modelId="{235D62C6-BA92-4A34-B145-B328289C1340}" type="pres">
      <dgm:prSet presAssocID="{480F4899-3C83-46C8-8FB3-589FC199C2E1}" presName="rootComposite" presStyleCnt="0"/>
      <dgm:spPr/>
    </dgm:pt>
    <dgm:pt modelId="{BE0F9A52-4A54-49E1-8881-E555F7625F76}" type="pres">
      <dgm:prSet presAssocID="{480F4899-3C83-46C8-8FB3-589FC199C2E1}" presName="rootText" presStyleLbl="node3" presStyleIdx="0" presStyleCnt="13" custScaleX="1941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765D33-9430-443C-9325-71F721B62284}" type="pres">
      <dgm:prSet presAssocID="{480F4899-3C83-46C8-8FB3-589FC199C2E1}" presName="rootConnector" presStyleLbl="node3" presStyleIdx="0" presStyleCnt="13"/>
      <dgm:spPr/>
      <dgm:t>
        <a:bodyPr/>
        <a:lstStyle/>
        <a:p>
          <a:endParaRPr lang="en-US"/>
        </a:p>
      </dgm:t>
    </dgm:pt>
    <dgm:pt modelId="{AE212478-704D-4B7C-942F-B8712C604D2D}" type="pres">
      <dgm:prSet presAssocID="{480F4899-3C83-46C8-8FB3-589FC199C2E1}" presName="hierChild4" presStyleCnt="0"/>
      <dgm:spPr/>
    </dgm:pt>
    <dgm:pt modelId="{EE4C8FDB-7462-48B8-80D5-433C732859D8}" type="pres">
      <dgm:prSet presAssocID="{480F4899-3C83-46C8-8FB3-589FC199C2E1}" presName="hierChild5" presStyleCnt="0"/>
      <dgm:spPr/>
    </dgm:pt>
    <dgm:pt modelId="{44C95158-30E5-455F-8FE7-2D6763219B0D}" type="pres">
      <dgm:prSet presAssocID="{7161D7D2-0DA7-41C0-94DE-9BD6DC5E5827}" presName="Name64" presStyleLbl="parChTrans1D3" presStyleIdx="1" presStyleCnt="15"/>
      <dgm:spPr/>
      <dgm:t>
        <a:bodyPr/>
        <a:lstStyle/>
        <a:p>
          <a:endParaRPr lang="en-US"/>
        </a:p>
      </dgm:t>
    </dgm:pt>
    <dgm:pt modelId="{DA2FC6FD-9EAE-44F5-AD4F-6995FC7D29B0}" type="pres">
      <dgm:prSet presAssocID="{B47B0421-87C7-495F-B60D-93C183D0BFA2}" presName="hierRoot2" presStyleCnt="0">
        <dgm:presLayoutVars>
          <dgm:hierBranch val="init"/>
        </dgm:presLayoutVars>
      </dgm:prSet>
      <dgm:spPr/>
    </dgm:pt>
    <dgm:pt modelId="{2E48746C-654D-4F00-942D-17418A3C040F}" type="pres">
      <dgm:prSet presAssocID="{B47B0421-87C7-495F-B60D-93C183D0BFA2}" presName="rootComposite" presStyleCnt="0"/>
      <dgm:spPr/>
    </dgm:pt>
    <dgm:pt modelId="{DF8B4240-3189-4381-8486-1093ED7F146A}" type="pres">
      <dgm:prSet presAssocID="{B47B0421-87C7-495F-B60D-93C183D0BFA2}" presName="rootText" presStyleLbl="node3" presStyleIdx="1" presStyleCnt="13" custScaleX="2066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7AB1D0-88FD-4302-ACCD-A07F1DC6D039}" type="pres">
      <dgm:prSet presAssocID="{B47B0421-87C7-495F-B60D-93C183D0BFA2}" presName="rootConnector" presStyleLbl="node3" presStyleIdx="1" presStyleCnt="13"/>
      <dgm:spPr/>
      <dgm:t>
        <a:bodyPr/>
        <a:lstStyle/>
        <a:p>
          <a:endParaRPr lang="en-US"/>
        </a:p>
      </dgm:t>
    </dgm:pt>
    <dgm:pt modelId="{B95ACAFB-1B57-4A3E-AA44-08017E2E5506}" type="pres">
      <dgm:prSet presAssocID="{B47B0421-87C7-495F-B60D-93C183D0BFA2}" presName="hierChild4" presStyleCnt="0"/>
      <dgm:spPr/>
    </dgm:pt>
    <dgm:pt modelId="{B022A80D-1AD8-447C-A3E8-5EBD844DC820}" type="pres">
      <dgm:prSet presAssocID="{B47B0421-87C7-495F-B60D-93C183D0BFA2}" presName="hierChild5" presStyleCnt="0"/>
      <dgm:spPr/>
    </dgm:pt>
    <dgm:pt modelId="{A28C441B-433B-4BC2-94A4-432DBDACB16C}" type="pres">
      <dgm:prSet presAssocID="{BAA0F10B-6267-4A9A-AC81-32F881643CCB}" presName="Name64" presStyleLbl="parChTrans1D3" presStyleIdx="2" presStyleCnt="15"/>
      <dgm:spPr/>
      <dgm:t>
        <a:bodyPr/>
        <a:lstStyle/>
        <a:p>
          <a:endParaRPr lang="en-US"/>
        </a:p>
      </dgm:t>
    </dgm:pt>
    <dgm:pt modelId="{1779E14F-EAEE-4D62-8159-C8B4B692D7AB}" type="pres">
      <dgm:prSet presAssocID="{3EBD619E-A2C4-4B97-9254-BB5486C73E08}" presName="hierRoot2" presStyleCnt="0">
        <dgm:presLayoutVars>
          <dgm:hierBranch val="init"/>
        </dgm:presLayoutVars>
      </dgm:prSet>
      <dgm:spPr/>
    </dgm:pt>
    <dgm:pt modelId="{84C500FB-D0A8-498D-912F-5E3DEA8D0640}" type="pres">
      <dgm:prSet presAssocID="{3EBD619E-A2C4-4B97-9254-BB5486C73E08}" presName="rootComposite" presStyleCnt="0"/>
      <dgm:spPr/>
    </dgm:pt>
    <dgm:pt modelId="{AC005DBF-3B91-4341-BCCD-8281A2DAAF9E}" type="pres">
      <dgm:prSet presAssocID="{3EBD619E-A2C4-4B97-9254-BB5486C73E08}" presName="rootText" presStyleLbl="node3" presStyleIdx="2" presStyleCnt="13" custScaleX="2129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E854A5-BC8D-4B2A-850E-0A3622FFF361}" type="pres">
      <dgm:prSet presAssocID="{3EBD619E-A2C4-4B97-9254-BB5486C73E08}" presName="rootConnector" presStyleLbl="node3" presStyleIdx="2" presStyleCnt="13"/>
      <dgm:spPr/>
      <dgm:t>
        <a:bodyPr/>
        <a:lstStyle/>
        <a:p>
          <a:endParaRPr lang="en-US"/>
        </a:p>
      </dgm:t>
    </dgm:pt>
    <dgm:pt modelId="{8EDAAE9E-1A12-4FED-8D20-4D46E967A925}" type="pres">
      <dgm:prSet presAssocID="{3EBD619E-A2C4-4B97-9254-BB5486C73E08}" presName="hierChild4" presStyleCnt="0"/>
      <dgm:spPr/>
    </dgm:pt>
    <dgm:pt modelId="{35C3941D-ED70-43E0-9EEF-FA8E86A16CC4}" type="pres">
      <dgm:prSet presAssocID="{3EBD619E-A2C4-4B97-9254-BB5486C73E08}" presName="hierChild5" presStyleCnt="0"/>
      <dgm:spPr/>
    </dgm:pt>
    <dgm:pt modelId="{D72195B6-C13F-44C6-A47F-3FE2D9FB53B4}" type="pres">
      <dgm:prSet presAssocID="{7037630A-5481-4C90-8ECA-6EB2E830E9D2}" presName="Name64" presStyleLbl="parChTrans1D3" presStyleIdx="3" presStyleCnt="15"/>
      <dgm:spPr/>
      <dgm:t>
        <a:bodyPr/>
        <a:lstStyle/>
        <a:p>
          <a:endParaRPr lang="en-US"/>
        </a:p>
      </dgm:t>
    </dgm:pt>
    <dgm:pt modelId="{5013397F-B77C-405A-BE41-ECFE423B8DE9}" type="pres">
      <dgm:prSet presAssocID="{147EFFB6-AFD9-42DB-9EE3-CCC465197ED1}" presName="hierRoot2" presStyleCnt="0">
        <dgm:presLayoutVars>
          <dgm:hierBranch val="init"/>
        </dgm:presLayoutVars>
      </dgm:prSet>
      <dgm:spPr/>
    </dgm:pt>
    <dgm:pt modelId="{D10DFD16-43BB-4DC5-9F71-A3C3B9A748EA}" type="pres">
      <dgm:prSet presAssocID="{147EFFB6-AFD9-42DB-9EE3-CCC465197ED1}" presName="rootComposite" presStyleCnt="0"/>
      <dgm:spPr/>
    </dgm:pt>
    <dgm:pt modelId="{CA332765-E581-4AB7-B5A9-81F99ECD4B91}" type="pres">
      <dgm:prSet presAssocID="{147EFFB6-AFD9-42DB-9EE3-CCC465197ED1}" presName="rootText" presStyleLbl="node3" presStyleIdx="3" presStyleCnt="13" custScaleX="1503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E7600F-2DC4-411F-A19A-2BC99DEB5E61}" type="pres">
      <dgm:prSet presAssocID="{147EFFB6-AFD9-42DB-9EE3-CCC465197ED1}" presName="rootConnector" presStyleLbl="node3" presStyleIdx="3" presStyleCnt="13"/>
      <dgm:spPr/>
      <dgm:t>
        <a:bodyPr/>
        <a:lstStyle/>
        <a:p>
          <a:endParaRPr lang="en-US"/>
        </a:p>
      </dgm:t>
    </dgm:pt>
    <dgm:pt modelId="{6805DF33-D531-4BA7-97B6-19F505E1AB4D}" type="pres">
      <dgm:prSet presAssocID="{147EFFB6-AFD9-42DB-9EE3-CCC465197ED1}" presName="hierChild4" presStyleCnt="0"/>
      <dgm:spPr/>
    </dgm:pt>
    <dgm:pt modelId="{1D2843DA-DFD1-45C6-8FFE-69A58553D2DB}" type="pres">
      <dgm:prSet presAssocID="{147EFFB6-AFD9-42DB-9EE3-CCC465197ED1}" presName="hierChild5" presStyleCnt="0"/>
      <dgm:spPr/>
    </dgm:pt>
    <dgm:pt modelId="{21ED33E8-A375-42A6-8882-C2CDBBF72097}" type="pres">
      <dgm:prSet presAssocID="{74B5C2E3-77D1-409C-A1DA-EABE88A6EE96}" presName="hierChild5" presStyleCnt="0"/>
      <dgm:spPr/>
    </dgm:pt>
    <dgm:pt modelId="{42061C7C-EA8F-4BCE-BDBF-76E84ACCFED5}" type="pres">
      <dgm:prSet presAssocID="{82EFE0EE-F8EA-4859-BCFB-70E168EA1130}" presName="Name64" presStyleLbl="parChTrans1D2" presStyleIdx="1" presStyleCnt="6"/>
      <dgm:spPr/>
      <dgm:t>
        <a:bodyPr/>
        <a:lstStyle/>
        <a:p>
          <a:endParaRPr lang="en-US"/>
        </a:p>
      </dgm:t>
    </dgm:pt>
    <dgm:pt modelId="{02A5C7DB-8253-4F7A-9D4B-365549DBAFF3}" type="pres">
      <dgm:prSet presAssocID="{0EC8C8DC-6C0A-4A96-868D-D9ABAA8B673A}" presName="hierRoot2" presStyleCnt="0">
        <dgm:presLayoutVars>
          <dgm:hierBranch val="init"/>
        </dgm:presLayoutVars>
      </dgm:prSet>
      <dgm:spPr/>
    </dgm:pt>
    <dgm:pt modelId="{3386A0A8-F1BE-4AE2-ADEE-3659DE740895}" type="pres">
      <dgm:prSet presAssocID="{0EC8C8DC-6C0A-4A96-868D-D9ABAA8B673A}" presName="rootComposite" presStyleCnt="0"/>
      <dgm:spPr/>
    </dgm:pt>
    <dgm:pt modelId="{87E6BCA8-FC5F-48D7-85E6-25034DE38911}" type="pres">
      <dgm:prSet presAssocID="{0EC8C8DC-6C0A-4A96-868D-D9ABAA8B673A}" presName="rootText" presStyleLbl="node2" presStyleIdx="1" presStyleCnt="6" custScaleX="238099" custScaleY="1227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5CE711-B035-4BEE-81DC-02C30A41EE2C}" type="pres">
      <dgm:prSet presAssocID="{0EC8C8DC-6C0A-4A96-868D-D9ABAA8B673A}" presName="rootConnector" presStyleLbl="node2" presStyleIdx="1" presStyleCnt="6"/>
      <dgm:spPr/>
      <dgm:t>
        <a:bodyPr/>
        <a:lstStyle/>
        <a:p>
          <a:endParaRPr lang="en-US"/>
        </a:p>
      </dgm:t>
    </dgm:pt>
    <dgm:pt modelId="{14C7CEA6-B238-4475-BF3B-1FAF0926B98A}" type="pres">
      <dgm:prSet presAssocID="{0EC8C8DC-6C0A-4A96-868D-D9ABAA8B673A}" presName="hierChild4" presStyleCnt="0"/>
      <dgm:spPr/>
    </dgm:pt>
    <dgm:pt modelId="{E8B33438-A172-4FB8-B39E-1259EEFCABE6}" type="pres">
      <dgm:prSet presAssocID="{CB592C35-B679-41A6-8170-C13C2158ADFB}" presName="Name64" presStyleLbl="parChTrans1D3" presStyleIdx="4" presStyleCnt="15"/>
      <dgm:spPr/>
      <dgm:t>
        <a:bodyPr/>
        <a:lstStyle/>
        <a:p>
          <a:endParaRPr lang="en-US"/>
        </a:p>
      </dgm:t>
    </dgm:pt>
    <dgm:pt modelId="{03488D7A-04F8-41DB-9D8B-6007504BD997}" type="pres">
      <dgm:prSet presAssocID="{04CB14DD-6862-411D-8C63-33FAF1DE9FF1}" presName="hierRoot2" presStyleCnt="0">
        <dgm:presLayoutVars>
          <dgm:hierBranch val="init"/>
        </dgm:presLayoutVars>
      </dgm:prSet>
      <dgm:spPr/>
    </dgm:pt>
    <dgm:pt modelId="{697BFC4F-EAC9-4393-BD25-6E3ACDBD6959}" type="pres">
      <dgm:prSet presAssocID="{04CB14DD-6862-411D-8C63-33FAF1DE9FF1}" presName="rootComposite" presStyleCnt="0"/>
      <dgm:spPr/>
    </dgm:pt>
    <dgm:pt modelId="{E633A0C4-EEA5-412D-84F1-6516445DC33C}" type="pres">
      <dgm:prSet presAssocID="{04CB14DD-6862-411D-8C63-33FAF1DE9FF1}" presName="rootText" presStyleLbl="node3" presStyleIdx="4" presStyleCnt="13" custScaleX="2059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623394-8CAA-46D0-915E-EAA18DE66365}" type="pres">
      <dgm:prSet presAssocID="{04CB14DD-6862-411D-8C63-33FAF1DE9FF1}" presName="rootConnector" presStyleLbl="node3" presStyleIdx="4" presStyleCnt="13"/>
      <dgm:spPr/>
      <dgm:t>
        <a:bodyPr/>
        <a:lstStyle/>
        <a:p>
          <a:endParaRPr lang="en-US"/>
        </a:p>
      </dgm:t>
    </dgm:pt>
    <dgm:pt modelId="{5AF18541-7DFA-4AE2-A0C0-FDE89B7094CD}" type="pres">
      <dgm:prSet presAssocID="{04CB14DD-6862-411D-8C63-33FAF1DE9FF1}" presName="hierChild4" presStyleCnt="0"/>
      <dgm:spPr/>
    </dgm:pt>
    <dgm:pt modelId="{DECD8915-DCDF-4411-9C27-435D782083A5}" type="pres">
      <dgm:prSet presAssocID="{04CB14DD-6862-411D-8C63-33FAF1DE9FF1}" presName="hierChild5" presStyleCnt="0"/>
      <dgm:spPr/>
    </dgm:pt>
    <dgm:pt modelId="{14CBD63B-6C25-4224-84C9-C1F7BD33C782}" type="pres">
      <dgm:prSet presAssocID="{A1D4299E-3CBC-4D54-AB5F-74671CA60D8A}" presName="Name64" presStyleLbl="parChTrans1D3" presStyleIdx="5" presStyleCnt="15"/>
      <dgm:spPr/>
      <dgm:t>
        <a:bodyPr/>
        <a:lstStyle/>
        <a:p>
          <a:endParaRPr lang="en-US"/>
        </a:p>
      </dgm:t>
    </dgm:pt>
    <dgm:pt modelId="{36C30780-7C68-40A6-BB5E-4D997DDFF46E}" type="pres">
      <dgm:prSet presAssocID="{C4C69E73-FADB-4E4D-BE4B-CE862976FB7D}" presName="hierRoot2" presStyleCnt="0">
        <dgm:presLayoutVars>
          <dgm:hierBranch val="init"/>
        </dgm:presLayoutVars>
      </dgm:prSet>
      <dgm:spPr/>
    </dgm:pt>
    <dgm:pt modelId="{A645D961-55C0-40FC-8DD2-3C0B732385AA}" type="pres">
      <dgm:prSet presAssocID="{C4C69E73-FADB-4E4D-BE4B-CE862976FB7D}" presName="rootComposite" presStyleCnt="0"/>
      <dgm:spPr/>
    </dgm:pt>
    <dgm:pt modelId="{2D2FA58D-C1BB-409C-A357-191144EF9646}" type="pres">
      <dgm:prSet presAssocID="{C4C69E73-FADB-4E4D-BE4B-CE862976FB7D}" presName="rootText" presStyleLbl="node3" presStyleIdx="5" presStyleCnt="13" custScaleX="283145" custLinFactNeighborX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9C5C22-682F-46DE-99E4-CD295366FEB7}" type="pres">
      <dgm:prSet presAssocID="{C4C69E73-FADB-4E4D-BE4B-CE862976FB7D}" presName="rootConnector" presStyleLbl="node3" presStyleIdx="5" presStyleCnt="13"/>
      <dgm:spPr/>
      <dgm:t>
        <a:bodyPr/>
        <a:lstStyle/>
        <a:p>
          <a:endParaRPr lang="en-US"/>
        </a:p>
      </dgm:t>
    </dgm:pt>
    <dgm:pt modelId="{FD33B523-510A-4591-914E-1E0784689F6A}" type="pres">
      <dgm:prSet presAssocID="{C4C69E73-FADB-4E4D-BE4B-CE862976FB7D}" presName="hierChild4" presStyleCnt="0"/>
      <dgm:spPr/>
    </dgm:pt>
    <dgm:pt modelId="{578E18F3-C370-4DAC-8AA9-C0EEDCA214FA}" type="pres">
      <dgm:prSet presAssocID="{C4C69E73-FADB-4E4D-BE4B-CE862976FB7D}" presName="hierChild5" presStyleCnt="0"/>
      <dgm:spPr/>
    </dgm:pt>
    <dgm:pt modelId="{8F1F430F-5AEA-496E-AE8E-1268E78AF373}" type="pres">
      <dgm:prSet presAssocID="{91585B58-13BF-41EA-87AA-F860DC1F12B5}" presName="Name64" presStyleLbl="parChTrans1D3" presStyleIdx="6" presStyleCnt="15"/>
      <dgm:spPr/>
      <dgm:t>
        <a:bodyPr/>
        <a:lstStyle/>
        <a:p>
          <a:endParaRPr lang="en-US"/>
        </a:p>
      </dgm:t>
    </dgm:pt>
    <dgm:pt modelId="{DD3D1BCA-770A-4355-9D57-061005B2723E}" type="pres">
      <dgm:prSet presAssocID="{4F22B2AE-011E-45BB-A8B3-79510F4A3B74}" presName="hierRoot2" presStyleCnt="0">
        <dgm:presLayoutVars>
          <dgm:hierBranch val="init"/>
        </dgm:presLayoutVars>
      </dgm:prSet>
      <dgm:spPr/>
    </dgm:pt>
    <dgm:pt modelId="{580FE695-292C-42B5-B152-BC987CF21F34}" type="pres">
      <dgm:prSet presAssocID="{4F22B2AE-011E-45BB-A8B3-79510F4A3B74}" presName="rootComposite" presStyleCnt="0"/>
      <dgm:spPr/>
    </dgm:pt>
    <dgm:pt modelId="{715A59E8-0F9F-4741-AAA8-CA9E09B4CA12}" type="pres">
      <dgm:prSet presAssocID="{4F22B2AE-011E-45BB-A8B3-79510F4A3B74}" presName="rootText" presStyleLbl="node3" presStyleIdx="6" presStyleCnt="13" custScaleX="2960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443A11-D3D0-413A-A36D-A0B491FBFFFA}" type="pres">
      <dgm:prSet presAssocID="{4F22B2AE-011E-45BB-A8B3-79510F4A3B74}" presName="rootConnector" presStyleLbl="node3" presStyleIdx="6" presStyleCnt="13"/>
      <dgm:spPr/>
      <dgm:t>
        <a:bodyPr/>
        <a:lstStyle/>
        <a:p>
          <a:endParaRPr lang="en-US"/>
        </a:p>
      </dgm:t>
    </dgm:pt>
    <dgm:pt modelId="{42079CA5-F03B-43FD-BCD3-1D3BD7741D79}" type="pres">
      <dgm:prSet presAssocID="{4F22B2AE-011E-45BB-A8B3-79510F4A3B74}" presName="hierChild4" presStyleCnt="0"/>
      <dgm:spPr/>
    </dgm:pt>
    <dgm:pt modelId="{E3606845-5521-44E6-9574-CCCF9653C496}" type="pres">
      <dgm:prSet presAssocID="{4F22B2AE-011E-45BB-A8B3-79510F4A3B74}" presName="hierChild5" presStyleCnt="0"/>
      <dgm:spPr/>
    </dgm:pt>
    <dgm:pt modelId="{032AB229-CC7D-48C8-A5DC-031E8BD21321}" type="pres">
      <dgm:prSet presAssocID="{B7B50891-CACC-47D3-9A86-E6140D5271B3}" presName="Name64" presStyleLbl="parChTrans1D3" presStyleIdx="7" presStyleCnt="15"/>
      <dgm:spPr/>
      <dgm:t>
        <a:bodyPr/>
        <a:lstStyle/>
        <a:p>
          <a:endParaRPr lang="en-US"/>
        </a:p>
      </dgm:t>
    </dgm:pt>
    <dgm:pt modelId="{A1F4ABF8-D188-40DC-A2F1-8410914E7EA2}" type="pres">
      <dgm:prSet presAssocID="{E2118B0F-3ADE-422D-A317-CBCC55B14F98}" presName="hierRoot2" presStyleCnt="0">
        <dgm:presLayoutVars>
          <dgm:hierBranch val="init"/>
        </dgm:presLayoutVars>
      </dgm:prSet>
      <dgm:spPr/>
    </dgm:pt>
    <dgm:pt modelId="{55B145B9-22A1-4769-B5B5-BB2E0B2A505A}" type="pres">
      <dgm:prSet presAssocID="{E2118B0F-3ADE-422D-A317-CBCC55B14F98}" presName="rootComposite" presStyleCnt="0"/>
      <dgm:spPr/>
    </dgm:pt>
    <dgm:pt modelId="{3A0661E9-54B1-4FB6-AFF1-4DB581FB307E}" type="pres">
      <dgm:prSet presAssocID="{E2118B0F-3ADE-422D-A317-CBCC55B14F98}" presName="rootText" presStyleLbl="node3" presStyleIdx="7" presStyleCnt="13" custScaleX="1832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11D5E0-641E-4E9C-AF90-D87E927535E4}" type="pres">
      <dgm:prSet presAssocID="{E2118B0F-3ADE-422D-A317-CBCC55B14F98}" presName="rootConnector" presStyleLbl="node3" presStyleIdx="7" presStyleCnt="13"/>
      <dgm:spPr/>
      <dgm:t>
        <a:bodyPr/>
        <a:lstStyle/>
        <a:p>
          <a:endParaRPr lang="en-US"/>
        </a:p>
      </dgm:t>
    </dgm:pt>
    <dgm:pt modelId="{5C3F00D7-4075-439B-AC73-0DA3BCAD6AF3}" type="pres">
      <dgm:prSet presAssocID="{E2118B0F-3ADE-422D-A317-CBCC55B14F98}" presName="hierChild4" presStyleCnt="0"/>
      <dgm:spPr/>
    </dgm:pt>
    <dgm:pt modelId="{153B021D-9D8F-4158-8A8A-EF6F3D925DFD}" type="pres">
      <dgm:prSet presAssocID="{E2118B0F-3ADE-422D-A317-CBCC55B14F98}" presName="hierChild5" presStyleCnt="0"/>
      <dgm:spPr/>
    </dgm:pt>
    <dgm:pt modelId="{59EFB65E-F8EA-4C97-A25B-3AB83CE6FBF8}" type="pres">
      <dgm:prSet presAssocID="{1115C840-5F9C-4816-BCB7-100BC12EDE20}" presName="Name64" presStyleLbl="parChTrans1D3" presStyleIdx="8" presStyleCnt="15"/>
      <dgm:spPr/>
      <dgm:t>
        <a:bodyPr/>
        <a:lstStyle/>
        <a:p>
          <a:endParaRPr lang="en-US"/>
        </a:p>
      </dgm:t>
    </dgm:pt>
    <dgm:pt modelId="{6D867CBA-E8FF-4951-82E9-DD28562EF6A6}" type="pres">
      <dgm:prSet presAssocID="{53190F83-079E-4637-A932-5526EA988810}" presName="hierRoot2" presStyleCnt="0">
        <dgm:presLayoutVars>
          <dgm:hierBranch val="init"/>
        </dgm:presLayoutVars>
      </dgm:prSet>
      <dgm:spPr/>
    </dgm:pt>
    <dgm:pt modelId="{8DAC9841-E491-48A7-A3CE-FEBFBCB52E90}" type="pres">
      <dgm:prSet presAssocID="{53190F83-079E-4637-A932-5526EA988810}" presName="rootComposite" presStyleCnt="0"/>
      <dgm:spPr/>
    </dgm:pt>
    <dgm:pt modelId="{C0A96D70-21E2-49DD-B489-B1BF9765806E}" type="pres">
      <dgm:prSet presAssocID="{53190F83-079E-4637-A932-5526EA988810}" presName="rootText" presStyleLbl="node3" presStyleIdx="8" presStyleCnt="13" custScaleX="3153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5EA710-C353-4A1F-86BA-082D43BED795}" type="pres">
      <dgm:prSet presAssocID="{53190F83-079E-4637-A932-5526EA988810}" presName="rootConnector" presStyleLbl="node3" presStyleIdx="8" presStyleCnt="13"/>
      <dgm:spPr/>
      <dgm:t>
        <a:bodyPr/>
        <a:lstStyle/>
        <a:p>
          <a:endParaRPr lang="en-US"/>
        </a:p>
      </dgm:t>
    </dgm:pt>
    <dgm:pt modelId="{D8EA27CE-60E4-4907-AA34-295FC4E64295}" type="pres">
      <dgm:prSet presAssocID="{53190F83-079E-4637-A932-5526EA988810}" presName="hierChild4" presStyleCnt="0"/>
      <dgm:spPr/>
    </dgm:pt>
    <dgm:pt modelId="{B297EB62-03AF-4CB2-ABCD-608EF0919BFC}" type="pres">
      <dgm:prSet presAssocID="{53190F83-079E-4637-A932-5526EA988810}" presName="hierChild5" presStyleCnt="0"/>
      <dgm:spPr/>
    </dgm:pt>
    <dgm:pt modelId="{D8657A3A-293E-4955-A635-9464DC13BC5D}" type="pres">
      <dgm:prSet presAssocID="{D0FE1729-0A36-400B-B98A-15AC5268677E}" presName="Name64" presStyleLbl="parChTrans1D3" presStyleIdx="9" presStyleCnt="15"/>
      <dgm:spPr/>
      <dgm:t>
        <a:bodyPr/>
        <a:lstStyle/>
        <a:p>
          <a:endParaRPr lang="en-US"/>
        </a:p>
      </dgm:t>
    </dgm:pt>
    <dgm:pt modelId="{6E4B2E11-F4F4-4E25-8C10-D6F6F2C1DC4E}" type="pres">
      <dgm:prSet presAssocID="{57B915C5-4D22-486B-BE3E-070A790E243F}" presName="hierRoot2" presStyleCnt="0">
        <dgm:presLayoutVars>
          <dgm:hierBranch val="init"/>
        </dgm:presLayoutVars>
      </dgm:prSet>
      <dgm:spPr/>
    </dgm:pt>
    <dgm:pt modelId="{3655F509-55C5-4337-BE73-6A24AEDAA1B8}" type="pres">
      <dgm:prSet presAssocID="{57B915C5-4D22-486B-BE3E-070A790E243F}" presName="rootComposite" presStyleCnt="0"/>
      <dgm:spPr/>
    </dgm:pt>
    <dgm:pt modelId="{ADDEF30F-4C1D-4D05-BCBD-EE2D15248CF9}" type="pres">
      <dgm:prSet presAssocID="{57B915C5-4D22-486B-BE3E-070A790E243F}" presName="rootText" presStyleLbl="node3" presStyleIdx="9" presStyleCnt="13" custScaleX="3053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0B4D44-44CF-4AE7-9DF5-7177E660A9D2}" type="pres">
      <dgm:prSet presAssocID="{57B915C5-4D22-486B-BE3E-070A790E243F}" presName="rootConnector" presStyleLbl="node3" presStyleIdx="9" presStyleCnt="13"/>
      <dgm:spPr/>
      <dgm:t>
        <a:bodyPr/>
        <a:lstStyle/>
        <a:p>
          <a:endParaRPr lang="en-US"/>
        </a:p>
      </dgm:t>
    </dgm:pt>
    <dgm:pt modelId="{5A79B08B-2684-433A-B59B-766990193539}" type="pres">
      <dgm:prSet presAssocID="{57B915C5-4D22-486B-BE3E-070A790E243F}" presName="hierChild4" presStyleCnt="0"/>
      <dgm:spPr/>
    </dgm:pt>
    <dgm:pt modelId="{926ACDBD-832F-41E7-BF97-62F22290949B}" type="pres">
      <dgm:prSet presAssocID="{57B915C5-4D22-486B-BE3E-070A790E243F}" presName="hierChild5" presStyleCnt="0"/>
      <dgm:spPr/>
    </dgm:pt>
    <dgm:pt modelId="{9937A754-0D7C-4716-88F3-9F8F151A55D0}" type="pres">
      <dgm:prSet presAssocID="{0E5F7356-6682-4AA1-BB99-D8AA4400AEBC}" presName="Name64" presStyleLbl="parChTrans1D3" presStyleIdx="10" presStyleCnt="15"/>
      <dgm:spPr/>
      <dgm:t>
        <a:bodyPr/>
        <a:lstStyle/>
        <a:p>
          <a:endParaRPr lang="en-US"/>
        </a:p>
      </dgm:t>
    </dgm:pt>
    <dgm:pt modelId="{A28EFEF6-9040-4427-A50C-511E3B97EE2E}" type="pres">
      <dgm:prSet presAssocID="{1E04D1E5-4CFE-4BF5-A63F-52772D6A6655}" presName="hierRoot2" presStyleCnt="0">
        <dgm:presLayoutVars>
          <dgm:hierBranch val="init"/>
        </dgm:presLayoutVars>
      </dgm:prSet>
      <dgm:spPr/>
    </dgm:pt>
    <dgm:pt modelId="{3404A0C5-0F52-4028-951A-497443737898}" type="pres">
      <dgm:prSet presAssocID="{1E04D1E5-4CFE-4BF5-A63F-52772D6A6655}" presName="rootComposite" presStyleCnt="0"/>
      <dgm:spPr/>
    </dgm:pt>
    <dgm:pt modelId="{D40A774B-6DFD-4F5D-BF60-4CAA5F397A7B}" type="pres">
      <dgm:prSet presAssocID="{1E04D1E5-4CFE-4BF5-A63F-52772D6A6655}" presName="rootText" presStyleLbl="node3" presStyleIdx="10" presStyleCnt="13" custScaleX="2457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CE0DEA-1750-4159-8761-4850164B15C5}" type="pres">
      <dgm:prSet presAssocID="{1E04D1E5-4CFE-4BF5-A63F-52772D6A6655}" presName="rootConnector" presStyleLbl="node3" presStyleIdx="10" presStyleCnt="13"/>
      <dgm:spPr/>
      <dgm:t>
        <a:bodyPr/>
        <a:lstStyle/>
        <a:p>
          <a:endParaRPr lang="en-US"/>
        </a:p>
      </dgm:t>
    </dgm:pt>
    <dgm:pt modelId="{A938A28D-0827-47B8-BEED-D6EF3CC2D59C}" type="pres">
      <dgm:prSet presAssocID="{1E04D1E5-4CFE-4BF5-A63F-52772D6A6655}" presName="hierChild4" presStyleCnt="0"/>
      <dgm:spPr/>
    </dgm:pt>
    <dgm:pt modelId="{3A809879-66FB-47EA-BD57-064C3C1EA372}" type="pres">
      <dgm:prSet presAssocID="{1E04D1E5-4CFE-4BF5-A63F-52772D6A6655}" presName="hierChild5" presStyleCnt="0"/>
      <dgm:spPr/>
    </dgm:pt>
    <dgm:pt modelId="{B428D4D5-B910-42C1-AFD4-6C08BDB0F1F5}" type="pres">
      <dgm:prSet presAssocID="{0EC8C8DC-6C0A-4A96-868D-D9ABAA8B673A}" presName="hierChild5" presStyleCnt="0"/>
      <dgm:spPr/>
    </dgm:pt>
    <dgm:pt modelId="{49E9F039-C6A2-4E9B-A9ED-0E8B1140710A}" type="pres">
      <dgm:prSet presAssocID="{1364DC9A-AA94-4DFA-B69D-ECCB53F20C50}" presName="Name64" presStyleLbl="parChTrans1D2" presStyleIdx="2" presStyleCnt="6"/>
      <dgm:spPr/>
      <dgm:t>
        <a:bodyPr/>
        <a:lstStyle/>
        <a:p>
          <a:endParaRPr lang="en-US"/>
        </a:p>
      </dgm:t>
    </dgm:pt>
    <dgm:pt modelId="{EDC25687-A8C3-4088-85F7-5D7F9EC70750}" type="pres">
      <dgm:prSet presAssocID="{4BD35797-9A21-4E1F-88BF-34ECEB0973DD}" presName="hierRoot2" presStyleCnt="0">
        <dgm:presLayoutVars>
          <dgm:hierBranch val="init"/>
        </dgm:presLayoutVars>
      </dgm:prSet>
      <dgm:spPr/>
    </dgm:pt>
    <dgm:pt modelId="{CDE90094-B2FE-43D8-94FF-AC1B3E6F9FBC}" type="pres">
      <dgm:prSet presAssocID="{4BD35797-9A21-4E1F-88BF-34ECEB0973DD}" presName="rootComposite" presStyleCnt="0"/>
      <dgm:spPr/>
    </dgm:pt>
    <dgm:pt modelId="{564C2CA6-7AB6-4A80-9AE0-13ED56CB2E48}" type="pres">
      <dgm:prSet presAssocID="{4BD35797-9A21-4E1F-88BF-34ECEB0973DD}" presName="rootText" presStyleLbl="node2" presStyleIdx="2" presStyleCnt="6" custScaleX="251837" custScaleY="1152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603002-1106-4125-A136-3760A905573E}" type="pres">
      <dgm:prSet presAssocID="{4BD35797-9A21-4E1F-88BF-34ECEB0973DD}" presName="rootConnector" presStyleLbl="node2" presStyleIdx="2" presStyleCnt="6"/>
      <dgm:spPr/>
      <dgm:t>
        <a:bodyPr/>
        <a:lstStyle/>
        <a:p>
          <a:endParaRPr lang="en-US"/>
        </a:p>
      </dgm:t>
    </dgm:pt>
    <dgm:pt modelId="{906F87B7-6835-445E-A5CE-5B097C901BA6}" type="pres">
      <dgm:prSet presAssocID="{4BD35797-9A21-4E1F-88BF-34ECEB0973DD}" presName="hierChild4" presStyleCnt="0"/>
      <dgm:spPr/>
    </dgm:pt>
    <dgm:pt modelId="{2786B52B-A8E2-4458-9889-B12B3D5BABB9}" type="pres">
      <dgm:prSet presAssocID="{53FE7B05-96A5-4704-92EE-A7DC20617D46}" presName="Name64" presStyleLbl="parChTrans1D3" presStyleIdx="11" presStyleCnt="15"/>
      <dgm:spPr/>
      <dgm:t>
        <a:bodyPr/>
        <a:lstStyle/>
        <a:p>
          <a:endParaRPr lang="en-US"/>
        </a:p>
      </dgm:t>
    </dgm:pt>
    <dgm:pt modelId="{E9D772CA-9EB3-4959-8350-EDE2B32AB648}" type="pres">
      <dgm:prSet presAssocID="{B130763B-56CE-4541-BE2E-5D9E6F90ADBD}" presName="hierRoot2" presStyleCnt="0">
        <dgm:presLayoutVars>
          <dgm:hierBranch val="init"/>
        </dgm:presLayoutVars>
      </dgm:prSet>
      <dgm:spPr/>
    </dgm:pt>
    <dgm:pt modelId="{BE8E5BDB-6CB7-44E7-9101-D0BC44AC2E51}" type="pres">
      <dgm:prSet presAssocID="{B130763B-56CE-4541-BE2E-5D9E6F90ADBD}" presName="rootComposite" presStyleCnt="0"/>
      <dgm:spPr/>
    </dgm:pt>
    <dgm:pt modelId="{E53321D1-DA26-4ACD-A8F7-F5DD708BEDE9}" type="pres">
      <dgm:prSet presAssocID="{B130763B-56CE-4541-BE2E-5D9E6F90ADBD}" presName="rootText" presStyleLbl="node3" presStyleIdx="11" presStyleCnt="13" custScaleX="2971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1617B3-6569-4D70-BD0F-A109F48DBB45}" type="pres">
      <dgm:prSet presAssocID="{B130763B-56CE-4541-BE2E-5D9E6F90ADBD}" presName="rootConnector" presStyleLbl="node3" presStyleIdx="11" presStyleCnt="13"/>
      <dgm:spPr/>
      <dgm:t>
        <a:bodyPr/>
        <a:lstStyle/>
        <a:p>
          <a:endParaRPr lang="en-US"/>
        </a:p>
      </dgm:t>
    </dgm:pt>
    <dgm:pt modelId="{5F181760-7A3D-4470-8F2B-953261B00D71}" type="pres">
      <dgm:prSet presAssocID="{B130763B-56CE-4541-BE2E-5D9E6F90ADBD}" presName="hierChild4" presStyleCnt="0"/>
      <dgm:spPr/>
    </dgm:pt>
    <dgm:pt modelId="{61FFD06D-DC0E-4D92-A89A-DA8E334DF94F}" type="pres">
      <dgm:prSet presAssocID="{B130763B-56CE-4541-BE2E-5D9E6F90ADBD}" presName="hierChild5" presStyleCnt="0"/>
      <dgm:spPr/>
    </dgm:pt>
    <dgm:pt modelId="{FEB9AA71-2BF4-4C0C-9BC2-049D8E9B428F}" type="pres">
      <dgm:prSet presAssocID="{44D3544E-4802-4809-8182-314BB3585776}" presName="Name115" presStyleLbl="parChTrans1D4" presStyleIdx="0" presStyleCnt="2"/>
      <dgm:spPr/>
      <dgm:t>
        <a:bodyPr/>
        <a:lstStyle/>
        <a:p>
          <a:endParaRPr lang="en-US"/>
        </a:p>
      </dgm:t>
    </dgm:pt>
    <dgm:pt modelId="{E9424D7D-096A-4FE9-9C76-1C64C7D0E00A}" type="pres">
      <dgm:prSet presAssocID="{7329920B-2857-40B5-B5D8-AFBA16393020}" presName="hierRoot3" presStyleCnt="0">
        <dgm:presLayoutVars>
          <dgm:hierBranch val="init"/>
        </dgm:presLayoutVars>
      </dgm:prSet>
      <dgm:spPr/>
    </dgm:pt>
    <dgm:pt modelId="{6CE9E1F8-8FE8-440A-B472-BE3A183A326A}" type="pres">
      <dgm:prSet presAssocID="{7329920B-2857-40B5-B5D8-AFBA16393020}" presName="rootComposite3" presStyleCnt="0"/>
      <dgm:spPr/>
    </dgm:pt>
    <dgm:pt modelId="{33D37F4F-82BF-4C3E-B17C-403DF5494272}" type="pres">
      <dgm:prSet presAssocID="{7329920B-2857-40B5-B5D8-AFBA16393020}" presName="rootText3" presStyleLbl="asst3" presStyleIdx="0" presStyleCnt="2" custScaleX="316896" custScaleY="1873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DBC878-9992-4E26-8495-E0519A243332}" type="pres">
      <dgm:prSet presAssocID="{7329920B-2857-40B5-B5D8-AFBA16393020}" presName="rootConnector3" presStyleLbl="asst3" presStyleIdx="0" presStyleCnt="2"/>
      <dgm:spPr/>
      <dgm:t>
        <a:bodyPr/>
        <a:lstStyle/>
        <a:p>
          <a:endParaRPr lang="en-US"/>
        </a:p>
      </dgm:t>
    </dgm:pt>
    <dgm:pt modelId="{CD116042-E42D-48D1-B2D3-F2C483A71B73}" type="pres">
      <dgm:prSet presAssocID="{7329920B-2857-40B5-B5D8-AFBA16393020}" presName="hierChild6" presStyleCnt="0"/>
      <dgm:spPr/>
    </dgm:pt>
    <dgm:pt modelId="{986D2BD6-64D0-4949-8A86-AC610B618F47}" type="pres">
      <dgm:prSet presAssocID="{7329920B-2857-40B5-B5D8-AFBA16393020}" presName="hierChild7" presStyleCnt="0"/>
      <dgm:spPr/>
    </dgm:pt>
    <dgm:pt modelId="{FD61BDAA-275E-458B-A939-F52F202899D9}" type="pres">
      <dgm:prSet presAssocID="{675CAC07-E62B-4624-B5B9-0B3563E23EEF}" presName="Name64" presStyleLbl="parChTrans1D3" presStyleIdx="12" presStyleCnt="15"/>
      <dgm:spPr/>
      <dgm:t>
        <a:bodyPr/>
        <a:lstStyle/>
        <a:p>
          <a:endParaRPr lang="en-US"/>
        </a:p>
      </dgm:t>
    </dgm:pt>
    <dgm:pt modelId="{6F1D8D77-55AD-4BD5-8D77-3B3DAEADA837}" type="pres">
      <dgm:prSet presAssocID="{01A55D6C-BDD7-4573-912E-C9963E4E0893}" presName="hierRoot2" presStyleCnt="0">
        <dgm:presLayoutVars>
          <dgm:hierBranch val="init"/>
        </dgm:presLayoutVars>
      </dgm:prSet>
      <dgm:spPr/>
    </dgm:pt>
    <dgm:pt modelId="{04A4BBF2-F203-47AB-9A17-B4DFC4FE62D6}" type="pres">
      <dgm:prSet presAssocID="{01A55D6C-BDD7-4573-912E-C9963E4E0893}" presName="rootComposite" presStyleCnt="0"/>
      <dgm:spPr/>
    </dgm:pt>
    <dgm:pt modelId="{DE9FB838-B99D-48A5-9D83-F40BD45AAA19}" type="pres">
      <dgm:prSet presAssocID="{01A55D6C-BDD7-4573-912E-C9963E4E0893}" presName="rootText" presStyleLbl="node3" presStyleIdx="12" presStyleCnt="13" custScaleX="3053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C8AC38-D533-40C0-B8F0-D7432527A966}" type="pres">
      <dgm:prSet presAssocID="{01A55D6C-BDD7-4573-912E-C9963E4E0893}" presName="rootConnector" presStyleLbl="node3" presStyleIdx="12" presStyleCnt="13"/>
      <dgm:spPr/>
      <dgm:t>
        <a:bodyPr/>
        <a:lstStyle/>
        <a:p>
          <a:endParaRPr lang="en-US"/>
        </a:p>
      </dgm:t>
    </dgm:pt>
    <dgm:pt modelId="{9EBF4A52-DE2C-4A04-8600-CE55E72E6E3E}" type="pres">
      <dgm:prSet presAssocID="{01A55D6C-BDD7-4573-912E-C9963E4E0893}" presName="hierChild4" presStyleCnt="0"/>
      <dgm:spPr/>
    </dgm:pt>
    <dgm:pt modelId="{A15DC7FF-8BD7-4DCC-80A0-371C58DEEE71}" type="pres">
      <dgm:prSet presAssocID="{01A55D6C-BDD7-4573-912E-C9963E4E0893}" presName="hierChild5" presStyleCnt="0"/>
      <dgm:spPr/>
    </dgm:pt>
    <dgm:pt modelId="{E1FDD728-FFB5-4E0E-8D83-A1006B61A5F5}" type="pres">
      <dgm:prSet presAssocID="{D6331BD1-B53A-4433-AFFD-EA71C3EFCA31}" presName="Name115" presStyleLbl="parChTrans1D4" presStyleIdx="1" presStyleCnt="2"/>
      <dgm:spPr/>
      <dgm:t>
        <a:bodyPr/>
        <a:lstStyle/>
        <a:p>
          <a:endParaRPr lang="en-US"/>
        </a:p>
      </dgm:t>
    </dgm:pt>
    <dgm:pt modelId="{6E5F68D6-6A8B-4DFF-9D46-FA8C176A1D21}" type="pres">
      <dgm:prSet presAssocID="{7400AFF2-4722-4F3E-966B-66F65D53059B}" presName="hierRoot3" presStyleCnt="0">
        <dgm:presLayoutVars>
          <dgm:hierBranch val="init"/>
        </dgm:presLayoutVars>
      </dgm:prSet>
      <dgm:spPr/>
    </dgm:pt>
    <dgm:pt modelId="{AE2C3FCF-3F17-4165-9698-04C46657FC5A}" type="pres">
      <dgm:prSet presAssocID="{7400AFF2-4722-4F3E-966B-66F65D53059B}" presName="rootComposite3" presStyleCnt="0"/>
      <dgm:spPr/>
    </dgm:pt>
    <dgm:pt modelId="{85D245CD-44E8-42E0-B9FB-294B562161CF}" type="pres">
      <dgm:prSet presAssocID="{7400AFF2-4722-4F3E-966B-66F65D53059B}" presName="rootText3" presStyleLbl="asst3" presStyleIdx="1" presStyleCnt="2" custScaleX="299920" custScaleY="1473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7A8D29-294E-46E5-AA5A-1EBDE84E3EE0}" type="pres">
      <dgm:prSet presAssocID="{7400AFF2-4722-4F3E-966B-66F65D53059B}" presName="rootConnector3" presStyleLbl="asst3" presStyleIdx="1" presStyleCnt="2"/>
      <dgm:spPr/>
      <dgm:t>
        <a:bodyPr/>
        <a:lstStyle/>
        <a:p>
          <a:endParaRPr lang="en-US"/>
        </a:p>
      </dgm:t>
    </dgm:pt>
    <dgm:pt modelId="{C3B7CEF0-A648-48D5-AF88-A2F4E485D1A0}" type="pres">
      <dgm:prSet presAssocID="{7400AFF2-4722-4F3E-966B-66F65D53059B}" presName="hierChild6" presStyleCnt="0"/>
      <dgm:spPr/>
    </dgm:pt>
    <dgm:pt modelId="{8880989C-CAE4-4479-9DFA-AEA919683D5B}" type="pres">
      <dgm:prSet presAssocID="{7400AFF2-4722-4F3E-966B-66F65D53059B}" presName="hierChild7" presStyleCnt="0"/>
      <dgm:spPr/>
    </dgm:pt>
    <dgm:pt modelId="{A69BA96C-FD55-4E2B-97BB-E4847DE2A80D}" type="pres">
      <dgm:prSet presAssocID="{4BD35797-9A21-4E1F-88BF-34ECEB0973DD}" presName="hierChild5" presStyleCnt="0"/>
      <dgm:spPr/>
    </dgm:pt>
    <dgm:pt modelId="{AED209BE-714C-4EC7-895F-1E33BAA4C9CB}" type="pres">
      <dgm:prSet presAssocID="{3B2DEEB1-6713-4AAB-BF53-6538B6DE0D2F}" presName="Name64" presStyleLbl="parChTrans1D2" presStyleIdx="3" presStyleCnt="6"/>
      <dgm:spPr/>
      <dgm:t>
        <a:bodyPr/>
        <a:lstStyle/>
        <a:p>
          <a:endParaRPr lang="en-US"/>
        </a:p>
      </dgm:t>
    </dgm:pt>
    <dgm:pt modelId="{58B8A5D0-0349-483F-BFB3-C506503D7588}" type="pres">
      <dgm:prSet presAssocID="{B5E73FA9-D6E1-42E6-B288-9AC823B92119}" presName="hierRoot2" presStyleCnt="0">
        <dgm:presLayoutVars>
          <dgm:hierBranch val="init"/>
        </dgm:presLayoutVars>
      </dgm:prSet>
      <dgm:spPr/>
    </dgm:pt>
    <dgm:pt modelId="{3AB737C9-A90D-4EA7-B1ED-73000A817BBE}" type="pres">
      <dgm:prSet presAssocID="{B5E73FA9-D6E1-42E6-B288-9AC823B92119}" presName="rootComposite" presStyleCnt="0"/>
      <dgm:spPr/>
    </dgm:pt>
    <dgm:pt modelId="{9C6E7146-72ED-44C5-9715-D09F037FFA32}" type="pres">
      <dgm:prSet presAssocID="{B5E73FA9-D6E1-42E6-B288-9AC823B92119}" presName="rootText" presStyleLbl="node2" presStyleIdx="3" presStyleCnt="6" custScaleX="3006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AECE78-E04A-4A29-B1E3-3835BE168450}" type="pres">
      <dgm:prSet presAssocID="{B5E73FA9-D6E1-42E6-B288-9AC823B92119}" presName="rootConnector" presStyleLbl="node2" presStyleIdx="3" presStyleCnt="6"/>
      <dgm:spPr/>
      <dgm:t>
        <a:bodyPr/>
        <a:lstStyle/>
        <a:p>
          <a:endParaRPr lang="en-US"/>
        </a:p>
      </dgm:t>
    </dgm:pt>
    <dgm:pt modelId="{B5202B73-CCBA-462E-8057-30F2CC9FE170}" type="pres">
      <dgm:prSet presAssocID="{B5E73FA9-D6E1-42E6-B288-9AC823B92119}" presName="hierChild4" presStyleCnt="0"/>
      <dgm:spPr/>
    </dgm:pt>
    <dgm:pt modelId="{7E1661B7-A1A0-4736-BF82-F56217CF2556}" type="pres">
      <dgm:prSet presAssocID="{B5E73FA9-D6E1-42E6-B288-9AC823B92119}" presName="hierChild5" presStyleCnt="0"/>
      <dgm:spPr/>
    </dgm:pt>
    <dgm:pt modelId="{09AAC660-E854-4748-87A9-FEF6AF2ADBD6}" type="pres">
      <dgm:prSet presAssocID="{40C7B507-DED4-4D23-A473-F587AF84C243}" presName="Name115" presStyleLbl="parChTrans1D3" presStyleIdx="13" presStyleCnt="15"/>
      <dgm:spPr/>
      <dgm:t>
        <a:bodyPr/>
        <a:lstStyle/>
        <a:p>
          <a:endParaRPr lang="en-US"/>
        </a:p>
      </dgm:t>
    </dgm:pt>
    <dgm:pt modelId="{57A722CE-E970-4AE1-84BB-151BB7AF436A}" type="pres">
      <dgm:prSet presAssocID="{99B68743-ED2E-44E0-96E0-42A3A90BFFE3}" presName="hierRoot3" presStyleCnt="0">
        <dgm:presLayoutVars>
          <dgm:hierBranch val="init"/>
        </dgm:presLayoutVars>
      </dgm:prSet>
      <dgm:spPr/>
    </dgm:pt>
    <dgm:pt modelId="{62959C0F-BB8D-4163-807F-88F7C5CBDE67}" type="pres">
      <dgm:prSet presAssocID="{99B68743-ED2E-44E0-96E0-42A3A90BFFE3}" presName="rootComposite3" presStyleCnt="0"/>
      <dgm:spPr/>
    </dgm:pt>
    <dgm:pt modelId="{5D50856E-EF99-470A-AF79-A471CF3CD861}" type="pres">
      <dgm:prSet presAssocID="{99B68743-ED2E-44E0-96E0-42A3A90BFFE3}" presName="rootText3" presStyleLbl="asst2" presStyleIdx="0" presStyleCnt="2" custScaleX="2886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C12E04-EB58-44C2-B5A7-3E0DF8FAA2DB}" type="pres">
      <dgm:prSet presAssocID="{99B68743-ED2E-44E0-96E0-42A3A90BFFE3}" presName="rootConnector3" presStyleLbl="asst2" presStyleIdx="0" presStyleCnt="2"/>
      <dgm:spPr/>
      <dgm:t>
        <a:bodyPr/>
        <a:lstStyle/>
        <a:p>
          <a:endParaRPr lang="en-US"/>
        </a:p>
      </dgm:t>
    </dgm:pt>
    <dgm:pt modelId="{8BA817D5-DAFB-42EA-8843-A08A66F8577F}" type="pres">
      <dgm:prSet presAssocID="{99B68743-ED2E-44E0-96E0-42A3A90BFFE3}" presName="hierChild6" presStyleCnt="0"/>
      <dgm:spPr/>
    </dgm:pt>
    <dgm:pt modelId="{69D43EF0-1401-4091-AB3F-3019C94EB784}" type="pres">
      <dgm:prSet presAssocID="{99B68743-ED2E-44E0-96E0-42A3A90BFFE3}" presName="hierChild7" presStyleCnt="0"/>
      <dgm:spPr/>
    </dgm:pt>
    <dgm:pt modelId="{7D33557C-A6D4-42F3-B080-BFDE9ABA89AD}" type="pres">
      <dgm:prSet presAssocID="{A0CD77ED-C761-48D7-9884-FB748FE47374}" presName="Name64" presStyleLbl="parChTrans1D2" presStyleIdx="4" presStyleCnt="6"/>
      <dgm:spPr/>
      <dgm:t>
        <a:bodyPr/>
        <a:lstStyle/>
        <a:p>
          <a:endParaRPr lang="en-US"/>
        </a:p>
      </dgm:t>
    </dgm:pt>
    <dgm:pt modelId="{4F77276F-C235-4038-8919-1104ADFFA52D}" type="pres">
      <dgm:prSet presAssocID="{2C668578-D6CE-4034-ADA1-9979D8A052B6}" presName="hierRoot2" presStyleCnt="0">
        <dgm:presLayoutVars>
          <dgm:hierBranch/>
        </dgm:presLayoutVars>
      </dgm:prSet>
      <dgm:spPr/>
    </dgm:pt>
    <dgm:pt modelId="{CFD7E66D-8BB4-480C-9AFA-3B7B0B01A50D}" type="pres">
      <dgm:prSet presAssocID="{2C668578-D6CE-4034-ADA1-9979D8A052B6}" presName="rootComposite" presStyleCnt="0"/>
      <dgm:spPr/>
    </dgm:pt>
    <dgm:pt modelId="{EC58FCCF-D653-4677-8E6B-01739E920313}" type="pres">
      <dgm:prSet presAssocID="{2C668578-D6CE-4034-ADA1-9979D8A052B6}" presName="rootText" presStyleLbl="node2" presStyleIdx="4" presStyleCnt="6" custScaleX="2317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15212E-BE81-457A-A2D6-E48262888A70}" type="pres">
      <dgm:prSet presAssocID="{2C668578-D6CE-4034-ADA1-9979D8A052B6}" presName="rootConnector" presStyleLbl="node2" presStyleIdx="4" presStyleCnt="6"/>
      <dgm:spPr/>
      <dgm:t>
        <a:bodyPr/>
        <a:lstStyle/>
        <a:p>
          <a:endParaRPr lang="en-US"/>
        </a:p>
      </dgm:t>
    </dgm:pt>
    <dgm:pt modelId="{79C22710-3FB2-48B0-BEED-2991DF54D378}" type="pres">
      <dgm:prSet presAssocID="{2C668578-D6CE-4034-ADA1-9979D8A052B6}" presName="hierChild4" presStyleCnt="0"/>
      <dgm:spPr/>
    </dgm:pt>
    <dgm:pt modelId="{DAE2DF9A-41B0-470F-B4E5-0A6A1C6627C9}" type="pres">
      <dgm:prSet presAssocID="{2C668578-D6CE-4034-ADA1-9979D8A052B6}" presName="hierChild5" presStyleCnt="0"/>
      <dgm:spPr/>
    </dgm:pt>
    <dgm:pt modelId="{3A0D4E00-C6A8-478B-9CA2-A6AE3CC48461}" type="pres">
      <dgm:prSet presAssocID="{16B9A6D8-0121-4095-B45A-8B38B363C609}" presName="Name115" presStyleLbl="parChTrans1D3" presStyleIdx="14" presStyleCnt="15"/>
      <dgm:spPr/>
      <dgm:t>
        <a:bodyPr/>
        <a:lstStyle/>
        <a:p>
          <a:endParaRPr lang="en-US"/>
        </a:p>
      </dgm:t>
    </dgm:pt>
    <dgm:pt modelId="{1CA042A8-9402-4385-8D38-7E7DD3FA3936}" type="pres">
      <dgm:prSet presAssocID="{86F29D55-A010-4960-BFC2-B492BE86D7CE}" presName="hierRoot3" presStyleCnt="0">
        <dgm:presLayoutVars>
          <dgm:hierBranch val="init"/>
        </dgm:presLayoutVars>
      </dgm:prSet>
      <dgm:spPr/>
    </dgm:pt>
    <dgm:pt modelId="{318BF130-6632-43BB-962C-D23B17B51E56}" type="pres">
      <dgm:prSet presAssocID="{86F29D55-A010-4960-BFC2-B492BE86D7CE}" presName="rootComposite3" presStyleCnt="0"/>
      <dgm:spPr/>
    </dgm:pt>
    <dgm:pt modelId="{362FF3F2-B36D-4B84-9C7B-37CAB4C33618}" type="pres">
      <dgm:prSet presAssocID="{86F29D55-A010-4960-BFC2-B492BE86D7CE}" presName="rootText3" presStyleLbl="asst2" presStyleIdx="1" presStyleCnt="2" custScaleX="4244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88B9DE-AD43-4D66-90D1-C63F7B572FAF}" type="pres">
      <dgm:prSet presAssocID="{86F29D55-A010-4960-BFC2-B492BE86D7CE}" presName="rootConnector3" presStyleLbl="asst2" presStyleIdx="1" presStyleCnt="2"/>
      <dgm:spPr/>
      <dgm:t>
        <a:bodyPr/>
        <a:lstStyle/>
        <a:p>
          <a:endParaRPr lang="en-US"/>
        </a:p>
      </dgm:t>
    </dgm:pt>
    <dgm:pt modelId="{B243A06B-AA6C-46BD-AF86-9DD87D67135E}" type="pres">
      <dgm:prSet presAssocID="{86F29D55-A010-4960-BFC2-B492BE86D7CE}" presName="hierChild6" presStyleCnt="0"/>
      <dgm:spPr/>
    </dgm:pt>
    <dgm:pt modelId="{CD68BB52-0965-46D8-A1D2-FB6CC1F4780F}" type="pres">
      <dgm:prSet presAssocID="{86F29D55-A010-4960-BFC2-B492BE86D7CE}" presName="hierChild7" presStyleCnt="0"/>
      <dgm:spPr/>
    </dgm:pt>
    <dgm:pt modelId="{8E55D1D6-C6B6-47ED-9C8F-E123754EB289}" type="pres">
      <dgm:prSet presAssocID="{864F8ABA-0DF4-4B7C-AC09-6F42724346B4}" presName="Name64" presStyleLbl="parChTrans1D2" presStyleIdx="5" presStyleCnt="6"/>
      <dgm:spPr/>
      <dgm:t>
        <a:bodyPr/>
        <a:lstStyle/>
        <a:p>
          <a:endParaRPr lang="en-US"/>
        </a:p>
      </dgm:t>
    </dgm:pt>
    <dgm:pt modelId="{ABE7A7CC-6595-4566-AA1B-8AEEA649AFF1}" type="pres">
      <dgm:prSet presAssocID="{778605FC-4DD9-44D8-9723-AF80DA20AD03}" presName="hierRoot2" presStyleCnt="0">
        <dgm:presLayoutVars>
          <dgm:hierBranch/>
        </dgm:presLayoutVars>
      </dgm:prSet>
      <dgm:spPr/>
    </dgm:pt>
    <dgm:pt modelId="{8416F730-7835-4B91-81CA-CA4B71132D28}" type="pres">
      <dgm:prSet presAssocID="{778605FC-4DD9-44D8-9723-AF80DA20AD03}" presName="rootComposite" presStyleCnt="0"/>
      <dgm:spPr/>
    </dgm:pt>
    <dgm:pt modelId="{BB46811C-4E58-4326-A460-BD72EEA91942}" type="pres">
      <dgm:prSet presAssocID="{778605FC-4DD9-44D8-9723-AF80DA20AD03}" presName="rootText" presStyleLbl="node2" presStyleIdx="5" presStyleCnt="6" custScaleX="2317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330504-E755-4E6E-93C9-9B86048EA7A9}" type="pres">
      <dgm:prSet presAssocID="{778605FC-4DD9-44D8-9723-AF80DA20AD03}" presName="rootConnector" presStyleLbl="node2" presStyleIdx="5" presStyleCnt="6"/>
      <dgm:spPr/>
      <dgm:t>
        <a:bodyPr/>
        <a:lstStyle/>
        <a:p>
          <a:endParaRPr lang="en-US"/>
        </a:p>
      </dgm:t>
    </dgm:pt>
    <dgm:pt modelId="{4BED9BBB-182A-4793-9805-1C8B1C162EA0}" type="pres">
      <dgm:prSet presAssocID="{778605FC-4DD9-44D8-9723-AF80DA20AD03}" presName="hierChild4" presStyleCnt="0"/>
      <dgm:spPr/>
    </dgm:pt>
    <dgm:pt modelId="{40E1529F-A686-4F69-BE34-D0744A5B752F}" type="pres">
      <dgm:prSet presAssocID="{778605FC-4DD9-44D8-9723-AF80DA20AD03}" presName="hierChild5" presStyleCnt="0"/>
      <dgm:spPr/>
    </dgm:pt>
    <dgm:pt modelId="{FB2EEF91-5DC6-4922-8204-51DCD726586E}" type="pres">
      <dgm:prSet presAssocID="{B822DE7B-EF23-4D30-B1EB-413B73891286}" presName="hierChild3" presStyleCnt="0"/>
      <dgm:spPr/>
    </dgm:pt>
  </dgm:ptLst>
  <dgm:cxnLst>
    <dgm:cxn modelId="{083F40B5-669C-4A48-94C2-8AE0707F6756}" type="presOf" srcId="{C4C69E73-FADB-4E4D-BE4B-CE862976FB7D}" destId="{2D2FA58D-C1BB-409C-A357-191144EF9646}" srcOrd="0" destOrd="0" presId="urn:microsoft.com/office/officeart/2009/3/layout/HorizontalOrganizationChart"/>
    <dgm:cxn modelId="{A89077A7-F0BA-4036-B277-BB56299B7D2F}" srcId="{74B5C2E3-77D1-409C-A1DA-EABE88A6EE96}" destId="{B47B0421-87C7-495F-B60D-93C183D0BFA2}" srcOrd="1" destOrd="0" parTransId="{7161D7D2-0DA7-41C0-94DE-9BD6DC5E5827}" sibTransId="{9F0E926A-3217-4632-9E95-C2CFAC2E0FDB}"/>
    <dgm:cxn modelId="{2EC237B0-7AB5-4E2C-B40B-C6DCE472C39D}" type="presOf" srcId="{E2118B0F-3ADE-422D-A317-CBCC55B14F98}" destId="{4811D5E0-641E-4E9C-AF90-D87E927535E4}" srcOrd="1" destOrd="0" presId="urn:microsoft.com/office/officeart/2009/3/layout/HorizontalOrganizationChart"/>
    <dgm:cxn modelId="{40218C63-C165-418D-9E6B-3AD4C00B126E}" srcId="{2C668578-D6CE-4034-ADA1-9979D8A052B6}" destId="{86F29D55-A010-4960-BFC2-B492BE86D7CE}" srcOrd="0" destOrd="0" parTransId="{16B9A6D8-0121-4095-B45A-8B38B363C609}" sibTransId="{CAF53359-4DC3-4B7C-B52B-EC00F9C57D5E}"/>
    <dgm:cxn modelId="{4F6745F2-AD0B-4E5E-803F-A06C7FB1E9B4}" type="presOf" srcId="{B822DE7B-EF23-4D30-B1EB-413B73891286}" destId="{A19F480E-0D06-4EFF-B08B-E0065DA3EB88}" srcOrd="0" destOrd="0" presId="urn:microsoft.com/office/officeart/2009/3/layout/HorizontalOrganizationChart"/>
    <dgm:cxn modelId="{AF2A0F20-1E30-4085-B911-10EC26E69B47}" type="presOf" srcId="{C4C69E73-FADB-4E4D-BE4B-CE862976FB7D}" destId="{1F9C5C22-682F-46DE-99E4-CD295366FEB7}" srcOrd="1" destOrd="0" presId="urn:microsoft.com/office/officeart/2009/3/layout/HorizontalOrganizationChart"/>
    <dgm:cxn modelId="{638CD2A7-E049-4CC0-8550-36679D28C404}" srcId="{B822DE7B-EF23-4D30-B1EB-413B73891286}" destId="{0EC8C8DC-6C0A-4A96-868D-D9ABAA8B673A}" srcOrd="1" destOrd="0" parTransId="{82EFE0EE-F8EA-4859-BCFB-70E168EA1130}" sibTransId="{ED75370D-D2DD-4973-9616-895E4F14F4F1}"/>
    <dgm:cxn modelId="{22D320E1-CC48-4F92-B5A7-0832D1E0FE54}" srcId="{74B5C2E3-77D1-409C-A1DA-EABE88A6EE96}" destId="{480F4899-3C83-46C8-8FB3-589FC199C2E1}" srcOrd="0" destOrd="0" parTransId="{8ADF408D-4AD6-4CB1-8439-7C6D0531418A}" sibTransId="{9220C0D8-C2FD-4CC3-8D24-2B4792768EC0}"/>
    <dgm:cxn modelId="{AED9876A-75D2-422B-94BE-B83FA1BDE3C8}" type="presOf" srcId="{778605FC-4DD9-44D8-9723-AF80DA20AD03}" destId="{E3330504-E755-4E6E-93C9-9B86048EA7A9}" srcOrd="1" destOrd="0" presId="urn:microsoft.com/office/officeart/2009/3/layout/HorizontalOrganizationChart"/>
    <dgm:cxn modelId="{DB054DF6-CB25-4C3F-B3E7-DB8D7496B895}" type="presOf" srcId="{7329920B-2857-40B5-B5D8-AFBA16393020}" destId="{52DBC878-9992-4E26-8495-E0519A243332}" srcOrd="1" destOrd="0" presId="urn:microsoft.com/office/officeart/2009/3/layout/HorizontalOrganizationChart"/>
    <dgm:cxn modelId="{9F0AF8BA-198C-449F-8261-76DF33B22E60}" type="presOf" srcId="{1364DC9A-AA94-4DFA-B69D-ECCB53F20C50}" destId="{49E9F039-C6A2-4E9B-A9ED-0E8B1140710A}" srcOrd="0" destOrd="0" presId="urn:microsoft.com/office/officeart/2009/3/layout/HorizontalOrganizationChart"/>
    <dgm:cxn modelId="{9DA7DB92-1F36-4C7F-8668-D7784C3054E7}" type="presOf" srcId="{40C7B507-DED4-4D23-A473-F587AF84C243}" destId="{09AAC660-E854-4748-87A9-FEF6AF2ADBD6}" srcOrd="0" destOrd="0" presId="urn:microsoft.com/office/officeart/2009/3/layout/HorizontalOrganizationChart"/>
    <dgm:cxn modelId="{9CC1ED22-1BEC-42F7-92B5-1567D2EFE67B}" type="presOf" srcId="{D04AF6BB-4795-4850-99B4-E8ABD5DA0357}" destId="{79B1AE26-8245-4910-B54A-407EA436B923}" srcOrd="0" destOrd="0" presId="urn:microsoft.com/office/officeart/2009/3/layout/HorizontalOrganizationChart"/>
    <dgm:cxn modelId="{50672F72-50E9-4BE9-845C-7D5E5C8B7F3A}" srcId="{0EC8C8DC-6C0A-4A96-868D-D9ABAA8B673A}" destId="{04CB14DD-6862-411D-8C63-33FAF1DE9FF1}" srcOrd="0" destOrd="0" parTransId="{CB592C35-B679-41A6-8170-C13C2158ADFB}" sibTransId="{81842D85-E48B-46B0-B1F2-88F2B38FB280}"/>
    <dgm:cxn modelId="{D89EAC29-8D45-4F50-B2F1-0796CEBE5532}" srcId="{B822DE7B-EF23-4D30-B1EB-413B73891286}" destId="{B5E73FA9-D6E1-42E6-B288-9AC823B92119}" srcOrd="3" destOrd="0" parTransId="{3B2DEEB1-6713-4AAB-BF53-6538B6DE0D2F}" sibTransId="{D7DCF8CB-58BB-49B8-AC4A-4AE470103B6B}"/>
    <dgm:cxn modelId="{7B00911D-D305-402E-94F4-DAAFD907406C}" srcId="{0EC8C8DC-6C0A-4A96-868D-D9ABAA8B673A}" destId="{1E04D1E5-4CFE-4BF5-A63F-52772D6A6655}" srcOrd="6" destOrd="0" parTransId="{0E5F7356-6682-4AA1-BB99-D8AA4400AEBC}" sibTransId="{3070D285-EA9E-41A9-9310-B614C4F23A81}"/>
    <dgm:cxn modelId="{ACA1710E-B62E-4CB3-8628-3513AC5F340D}" type="presOf" srcId="{01A55D6C-BDD7-4573-912E-C9963E4E0893}" destId="{21C8AC38-D533-40C0-B8F0-D7432527A966}" srcOrd="1" destOrd="0" presId="urn:microsoft.com/office/officeart/2009/3/layout/HorizontalOrganizationChart"/>
    <dgm:cxn modelId="{5FFB0731-E89B-4928-A634-996B1C4AFB86}" type="presOf" srcId="{7400AFF2-4722-4F3E-966B-66F65D53059B}" destId="{AC7A8D29-294E-46E5-AA5A-1EBDE84E3EE0}" srcOrd="1" destOrd="0" presId="urn:microsoft.com/office/officeart/2009/3/layout/HorizontalOrganizationChart"/>
    <dgm:cxn modelId="{01498D4E-82E3-4E0E-81D3-6C33B99623E7}" type="presOf" srcId="{0EC8C8DC-6C0A-4A96-868D-D9ABAA8B673A}" destId="{A85CE711-B035-4BEE-81DC-02C30A41EE2C}" srcOrd="1" destOrd="0" presId="urn:microsoft.com/office/officeart/2009/3/layout/HorizontalOrganizationChart"/>
    <dgm:cxn modelId="{FD4C8836-FAAD-4ECF-A074-CD9CD5931DC8}" type="presOf" srcId="{E2118B0F-3ADE-422D-A317-CBCC55B14F98}" destId="{3A0661E9-54B1-4FB6-AFF1-4DB581FB307E}" srcOrd="0" destOrd="0" presId="urn:microsoft.com/office/officeart/2009/3/layout/HorizontalOrganizationChart"/>
    <dgm:cxn modelId="{B0336916-9269-4D74-8D49-729C92B5972C}" srcId="{B822DE7B-EF23-4D30-B1EB-413B73891286}" destId="{4BD35797-9A21-4E1F-88BF-34ECEB0973DD}" srcOrd="2" destOrd="0" parTransId="{1364DC9A-AA94-4DFA-B69D-ECCB53F20C50}" sibTransId="{EAB3E992-C323-4012-8A8C-1B69F87E4B89}"/>
    <dgm:cxn modelId="{4B0B751A-6E59-4247-B5C0-B9DCFE02A005}" type="presOf" srcId="{0E5F7356-6682-4AA1-BB99-D8AA4400AEBC}" destId="{9937A754-0D7C-4716-88F3-9F8F151A55D0}" srcOrd="0" destOrd="0" presId="urn:microsoft.com/office/officeart/2009/3/layout/HorizontalOrganizationChart"/>
    <dgm:cxn modelId="{431BECB8-4971-44EF-B21C-59102D070A4F}" type="presOf" srcId="{0EC8C8DC-6C0A-4A96-868D-D9ABAA8B673A}" destId="{87E6BCA8-FC5F-48D7-85E6-25034DE38911}" srcOrd="0" destOrd="0" presId="urn:microsoft.com/office/officeart/2009/3/layout/HorizontalOrganizationChart"/>
    <dgm:cxn modelId="{A99BADC9-0045-4043-AE58-EECA55DDB294}" type="presOf" srcId="{3B2DEEB1-6713-4AAB-BF53-6538B6DE0D2F}" destId="{AED209BE-714C-4EC7-895F-1E33BAA4C9CB}" srcOrd="0" destOrd="0" presId="urn:microsoft.com/office/officeart/2009/3/layout/HorizontalOrganizationChart"/>
    <dgm:cxn modelId="{D11B323C-E74E-4625-962C-BCD7208CD6D9}" srcId="{B822DE7B-EF23-4D30-B1EB-413B73891286}" destId="{74B5C2E3-77D1-409C-A1DA-EABE88A6EE96}" srcOrd="0" destOrd="0" parTransId="{46EC0803-F16F-4B9B-984B-52FDB4325209}" sibTransId="{DB30B50F-E9D5-4721-97FC-EF53C800E4E5}"/>
    <dgm:cxn modelId="{66D7FB78-090C-40A7-A97D-D60FD063DED0}" type="presOf" srcId="{46EC0803-F16F-4B9B-984B-52FDB4325209}" destId="{646932E8-230B-433E-8AE8-755D7F2F6F3D}" srcOrd="0" destOrd="0" presId="urn:microsoft.com/office/officeart/2009/3/layout/HorizontalOrganizationChart"/>
    <dgm:cxn modelId="{8282B30C-7F8F-49B7-9554-DC5E8EE2BCA1}" srcId="{B130763B-56CE-4541-BE2E-5D9E6F90ADBD}" destId="{7329920B-2857-40B5-B5D8-AFBA16393020}" srcOrd="0" destOrd="0" parTransId="{44D3544E-4802-4809-8182-314BB3585776}" sibTransId="{9BC0C287-7809-4CB4-8D6F-FEEC3906766E}"/>
    <dgm:cxn modelId="{BC73F071-7F64-4ABA-AAF4-1F11A314D2A8}" type="presOf" srcId="{147EFFB6-AFD9-42DB-9EE3-CCC465197ED1}" destId="{5FE7600F-2DC4-411F-A19A-2BC99DEB5E61}" srcOrd="1" destOrd="0" presId="urn:microsoft.com/office/officeart/2009/3/layout/HorizontalOrganizationChart"/>
    <dgm:cxn modelId="{873AB39A-9AFE-4CEF-8FE5-0F367F181E78}" type="presOf" srcId="{7400AFF2-4722-4F3E-966B-66F65D53059B}" destId="{85D245CD-44E8-42E0-B9FB-294B562161CF}" srcOrd="0" destOrd="0" presId="urn:microsoft.com/office/officeart/2009/3/layout/HorizontalOrganizationChart"/>
    <dgm:cxn modelId="{27E639AB-5BA4-47EF-9A54-43BBBB364FE4}" type="presOf" srcId="{480F4899-3C83-46C8-8FB3-589FC199C2E1}" destId="{81765D33-9430-443C-9325-71F721B62284}" srcOrd="1" destOrd="0" presId="urn:microsoft.com/office/officeart/2009/3/layout/HorizontalOrganizationChart"/>
    <dgm:cxn modelId="{CC60FBB4-DBB1-4A2B-8C6B-11D9B9241933}" type="presOf" srcId="{4F22B2AE-011E-45BB-A8B3-79510F4A3B74}" destId="{715A59E8-0F9F-4741-AAA8-CA9E09B4CA12}" srcOrd="0" destOrd="0" presId="urn:microsoft.com/office/officeart/2009/3/layout/HorizontalOrganizationChart"/>
    <dgm:cxn modelId="{203177E0-0250-4E47-97B2-5D88B9F44A89}" type="presOf" srcId="{04CB14DD-6862-411D-8C63-33FAF1DE9FF1}" destId="{D9623394-8CAA-46D0-915E-EAA18DE66365}" srcOrd="1" destOrd="0" presId="urn:microsoft.com/office/officeart/2009/3/layout/HorizontalOrganizationChart"/>
    <dgm:cxn modelId="{51FF1A5C-9282-466F-B75F-F5CAB6A89C98}" srcId="{0EC8C8DC-6C0A-4A96-868D-D9ABAA8B673A}" destId="{E2118B0F-3ADE-422D-A317-CBCC55B14F98}" srcOrd="3" destOrd="0" parTransId="{B7B50891-CACC-47D3-9A86-E6140D5271B3}" sibTransId="{FBDE75FF-3C65-4149-9D62-6DED3B7722C1}"/>
    <dgm:cxn modelId="{816A8BD0-7DC5-4943-A084-2F8126DD2D7C}" type="presOf" srcId="{1115C840-5F9C-4816-BCB7-100BC12EDE20}" destId="{59EFB65E-F8EA-4C97-A25B-3AB83CE6FBF8}" srcOrd="0" destOrd="0" presId="urn:microsoft.com/office/officeart/2009/3/layout/HorizontalOrganizationChart"/>
    <dgm:cxn modelId="{D596F3AD-1530-41FE-B2DD-155CA0CEB956}" type="presOf" srcId="{B5E73FA9-D6E1-42E6-B288-9AC823B92119}" destId="{9C6E7146-72ED-44C5-9715-D09F037FFA32}" srcOrd="0" destOrd="0" presId="urn:microsoft.com/office/officeart/2009/3/layout/HorizontalOrganizationChart"/>
    <dgm:cxn modelId="{454D2065-61CE-41DC-8238-9BA2C34271AA}" type="presOf" srcId="{04CB14DD-6862-411D-8C63-33FAF1DE9FF1}" destId="{E633A0C4-EEA5-412D-84F1-6516445DC33C}" srcOrd="0" destOrd="0" presId="urn:microsoft.com/office/officeart/2009/3/layout/HorizontalOrganizationChart"/>
    <dgm:cxn modelId="{A8634127-A67F-489F-8E41-ABC990FFD7E9}" type="presOf" srcId="{3EBD619E-A2C4-4B97-9254-BB5486C73E08}" destId="{ECE854A5-BC8D-4B2A-850E-0A3622FFF361}" srcOrd="1" destOrd="0" presId="urn:microsoft.com/office/officeart/2009/3/layout/HorizontalOrganizationChart"/>
    <dgm:cxn modelId="{74A35963-193C-4CA8-91E7-D90DDE61B56F}" type="presOf" srcId="{147EFFB6-AFD9-42DB-9EE3-CCC465197ED1}" destId="{CA332765-E581-4AB7-B5A9-81F99ECD4B91}" srcOrd="0" destOrd="0" presId="urn:microsoft.com/office/officeart/2009/3/layout/HorizontalOrganizationChart"/>
    <dgm:cxn modelId="{684177A6-835B-4887-A39B-C7F162780041}" type="presOf" srcId="{B130763B-56CE-4541-BE2E-5D9E6F90ADBD}" destId="{E53321D1-DA26-4ACD-A8F7-F5DD708BEDE9}" srcOrd="0" destOrd="0" presId="urn:microsoft.com/office/officeart/2009/3/layout/HorizontalOrganizationChart"/>
    <dgm:cxn modelId="{F4D5FFA8-4106-44E9-93F8-4E8F2C80F24B}" type="presOf" srcId="{2C668578-D6CE-4034-ADA1-9979D8A052B6}" destId="{D115212E-BE81-457A-A2D6-E48262888A70}" srcOrd="1" destOrd="0" presId="urn:microsoft.com/office/officeart/2009/3/layout/HorizontalOrganizationChart"/>
    <dgm:cxn modelId="{F4AE105F-361C-4C3A-9B41-AE7CFEB6E800}" type="presOf" srcId="{01A55D6C-BDD7-4573-912E-C9963E4E0893}" destId="{DE9FB838-B99D-48A5-9D83-F40BD45AAA19}" srcOrd="0" destOrd="0" presId="urn:microsoft.com/office/officeart/2009/3/layout/HorizontalOrganizationChart"/>
    <dgm:cxn modelId="{5B689C36-77D0-46AA-9FD3-C46E03A088DF}" type="presOf" srcId="{1E04D1E5-4CFE-4BF5-A63F-52772D6A6655}" destId="{F6CE0DEA-1750-4159-8761-4850164B15C5}" srcOrd="1" destOrd="0" presId="urn:microsoft.com/office/officeart/2009/3/layout/HorizontalOrganizationChart"/>
    <dgm:cxn modelId="{3C6129CF-49BF-488D-867F-2E1A0934D668}" srcId="{74B5C2E3-77D1-409C-A1DA-EABE88A6EE96}" destId="{3EBD619E-A2C4-4B97-9254-BB5486C73E08}" srcOrd="2" destOrd="0" parTransId="{BAA0F10B-6267-4A9A-AC81-32F881643CCB}" sibTransId="{0F5C7A01-85A7-4B46-A97A-224386CB2785}"/>
    <dgm:cxn modelId="{81ED3957-F64F-4460-8F1A-914BEE7F5B6D}" type="presOf" srcId="{53190F83-079E-4637-A932-5526EA988810}" destId="{835EA710-C353-4A1F-86BA-082D43BED795}" srcOrd="1" destOrd="0" presId="urn:microsoft.com/office/officeart/2009/3/layout/HorizontalOrganizationChart"/>
    <dgm:cxn modelId="{14B101E6-E139-4771-9AC1-A7F63DC19C3F}" type="presOf" srcId="{2C668578-D6CE-4034-ADA1-9979D8A052B6}" destId="{EC58FCCF-D653-4677-8E6B-01739E920313}" srcOrd="0" destOrd="0" presId="urn:microsoft.com/office/officeart/2009/3/layout/HorizontalOrganizationChart"/>
    <dgm:cxn modelId="{B75F5725-0039-4702-A7A5-623B45285BDB}" type="presOf" srcId="{53FE7B05-96A5-4704-92EE-A7DC20617D46}" destId="{2786B52B-A8E2-4458-9889-B12B3D5BABB9}" srcOrd="0" destOrd="0" presId="urn:microsoft.com/office/officeart/2009/3/layout/HorizontalOrganizationChart"/>
    <dgm:cxn modelId="{65163F7D-723C-487E-88AB-983AAAAB01A4}" type="presOf" srcId="{B130763B-56CE-4541-BE2E-5D9E6F90ADBD}" destId="{9A1617B3-6569-4D70-BD0F-A109F48DBB45}" srcOrd="1" destOrd="0" presId="urn:microsoft.com/office/officeart/2009/3/layout/HorizontalOrganizationChart"/>
    <dgm:cxn modelId="{B1EF002B-DC7D-4EDE-966D-8B2192DE54F7}" type="presOf" srcId="{B7B50891-CACC-47D3-9A86-E6140D5271B3}" destId="{032AB229-CC7D-48C8-A5DC-031E8BD21321}" srcOrd="0" destOrd="0" presId="urn:microsoft.com/office/officeart/2009/3/layout/HorizontalOrganizationChart"/>
    <dgm:cxn modelId="{D98BAC90-BA86-4413-9D54-E0F38C697F05}" srcId="{B822DE7B-EF23-4D30-B1EB-413B73891286}" destId="{2C668578-D6CE-4034-ADA1-9979D8A052B6}" srcOrd="4" destOrd="0" parTransId="{A0CD77ED-C761-48D7-9884-FB748FE47374}" sibTransId="{EC0DDF03-0B4E-4BCF-9231-275A063D7EAA}"/>
    <dgm:cxn modelId="{6A69BB50-0E09-4511-A70B-EF5491EEF4BF}" srcId="{0EC8C8DC-6C0A-4A96-868D-D9ABAA8B673A}" destId="{57B915C5-4D22-486B-BE3E-070A790E243F}" srcOrd="5" destOrd="0" parTransId="{D0FE1729-0A36-400B-B98A-15AC5268677E}" sibTransId="{AA8C3FEA-D348-4766-8A50-9041B987DEBA}"/>
    <dgm:cxn modelId="{1084D9B3-A8EE-44CC-AAF0-7BD8C2A589DB}" type="presOf" srcId="{74B5C2E3-77D1-409C-A1DA-EABE88A6EE96}" destId="{A201D4F8-E189-4BE5-B2C6-009B37F737B8}" srcOrd="1" destOrd="0" presId="urn:microsoft.com/office/officeart/2009/3/layout/HorizontalOrganizationChart"/>
    <dgm:cxn modelId="{737D1642-664C-4476-A633-BB0525C52127}" type="presOf" srcId="{D6331BD1-B53A-4433-AFFD-EA71C3EFCA31}" destId="{E1FDD728-FFB5-4E0E-8D83-A1006B61A5F5}" srcOrd="0" destOrd="0" presId="urn:microsoft.com/office/officeart/2009/3/layout/HorizontalOrganizationChart"/>
    <dgm:cxn modelId="{3BB5016E-916D-4DEE-A610-A3AD2351C71C}" type="presOf" srcId="{86F29D55-A010-4960-BFC2-B492BE86D7CE}" destId="{1288B9DE-AD43-4D66-90D1-C63F7B572FAF}" srcOrd="1" destOrd="0" presId="urn:microsoft.com/office/officeart/2009/3/layout/HorizontalOrganizationChart"/>
    <dgm:cxn modelId="{DCA43DA9-E02F-4785-9A4E-AFB88EE5F700}" type="presOf" srcId="{B5E73FA9-D6E1-42E6-B288-9AC823B92119}" destId="{12AECE78-E04A-4A29-B1E3-3835BE168450}" srcOrd="1" destOrd="0" presId="urn:microsoft.com/office/officeart/2009/3/layout/HorizontalOrganizationChart"/>
    <dgm:cxn modelId="{B9B368A6-C8A6-4DB1-BB96-DF9102BF5D1C}" type="presOf" srcId="{16B9A6D8-0121-4095-B45A-8B38B363C609}" destId="{3A0D4E00-C6A8-478B-9CA2-A6AE3CC48461}" srcOrd="0" destOrd="0" presId="urn:microsoft.com/office/officeart/2009/3/layout/HorizontalOrganizationChart"/>
    <dgm:cxn modelId="{5C13DFDD-1812-40E4-8962-0CA050C6DD6D}" type="presOf" srcId="{91585B58-13BF-41EA-87AA-F860DC1F12B5}" destId="{8F1F430F-5AEA-496E-AE8E-1268E78AF373}" srcOrd="0" destOrd="0" presId="urn:microsoft.com/office/officeart/2009/3/layout/HorizontalOrganizationChart"/>
    <dgm:cxn modelId="{BE0AE94D-82C8-4E79-AC0D-BD00E75E67ED}" type="presOf" srcId="{B822DE7B-EF23-4D30-B1EB-413B73891286}" destId="{0896D1D6-7892-45CA-8380-1345583DE82A}" srcOrd="1" destOrd="0" presId="urn:microsoft.com/office/officeart/2009/3/layout/HorizontalOrganizationChart"/>
    <dgm:cxn modelId="{763868EB-7122-49E2-A7A9-B9A8DC57DDB7}" srcId="{74B5C2E3-77D1-409C-A1DA-EABE88A6EE96}" destId="{147EFFB6-AFD9-42DB-9EE3-CCC465197ED1}" srcOrd="3" destOrd="0" parTransId="{7037630A-5481-4C90-8ECA-6EB2E830E9D2}" sibTransId="{B6153E55-2724-4A05-9DD3-7FFCAD42DEEF}"/>
    <dgm:cxn modelId="{58DBE3B1-C7E6-42BF-917A-A662C30F987B}" type="presOf" srcId="{57B915C5-4D22-486B-BE3E-070A790E243F}" destId="{ADDEF30F-4C1D-4D05-BCBD-EE2D15248CF9}" srcOrd="0" destOrd="0" presId="urn:microsoft.com/office/officeart/2009/3/layout/HorizontalOrganizationChart"/>
    <dgm:cxn modelId="{CB90CC5F-B423-4A8E-A9B3-EB113361BA81}" type="presOf" srcId="{7161D7D2-0DA7-41C0-94DE-9BD6DC5E5827}" destId="{44C95158-30E5-455F-8FE7-2D6763219B0D}" srcOrd="0" destOrd="0" presId="urn:microsoft.com/office/officeart/2009/3/layout/HorizontalOrganizationChart"/>
    <dgm:cxn modelId="{2311CDD8-5A1D-4149-AA4E-21BC7F20AD7E}" srcId="{4BD35797-9A21-4E1F-88BF-34ECEB0973DD}" destId="{01A55D6C-BDD7-4573-912E-C9963E4E0893}" srcOrd="1" destOrd="0" parTransId="{675CAC07-E62B-4624-B5B9-0B3563E23EEF}" sibTransId="{6402062C-D32C-417E-9495-CCB0B72648A6}"/>
    <dgm:cxn modelId="{FA7B9B4B-2332-451D-A534-5629C04A6804}" type="presOf" srcId="{57B915C5-4D22-486B-BE3E-070A790E243F}" destId="{C40B4D44-44CF-4AE7-9DF5-7177E660A9D2}" srcOrd="1" destOrd="0" presId="urn:microsoft.com/office/officeart/2009/3/layout/HorizontalOrganizationChart"/>
    <dgm:cxn modelId="{E44D1AC1-4EDD-4C3B-85D9-39DCFA37598B}" type="presOf" srcId="{B47B0421-87C7-495F-B60D-93C183D0BFA2}" destId="{487AB1D0-88FD-4302-ACCD-A07F1DC6D039}" srcOrd="1" destOrd="0" presId="urn:microsoft.com/office/officeart/2009/3/layout/HorizontalOrganizationChart"/>
    <dgm:cxn modelId="{B448FEC7-97CE-49F1-9569-D424A8A81730}" type="presOf" srcId="{7037630A-5481-4C90-8ECA-6EB2E830E9D2}" destId="{D72195B6-C13F-44C6-A47F-3FE2D9FB53B4}" srcOrd="0" destOrd="0" presId="urn:microsoft.com/office/officeart/2009/3/layout/HorizontalOrganizationChart"/>
    <dgm:cxn modelId="{BCB0420B-928E-4F5B-AE41-362D379B4BE3}" type="presOf" srcId="{A0CD77ED-C761-48D7-9884-FB748FE47374}" destId="{7D33557C-A6D4-42F3-B080-BFDE9ABA89AD}" srcOrd="0" destOrd="0" presId="urn:microsoft.com/office/officeart/2009/3/layout/HorizontalOrganizationChart"/>
    <dgm:cxn modelId="{AA00537D-4650-4404-B671-E00D35D718C0}" type="presOf" srcId="{4BD35797-9A21-4E1F-88BF-34ECEB0973DD}" destId="{79603002-1106-4125-A136-3760A905573E}" srcOrd="1" destOrd="0" presId="urn:microsoft.com/office/officeart/2009/3/layout/HorizontalOrganizationChart"/>
    <dgm:cxn modelId="{3F6574EF-279D-4EF4-9EE1-F10C66AC0267}" type="presOf" srcId="{74B5C2E3-77D1-409C-A1DA-EABE88A6EE96}" destId="{C978078D-BEE4-4B59-B61B-ED4C5C103A95}" srcOrd="0" destOrd="0" presId="urn:microsoft.com/office/officeart/2009/3/layout/HorizontalOrganizationChart"/>
    <dgm:cxn modelId="{939C8771-097C-4285-AAC1-877C64712DF9}" type="presOf" srcId="{A1D4299E-3CBC-4D54-AB5F-74671CA60D8A}" destId="{14CBD63B-6C25-4224-84C9-C1F7BD33C782}" srcOrd="0" destOrd="0" presId="urn:microsoft.com/office/officeart/2009/3/layout/HorizontalOrganizationChart"/>
    <dgm:cxn modelId="{4CC2D2C5-21A9-4243-9EAE-EDB56AB58D0B}" type="presOf" srcId="{82EFE0EE-F8EA-4859-BCFB-70E168EA1130}" destId="{42061C7C-EA8F-4BCE-BDBF-76E84ACCFED5}" srcOrd="0" destOrd="0" presId="urn:microsoft.com/office/officeart/2009/3/layout/HorizontalOrganizationChart"/>
    <dgm:cxn modelId="{E0E77716-90A2-44C3-9BDC-C05D00F168C8}" type="presOf" srcId="{99B68743-ED2E-44E0-96E0-42A3A90BFFE3}" destId="{42C12E04-EB58-44C2-B5A7-3E0DF8FAA2DB}" srcOrd="1" destOrd="0" presId="urn:microsoft.com/office/officeart/2009/3/layout/HorizontalOrganizationChart"/>
    <dgm:cxn modelId="{C3DB8209-F08F-4774-9C02-6135C2BE5EB5}" type="presOf" srcId="{4BD35797-9A21-4E1F-88BF-34ECEB0973DD}" destId="{564C2CA6-7AB6-4A80-9AE0-13ED56CB2E48}" srcOrd="0" destOrd="0" presId="urn:microsoft.com/office/officeart/2009/3/layout/HorizontalOrganizationChart"/>
    <dgm:cxn modelId="{9BAEAE19-0D02-4273-AB5A-C003C526FC5C}" type="presOf" srcId="{CB592C35-B679-41A6-8170-C13C2158ADFB}" destId="{E8B33438-A172-4FB8-B39E-1259EEFCABE6}" srcOrd="0" destOrd="0" presId="urn:microsoft.com/office/officeart/2009/3/layout/HorizontalOrganizationChart"/>
    <dgm:cxn modelId="{730F24E9-4DD9-4FF9-90EC-7CB26561A704}" srcId="{01A55D6C-BDD7-4573-912E-C9963E4E0893}" destId="{7400AFF2-4722-4F3E-966B-66F65D53059B}" srcOrd="0" destOrd="0" parTransId="{D6331BD1-B53A-4433-AFFD-EA71C3EFCA31}" sibTransId="{D4F34590-63EE-49B8-A97B-4158B58047FC}"/>
    <dgm:cxn modelId="{CBBE289F-026D-466B-9BC0-D5FB7D171204}" type="presOf" srcId="{675CAC07-E62B-4624-B5B9-0B3563E23EEF}" destId="{FD61BDAA-275E-458B-A939-F52F202899D9}" srcOrd="0" destOrd="0" presId="urn:microsoft.com/office/officeart/2009/3/layout/HorizontalOrganizationChart"/>
    <dgm:cxn modelId="{0E368F4C-F37B-448E-81F9-206F756F7F05}" type="presOf" srcId="{BAA0F10B-6267-4A9A-AC81-32F881643CCB}" destId="{A28C441B-433B-4BC2-94A4-432DBDACB16C}" srcOrd="0" destOrd="0" presId="urn:microsoft.com/office/officeart/2009/3/layout/HorizontalOrganizationChart"/>
    <dgm:cxn modelId="{6C0190E1-17BD-4313-BC97-C7B2B2EB5D22}" srcId="{0EC8C8DC-6C0A-4A96-868D-D9ABAA8B673A}" destId="{C4C69E73-FADB-4E4D-BE4B-CE862976FB7D}" srcOrd="1" destOrd="0" parTransId="{A1D4299E-3CBC-4D54-AB5F-74671CA60D8A}" sibTransId="{EECF0CC7-4444-448C-9F05-B3A1650B04C2}"/>
    <dgm:cxn modelId="{2393474B-9150-4761-A38B-CF22316AFC42}" srcId="{0EC8C8DC-6C0A-4A96-868D-D9ABAA8B673A}" destId="{4F22B2AE-011E-45BB-A8B3-79510F4A3B74}" srcOrd="2" destOrd="0" parTransId="{91585B58-13BF-41EA-87AA-F860DC1F12B5}" sibTransId="{95A04E0A-B631-4554-8496-2D7E78F316BB}"/>
    <dgm:cxn modelId="{CD3DF713-1538-4939-A563-B22B5DD19376}" srcId="{B822DE7B-EF23-4D30-B1EB-413B73891286}" destId="{778605FC-4DD9-44D8-9723-AF80DA20AD03}" srcOrd="5" destOrd="0" parTransId="{864F8ABA-0DF4-4B7C-AC09-6F42724346B4}" sibTransId="{AE852770-4F6D-4FD1-AD6A-D0A8E9028404}"/>
    <dgm:cxn modelId="{F2D6A91E-B5F8-438F-AAA4-D4CA68B3C0F3}" srcId="{0EC8C8DC-6C0A-4A96-868D-D9ABAA8B673A}" destId="{53190F83-079E-4637-A932-5526EA988810}" srcOrd="4" destOrd="0" parTransId="{1115C840-5F9C-4816-BCB7-100BC12EDE20}" sibTransId="{0967D6A3-24A4-4761-929D-3CC3FCC49090}"/>
    <dgm:cxn modelId="{1B03D531-16CF-4D75-AAF2-E5F503575290}" type="presOf" srcId="{480F4899-3C83-46C8-8FB3-589FC199C2E1}" destId="{BE0F9A52-4A54-49E1-8881-E555F7625F76}" srcOrd="0" destOrd="0" presId="urn:microsoft.com/office/officeart/2009/3/layout/HorizontalOrganizationChart"/>
    <dgm:cxn modelId="{CB0FEBC0-0ED2-4ABD-8B36-BF223BBB0E70}" type="presOf" srcId="{86F29D55-A010-4960-BFC2-B492BE86D7CE}" destId="{362FF3F2-B36D-4B84-9C7B-37CAB4C33618}" srcOrd="0" destOrd="0" presId="urn:microsoft.com/office/officeart/2009/3/layout/HorizontalOrganizationChart"/>
    <dgm:cxn modelId="{10FAF86C-5EDD-4BC3-BDFB-E856B9DA7D39}" type="presOf" srcId="{778605FC-4DD9-44D8-9723-AF80DA20AD03}" destId="{BB46811C-4E58-4326-A460-BD72EEA91942}" srcOrd="0" destOrd="0" presId="urn:microsoft.com/office/officeart/2009/3/layout/HorizontalOrganizationChart"/>
    <dgm:cxn modelId="{966C565C-0776-497C-BAC0-60C55CB1DE4A}" type="presOf" srcId="{864F8ABA-0DF4-4B7C-AC09-6F42724346B4}" destId="{8E55D1D6-C6B6-47ED-9C8F-E123754EB289}" srcOrd="0" destOrd="0" presId="urn:microsoft.com/office/officeart/2009/3/layout/HorizontalOrganizationChart"/>
    <dgm:cxn modelId="{B5B93B35-FB7F-478D-A94D-FBF061E90186}" type="presOf" srcId="{3EBD619E-A2C4-4B97-9254-BB5486C73E08}" destId="{AC005DBF-3B91-4341-BCCD-8281A2DAAF9E}" srcOrd="0" destOrd="0" presId="urn:microsoft.com/office/officeart/2009/3/layout/HorizontalOrganizationChart"/>
    <dgm:cxn modelId="{786AF9D6-BCF9-4A75-AC51-BD272A8DC288}" type="presOf" srcId="{7329920B-2857-40B5-B5D8-AFBA16393020}" destId="{33D37F4F-82BF-4C3E-B17C-403DF5494272}" srcOrd="0" destOrd="0" presId="urn:microsoft.com/office/officeart/2009/3/layout/HorizontalOrganizationChart"/>
    <dgm:cxn modelId="{A23128B8-84F6-4061-B3F5-D57B86816C6D}" type="presOf" srcId="{53190F83-079E-4637-A932-5526EA988810}" destId="{C0A96D70-21E2-49DD-B489-B1BF9765806E}" srcOrd="0" destOrd="0" presId="urn:microsoft.com/office/officeart/2009/3/layout/HorizontalOrganizationChart"/>
    <dgm:cxn modelId="{E1158394-7819-44B6-918A-051503FC1C19}" type="presOf" srcId="{99B68743-ED2E-44E0-96E0-42A3A90BFFE3}" destId="{5D50856E-EF99-470A-AF79-A471CF3CD861}" srcOrd="0" destOrd="0" presId="urn:microsoft.com/office/officeart/2009/3/layout/HorizontalOrganizationChart"/>
    <dgm:cxn modelId="{1D73EC5E-15D1-4897-BAF6-0A56EEDADFCF}" srcId="{4BD35797-9A21-4E1F-88BF-34ECEB0973DD}" destId="{B130763B-56CE-4541-BE2E-5D9E6F90ADBD}" srcOrd="0" destOrd="0" parTransId="{53FE7B05-96A5-4704-92EE-A7DC20617D46}" sibTransId="{DB155058-7F70-4EB4-B228-C1B0E4969AC6}"/>
    <dgm:cxn modelId="{C789B254-AFB6-4F04-8DE8-9E24EBA9E8A2}" type="presOf" srcId="{1E04D1E5-4CFE-4BF5-A63F-52772D6A6655}" destId="{D40A774B-6DFD-4F5D-BF60-4CAA5F397A7B}" srcOrd="0" destOrd="0" presId="urn:microsoft.com/office/officeart/2009/3/layout/HorizontalOrganizationChart"/>
    <dgm:cxn modelId="{7272B2CD-938E-4DF2-9C27-7D7404CE227E}" srcId="{B5E73FA9-D6E1-42E6-B288-9AC823B92119}" destId="{99B68743-ED2E-44E0-96E0-42A3A90BFFE3}" srcOrd="0" destOrd="0" parTransId="{40C7B507-DED4-4D23-A473-F587AF84C243}" sibTransId="{29ABABC4-7556-4555-A2B5-45826B968BAC}"/>
    <dgm:cxn modelId="{B7E995E3-203C-4699-A923-5DC97FA5AFD9}" srcId="{D04AF6BB-4795-4850-99B4-E8ABD5DA0357}" destId="{B822DE7B-EF23-4D30-B1EB-413B73891286}" srcOrd="0" destOrd="0" parTransId="{8BB86489-4EA9-4818-99F2-1DDAAFFF2A3C}" sibTransId="{E0BA4260-FEFF-486B-85BB-A172D4C7732F}"/>
    <dgm:cxn modelId="{08035F04-AAAF-40CC-BC1B-DDE533F15487}" type="presOf" srcId="{D0FE1729-0A36-400B-B98A-15AC5268677E}" destId="{D8657A3A-293E-4955-A635-9464DC13BC5D}" srcOrd="0" destOrd="0" presId="urn:microsoft.com/office/officeart/2009/3/layout/HorizontalOrganizationChart"/>
    <dgm:cxn modelId="{2A5CD47F-323F-4759-B2AB-AE8DE116C22B}" type="presOf" srcId="{B47B0421-87C7-495F-B60D-93C183D0BFA2}" destId="{DF8B4240-3189-4381-8486-1093ED7F146A}" srcOrd="0" destOrd="0" presId="urn:microsoft.com/office/officeart/2009/3/layout/HorizontalOrganizationChart"/>
    <dgm:cxn modelId="{4E3E968A-2BAD-48A0-97E0-EB0ABDCB54EC}" type="presOf" srcId="{4F22B2AE-011E-45BB-A8B3-79510F4A3B74}" destId="{71443A11-D3D0-413A-A36D-A0B491FBFFFA}" srcOrd="1" destOrd="0" presId="urn:microsoft.com/office/officeart/2009/3/layout/HorizontalOrganizationChart"/>
    <dgm:cxn modelId="{D816C8F2-1EB2-4971-BB1A-3F108B705401}" type="presOf" srcId="{44D3544E-4802-4809-8182-314BB3585776}" destId="{FEB9AA71-2BF4-4C0C-9BC2-049D8E9B428F}" srcOrd="0" destOrd="0" presId="urn:microsoft.com/office/officeart/2009/3/layout/HorizontalOrganizationChart"/>
    <dgm:cxn modelId="{56C234A6-016E-4013-A285-5E6B504FC1C9}" type="presOf" srcId="{8ADF408D-4AD6-4CB1-8439-7C6D0531418A}" destId="{46974FFD-5A30-4C0F-9B79-9B84958BF1EF}" srcOrd="0" destOrd="0" presId="urn:microsoft.com/office/officeart/2009/3/layout/HorizontalOrganizationChart"/>
    <dgm:cxn modelId="{E5F907E2-B0FB-450B-970B-487E03FFA289}" type="presParOf" srcId="{79B1AE26-8245-4910-B54A-407EA436B923}" destId="{BFF0CEB9-753D-4AD7-90EB-C7E6BB277DD5}" srcOrd="0" destOrd="0" presId="urn:microsoft.com/office/officeart/2009/3/layout/HorizontalOrganizationChart"/>
    <dgm:cxn modelId="{8CE577FE-BD4E-4610-8576-20FA196664DB}" type="presParOf" srcId="{BFF0CEB9-753D-4AD7-90EB-C7E6BB277DD5}" destId="{B75D5973-FEB8-47FC-B707-329BABF9755E}" srcOrd="0" destOrd="0" presId="urn:microsoft.com/office/officeart/2009/3/layout/HorizontalOrganizationChart"/>
    <dgm:cxn modelId="{31433EA0-6621-476A-8745-570EB91B2A0B}" type="presParOf" srcId="{B75D5973-FEB8-47FC-B707-329BABF9755E}" destId="{A19F480E-0D06-4EFF-B08B-E0065DA3EB88}" srcOrd="0" destOrd="0" presId="urn:microsoft.com/office/officeart/2009/3/layout/HorizontalOrganizationChart"/>
    <dgm:cxn modelId="{DACF6EA7-BF65-47BD-AE79-EE9D97F7A936}" type="presParOf" srcId="{B75D5973-FEB8-47FC-B707-329BABF9755E}" destId="{0896D1D6-7892-45CA-8380-1345583DE82A}" srcOrd="1" destOrd="0" presId="urn:microsoft.com/office/officeart/2009/3/layout/HorizontalOrganizationChart"/>
    <dgm:cxn modelId="{51A64FDB-FD8B-4EB7-BA93-D89EA1E7053E}" type="presParOf" srcId="{BFF0CEB9-753D-4AD7-90EB-C7E6BB277DD5}" destId="{B9C6C981-42FE-4D8C-8A2E-EB90B9F84E0C}" srcOrd="1" destOrd="0" presId="urn:microsoft.com/office/officeart/2009/3/layout/HorizontalOrganizationChart"/>
    <dgm:cxn modelId="{D10B901A-E49C-42EE-9A44-D6527E526761}" type="presParOf" srcId="{B9C6C981-42FE-4D8C-8A2E-EB90B9F84E0C}" destId="{646932E8-230B-433E-8AE8-755D7F2F6F3D}" srcOrd="0" destOrd="0" presId="urn:microsoft.com/office/officeart/2009/3/layout/HorizontalOrganizationChart"/>
    <dgm:cxn modelId="{660B45C0-FA8B-420C-B826-CF801499F3C7}" type="presParOf" srcId="{B9C6C981-42FE-4D8C-8A2E-EB90B9F84E0C}" destId="{E6D708D8-63FD-4577-AA31-9BF306CEAEDF}" srcOrd="1" destOrd="0" presId="urn:microsoft.com/office/officeart/2009/3/layout/HorizontalOrganizationChart"/>
    <dgm:cxn modelId="{81726119-3559-4428-BFE8-A489D7A0FD5A}" type="presParOf" srcId="{E6D708D8-63FD-4577-AA31-9BF306CEAEDF}" destId="{421C7C6A-9596-4C92-B69F-69B3C8E53E61}" srcOrd="0" destOrd="0" presId="urn:microsoft.com/office/officeart/2009/3/layout/HorizontalOrganizationChart"/>
    <dgm:cxn modelId="{8649C46E-8BF9-469F-B493-97523E24486A}" type="presParOf" srcId="{421C7C6A-9596-4C92-B69F-69B3C8E53E61}" destId="{C978078D-BEE4-4B59-B61B-ED4C5C103A95}" srcOrd="0" destOrd="0" presId="urn:microsoft.com/office/officeart/2009/3/layout/HorizontalOrganizationChart"/>
    <dgm:cxn modelId="{5F29F23E-16AA-4DC4-B1A1-7A82B0365FB5}" type="presParOf" srcId="{421C7C6A-9596-4C92-B69F-69B3C8E53E61}" destId="{A201D4F8-E189-4BE5-B2C6-009B37F737B8}" srcOrd="1" destOrd="0" presId="urn:microsoft.com/office/officeart/2009/3/layout/HorizontalOrganizationChart"/>
    <dgm:cxn modelId="{B2E0FA0B-A4D2-4EFA-9512-62DC92F7CF80}" type="presParOf" srcId="{E6D708D8-63FD-4577-AA31-9BF306CEAEDF}" destId="{959394D6-903B-474F-883A-29A4640C8542}" srcOrd="1" destOrd="0" presId="urn:microsoft.com/office/officeart/2009/3/layout/HorizontalOrganizationChart"/>
    <dgm:cxn modelId="{096E3B46-7697-4D08-95EB-16653A7F9E5C}" type="presParOf" srcId="{959394D6-903B-474F-883A-29A4640C8542}" destId="{46974FFD-5A30-4C0F-9B79-9B84958BF1EF}" srcOrd="0" destOrd="0" presId="urn:microsoft.com/office/officeart/2009/3/layout/HorizontalOrganizationChart"/>
    <dgm:cxn modelId="{A376B6FB-9D58-4AD2-9ECE-E75424855D53}" type="presParOf" srcId="{959394D6-903B-474F-883A-29A4640C8542}" destId="{23ACF3B6-5D58-4ADB-959C-34A4217FA309}" srcOrd="1" destOrd="0" presId="urn:microsoft.com/office/officeart/2009/3/layout/HorizontalOrganizationChart"/>
    <dgm:cxn modelId="{C8D7DB63-4D0B-4D8E-9771-45EAD14CFB98}" type="presParOf" srcId="{23ACF3B6-5D58-4ADB-959C-34A4217FA309}" destId="{235D62C6-BA92-4A34-B145-B328289C1340}" srcOrd="0" destOrd="0" presId="urn:microsoft.com/office/officeart/2009/3/layout/HorizontalOrganizationChart"/>
    <dgm:cxn modelId="{27273EDB-4F21-46E5-B07C-12C9F4BC899A}" type="presParOf" srcId="{235D62C6-BA92-4A34-B145-B328289C1340}" destId="{BE0F9A52-4A54-49E1-8881-E555F7625F76}" srcOrd="0" destOrd="0" presId="urn:microsoft.com/office/officeart/2009/3/layout/HorizontalOrganizationChart"/>
    <dgm:cxn modelId="{009A774C-32D0-43E8-986A-EC8A3C99CFE6}" type="presParOf" srcId="{235D62C6-BA92-4A34-B145-B328289C1340}" destId="{81765D33-9430-443C-9325-71F721B62284}" srcOrd="1" destOrd="0" presId="urn:microsoft.com/office/officeart/2009/3/layout/HorizontalOrganizationChart"/>
    <dgm:cxn modelId="{6C191D7A-DF17-4B03-B526-9CE4F2831DB0}" type="presParOf" srcId="{23ACF3B6-5D58-4ADB-959C-34A4217FA309}" destId="{AE212478-704D-4B7C-942F-B8712C604D2D}" srcOrd="1" destOrd="0" presId="urn:microsoft.com/office/officeart/2009/3/layout/HorizontalOrganizationChart"/>
    <dgm:cxn modelId="{8248ADD2-F3E9-428A-833D-4812CE3FC6D3}" type="presParOf" srcId="{23ACF3B6-5D58-4ADB-959C-34A4217FA309}" destId="{EE4C8FDB-7462-48B8-80D5-433C732859D8}" srcOrd="2" destOrd="0" presId="urn:microsoft.com/office/officeart/2009/3/layout/HorizontalOrganizationChart"/>
    <dgm:cxn modelId="{42E0DAF7-3EF9-417C-AC47-DBCF1D8EDC98}" type="presParOf" srcId="{959394D6-903B-474F-883A-29A4640C8542}" destId="{44C95158-30E5-455F-8FE7-2D6763219B0D}" srcOrd="2" destOrd="0" presId="urn:microsoft.com/office/officeart/2009/3/layout/HorizontalOrganizationChart"/>
    <dgm:cxn modelId="{8554A069-C25A-4F40-B03C-39F4AA631B48}" type="presParOf" srcId="{959394D6-903B-474F-883A-29A4640C8542}" destId="{DA2FC6FD-9EAE-44F5-AD4F-6995FC7D29B0}" srcOrd="3" destOrd="0" presId="urn:microsoft.com/office/officeart/2009/3/layout/HorizontalOrganizationChart"/>
    <dgm:cxn modelId="{2E4C4110-B51E-497B-966C-9EACAF10A603}" type="presParOf" srcId="{DA2FC6FD-9EAE-44F5-AD4F-6995FC7D29B0}" destId="{2E48746C-654D-4F00-942D-17418A3C040F}" srcOrd="0" destOrd="0" presId="urn:microsoft.com/office/officeart/2009/3/layout/HorizontalOrganizationChart"/>
    <dgm:cxn modelId="{16B7E841-1F28-40B1-B91F-EEAE87E594FD}" type="presParOf" srcId="{2E48746C-654D-4F00-942D-17418A3C040F}" destId="{DF8B4240-3189-4381-8486-1093ED7F146A}" srcOrd="0" destOrd="0" presId="urn:microsoft.com/office/officeart/2009/3/layout/HorizontalOrganizationChart"/>
    <dgm:cxn modelId="{4D7A4911-C7D1-4329-B573-9F3ED7462674}" type="presParOf" srcId="{2E48746C-654D-4F00-942D-17418A3C040F}" destId="{487AB1D0-88FD-4302-ACCD-A07F1DC6D039}" srcOrd="1" destOrd="0" presId="urn:microsoft.com/office/officeart/2009/3/layout/HorizontalOrganizationChart"/>
    <dgm:cxn modelId="{B2D916B2-C2B5-4CBC-87E1-FF845AE18E41}" type="presParOf" srcId="{DA2FC6FD-9EAE-44F5-AD4F-6995FC7D29B0}" destId="{B95ACAFB-1B57-4A3E-AA44-08017E2E5506}" srcOrd="1" destOrd="0" presId="urn:microsoft.com/office/officeart/2009/3/layout/HorizontalOrganizationChart"/>
    <dgm:cxn modelId="{07E72502-581A-4CF0-A4D1-4B9A9EAC0E59}" type="presParOf" srcId="{DA2FC6FD-9EAE-44F5-AD4F-6995FC7D29B0}" destId="{B022A80D-1AD8-447C-A3E8-5EBD844DC820}" srcOrd="2" destOrd="0" presId="urn:microsoft.com/office/officeart/2009/3/layout/HorizontalOrganizationChart"/>
    <dgm:cxn modelId="{E9F276F1-8256-43F3-8398-FCD1C8B9C403}" type="presParOf" srcId="{959394D6-903B-474F-883A-29A4640C8542}" destId="{A28C441B-433B-4BC2-94A4-432DBDACB16C}" srcOrd="4" destOrd="0" presId="urn:microsoft.com/office/officeart/2009/3/layout/HorizontalOrganizationChart"/>
    <dgm:cxn modelId="{638CD437-1C24-4EFD-A4F1-9E761F2C5C59}" type="presParOf" srcId="{959394D6-903B-474F-883A-29A4640C8542}" destId="{1779E14F-EAEE-4D62-8159-C8B4B692D7AB}" srcOrd="5" destOrd="0" presId="urn:microsoft.com/office/officeart/2009/3/layout/HorizontalOrganizationChart"/>
    <dgm:cxn modelId="{D659E405-CB6C-40B2-9AFF-CB62A3A09F73}" type="presParOf" srcId="{1779E14F-EAEE-4D62-8159-C8B4B692D7AB}" destId="{84C500FB-D0A8-498D-912F-5E3DEA8D0640}" srcOrd="0" destOrd="0" presId="urn:microsoft.com/office/officeart/2009/3/layout/HorizontalOrganizationChart"/>
    <dgm:cxn modelId="{8F92D262-2EB4-408A-895A-DA5F0F82C3CF}" type="presParOf" srcId="{84C500FB-D0A8-498D-912F-5E3DEA8D0640}" destId="{AC005DBF-3B91-4341-BCCD-8281A2DAAF9E}" srcOrd="0" destOrd="0" presId="urn:microsoft.com/office/officeart/2009/3/layout/HorizontalOrganizationChart"/>
    <dgm:cxn modelId="{7997CE3B-C401-4ED8-8682-EFBA12217B9C}" type="presParOf" srcId="{84C500FB-D0A8-498D-912F-5E3DEA8D0640}" destId="{ECE854A5-BC8D-4B2A-850E-0A3622FFF361}" srcOrd="1" destOrd="0" presId="urn:microsoft.com/office/officeart/2009/3/layout/HorizontalOrganizationChart"/>
    <dgm:cxn modelId="{3FF23DB5-34BF-4728-96FE-F163140822AF}" type="presParOf" srcId="{1779E14F-EAEE-4D62-8159-C8B4B692D7AB}" destId="{8EDAAE9E-1A12-4FED-8D20-4D46E967A925}" srcOrd="1" destOrd="0" presId="urn:microsoft.com/office/officeart/2009/3/layout/HorizontalOrganizationChart"/>
    <dgm:cxn modelId="{2B24E515-437B-4F9E-B0B7-7750F1060E8C}" type="presParOf" srcId="{1779E14F-EAEE-4D62-8159-C8B4B692D7AB}" destId="{35C3941D-ED70-43E0-9EEF-FA8E86A16CC4}" srcOrd="2" destOrd="0" presId="urn:microsoft.com/office/officeart/2009/3/layout/HorizontalOrganizationChart"/>
    <dgm:cxn modelId="{6D65AA38-8366-409D-836B-CBD81D06D2BB}" type="presParOf" srcId="{959394D6-903B-474F-883A-29A4640C8542}" destId="{D72195B6-C13F-44C6-A47F-3FE2D9FB53B4}" srcOrd="6" destOrd="0" presId="urn:microsoft.com/office/officeart/2009/3/layout/HorizontalOrganizationChart"/>
    <dgm:cxn modelId="{8F31C291-5430-42C1-B528-1DC5D04CAA1A}" type="presParOf" srcId="{959394D6-903B-474F-883A-29A4640C8542}" destId="{5013397F-B77C-405A-BE41-ECFE423B8DE9}" srcOrd="7" destOrd="0" presId="urn:microsoft.com/office/officeart/2009/3/layout/HorizontalOrganizationChart"/>
    <dgm:cxn modelId="{EBDCCA63-10F2-486A-B85F-17169D479BF9}" type="presParOf" srcId="{5013397F-B77C-405A-BE41-ECFE423B8DE9}" destId="{D10DFD16-43BB-4DC5-9F71-A3C3B9A748EA}" srcOrd="0" destOrd="0" presId="urn:microsoft.com/office/officeart/2009/3/layout/HorizontalOrganizationChart"/>
    <dgm:cxn modelId="{EE9EDC71-5321-4FC9-9B85-EC51F4319BCB}" type="presParOf" srcId="{D10DFD16-43BB-4DC5-9F71-A3C3B9A748EA}" destId="{CA332765-E581-4AB7-B5A9-81F99ECD4B91}" srcOrd="0" destOrd="0" presId="urn:microsoft.com/office/officeart/2009/3/layout/HorizontalOrganizationChart"/>
    <dgm:cxn modelId="{F831F417-E6BE-4A89-AADA-D0238B795FD2}" type="presParOf" srcId="{D10DFD16-43BB-4DC5-9F71-A3C3B9A748EA}" destId="{5FE7600F-2DC4-411F-A19A-2BC99DEB5E61}" srcOrd="1" destOrd="0" presId="urn:microsoft.com/office/officeart/2009/3/layout/HorizontalOrganizationChart"/>
    <dgm:cxn modelId="{C819BBF6-C5E5-454A-ABEC-7F4F9FFD4D2A}" type="presParOf" srcId="{5013397F-B77C-405A-BE41-ECFE423B8DE9}" destId="{6805DF33-D531-4BA7-97B6-19F505E1AB4D}" srcOrd="1" destOrd="0" presId="urn:microsoft.com/office/officeart/2009/3/layout/HorizontalOrganizationChart"/>
    <dgm:cxn modelId="{DAEAB6C0-A1F7-4CDA-9F3A-E2662011C343}" type="presParOf" srcId="{5013397F-B77C-405A-BE41-ECFE423B8DE9}" destId="{1D2843DA-DFD1-45C6-8FFE-69A58553D2DB}" srcOrd="2" destOrd="0" presId="urn:microsoft.com/office/officeart/2009/3/layout/HorizontalOrganizationChart"/>
    <dgm:cxn modelId="{920A69A5-5059-4860-A136-68949293E387}" type="presParOf" srcId="{E6D708D8-63FD-4577-AA31-9BF306CEAEDF}" destId="{21ED33E8-A375-42A6-8882-C2CDBBF72097}" srcOrd="2" destOrd="0" presId="urn:microsoft.com/office/officeart/2009/3/layout/HorizontalOrganizationChart"/>
    <dgm:cxn modelId="{4CB349D1-A12D-4183-BFD4-95DC3220CC41}" type="presParOf" srcId="{B9C6C981-42FE-4D8C-8A2E-EB90B9F84E0C}" destId="{42061C7C-EA8F-4BCE-BDBF-76E84ACCFED5}" srcOrd="2" destOrd="0" presId="urn:microsoft.com/office/officeart/2009/3/layout/HorizontalOrganizationChart"/>
    <dgm:cxn modelId="{FF1FFC88-5CCE-40E5-B642-F47C52E162F8}" type="presParOf" srcId="{B9C6C981-42FE-4D8C-8A2E-EB90B9F84E0C}" destId="{02A5C7DB-8253-4F7A-9D4B-365549DBAFF3}" srcOrd="3" destOrd="0" presId="urn:microsoft.com/office/officeart/2009/3/layout/HorizontalOrganizationChart"/>
    <dgm:cxn modelId="{213B43A5-EA22-4C79-8FF1-780C419F392C}" type="presParOf" srcId="{02A5C7DB-8253-4F7A-9D4B-365549DBAFF3}" destId="{3386A0A8-F1BE-4AE2-ADEE-3659DE740895}" srcOrd="0" destOrd="0" presId="urn:microsoft.com/office/officeart/2009/3/layout/HorizontalOrganizationChart"/>
    <dgm:cxn modelId="{6B508369-97A1-4D4B-B7D4-A6041AB91417}" type="presParOf" srcId="{3386A0A8-F1BE-4AE2-ADEE-3659DE740895}" destId="{87E6BCA8-FC5F-48D7-85E6-25034DE38911}" srcOrd="0" destOrd="0" presId="urn:microsoft.com/office/officeart/2009/3/layout/HorizontalOrganizationChart"/>
    <dgm:cxn modelId="{09EF41D8-D1CB-44E1-A69A-8D7ACEB8F3F6}" type="presParOf" srcId="{3386A0A8-F1BE-4AE2-ADEE-3659DE740895}" destId="{A85CE711-B035-4BEE-81DC-02C30A41EE2C}" srcOrd="1" destOrd="0" presId="urn:microsoft.com/office/officeart/2009/3/layout/HorizontalOrganizationChart"/>
    <dgm:cxn modelId="{0CBA693A-FAC1-4ACE-96B7-264D9D96A4F7}" type="presParOf" srcId="{02A5C7DB-8253-4F7A-9D4B-365549DBAFF3}" destId="{14C7CEA6-B238-4475-BF3B-1FAF0926B98A}" srcOrd="1" destOrd="0" presId="urn:microsoft.com/office/officeart/2009/3/layout/HorizontalOrganizationChart"/>
    <dgm:cxn modelId="{6406C726-C803-4FD5-A19B-9332A2C56551}" type="presParOf" srcId="{14C7CEA6-B238-4475-BF3B-1FAF0926B98A}" destId="{E8B33438-A172-4FB8-B39E-1259EEFCABE6}" srcOrd="0" destOrd="0" presId="urn:microsoft.com/office/officeart/2009/3/layout/HorizontalOrganizationChart"/>
    <dgm:cxn modelId="{A3A88477-CB2E-4118-A54B-C7B0669CAC8F}" type="presParOf" srcId="{14C7CEA6-B238-4475-BF3B-1FAF0926B98A}" destId="{03488D7A-04F8-41DB-9D8B-6007504BD997}" srcOrd="1" destOrd="0" presId="urn:microsoft.com/office/officeart/2009/3/layout/HorizontalOrganizationChart"/>
    <dgm:cxn modelId="{9F376B4F-0925-45AE-A350-BC3C2A415835}" type="presParOf" srcId="{03488D7A-04F8-41DB-9D8B-6007504BD997}" destId="{697BFC4F-EAC9-4393-BD25-6E3ACDBD6959}" srcOrd="0" destOrd="0" presId="urn:microsoft.com/office/officeart/2009/3/layout/HorizontalOrganizationChart"/>
    <dgm:cxn modelId="{7AFAD9F6-33B8-4411-8219-E8CC34ED019F}" type="presParOf" srcId="{697BFC4F-EAC9-4393-BD25-6E3ACDBD6959}" destId="{E633A0C4-EEA5-412D-84F1-6516445DC33C}" srcOrd="0" destOrd="0" presId="urn:microsoft.com/office/officeart/2009/3/layout/HorizontalOrganizationChart"/>
    <dgm:cxn modelId="{47364106-1059-4033-BC11-D02AA3A511A3}" type="presParOf" srcId="{697BFC4F-EAC9-4393-BD25-6E3ACDBD6959}" destId="{D9623394-8CAA-46D0-915E-EAA18DE66365}" srcOrd="1" destOrd="0" presId="urn:microsoft.com/office/officeart/2009/3/layout/HorizontalOrganizationChart"/>
    <dgm:cxn modelId="{788BC175-9BA5-4074-81FB-C0A815E842FB}" type="presParOf" srcId="{03488D7A-04F8-41DB-9D8B-6007504BD997}" destId="{5AF18541-7DFA-4AE2-A0C0-FDE89B7094CD}" srcOrd="1" destOrd="0" presId="urn:microsoft.com/office/officeart/2009/3/layout/HorizontalOrganizationChart"/>
    <dgm:cxn modelId="{1C6CAB4E-E4FF-4BBC-99DC-23AC4C44F3C3}" type="presParOf" srcId="{03488D7A-04F8-41DB-9D8B-6007504BD997}" destId="{DECD8915-DCDF-4411-9C27-435D782083A5}" srcOrd="2" destOrd="0" presId="urn:microsoft.com/office/officeart/2009/3/layout/HorizontalOrganizationChart"/>
    <dgm:cxn modelId="{CEA17E64-A453-4C6A-858F-B3DF5A7FB69C}" type="presParOf" srcId="{14C7CEA6-B238-4475-BF3B-1FAF0926B98A}" destId="{14CBD63B-6C25-4224-84C9-C1F7BD33C782}" srcOrd="2" destOrd="0" presId="urn:microsoft.com/office/officeart/2009/3/layout/HorizontalOrganizationChart"/>
    <dgm:cxn modelId="{B20A934E-AF90-4AE3-926F-616AD3B20C55}" type="presParOf" srcId="{14C7CEA6-B238-4475-BF3B-1FAF0926B98A}" destId="{36C30780-7C68-40A6-BB5E-4D997DDFF46E}" srcOrd="3" destOrd="0" presId="urn:microsoft.com/office/officeart/2009/3/layout/HorizontalOrganizationChart"/>
    <dgm:cxn modelId="{E5875579-8203-4EE8-8607-CEADCF54A7CA}" type="presParOf" srcId="{36C30780-7C68-40A6-BB5E-4D997DDFF46E}" destId="{A645D961-55C0-40FC-8DD2-3C0B732385AA}" srcOrd="0" destOrd="0" presId="urn:microsoft.com/office/officeart/2009/3/layout/HorizontalOrganizationChart"/>
    <dgm:cxn modelId="{82586956-3C26-436F-98FC-FA0343A0B8D8}" type="presParOf" srcId="{A645D961-55C0-40FC-8DD2-3C0B732385AA}" destId="{2D2FA58D-C1BB-409C-A357-191144EF9646}" srcOrd="0" destOrd="0" presId="urn:microsoft.com/office/officeart/2009/3/layout/HorizontalOrganizationChart"/>
    <dgm:cxn modelId="{6BF20D73-B46A-44B1-8AF0-50846F971333}" type="presParOf" srcId="{A645D961-55C0-40FC-8DD2-3C0B732385AA}" destId="{1F9C5C22-682F-46DE-99E4-CD295366FEB7}" srcOrd="1" destOrd="0" presId="urn:microsoft.com/office/officeart/2009/3/layout/HorizontalOrganizationChart"/>
    <dgm:cxn modelId="{5435EDAE-E18C-40A0-8D0D-FD3022971823}" type="presParOf" srcId="{36C30780-7C68-40A6-BB5E-4D997DDFF46E}" destId="{FD33B523-510A-4591-914E-1E0784689F6A}" srcOrd="1" destOrd="0" presId="urn:microsoft.com/office/officeart/2009/3/layout/HorizontalOrganizationChart"/>
    <dgm:cxn modelId="{999D0F36-58A3-47EE-B180-362CF119D056}" type="presParOf" srcId="{36C30780-7C68-40A6-BB5E-4D997DDFF46E}" destId="{578E18F3-C370-4DAC-8AA9-C0EEDCA214FA}" srcOrd="2" destOrd="0" presId="urn:microsoft.com/office/officeart/2009/3/layout/HorizontalOrganizationChart"/>
    <dgm:cxn modelId="{ED6FDC9C-D67A-4F6E-811B-2C4E99C1E5F5}" type="presParOf" srcId="{14C7CEA6-B238-4475-BF3B-1FAF0926B98A}" destId="{8F1F430F-5AEA-496E-AE8E-1268E78AF373}" srcOrd="4" destOrd="0" presId="urn:microsoft.com/office/officeart/2009/3/layout/HorizontalOrganizationChart"/>
    <dgm:cxn modelId="{83B6B005-DE36-4C6F-99BD-7E808D04B0FE}" type="presParOf" srcId="{14C7CEA6-B238-4475-BF3B-1FAF0926B98A}" destId="{DD3D1BCA-770A-4355-9D57-061005B2723E}" srcOrd="5" destOrd="0" presId="urn:microsoft.com/office/officeart/2009/3/layout/HorizontalOrganizationChart"/>
    <dgm:cxn modelId="{9A6F0BBA-E465-4239-9E58-8ABE14831246}" type="presParOf" srcId="{DD3D1BCA-770A-4355-9D57-061005B2723E}" destId="{580FE695-292C-42B5-B152-BC987CF21F34}" srcOrd="0" destOrd="0" presId="urn:microsoft.com/office/officeart/2009/3/layout/HorizontalOrganizationChart"/>
    <dgm:cxn modelId="{E47F8998-0859-4783-9240-C2F64A393B2D}" type="presParOf" srcId="{580FE695-292C-42B5-B152-BC987CF21F34}" destId="{715A59E8-0F9F-4741-AAA8-CA9E09B4CA12}" srcOrd="0" destOrd="0" presId="urn:microsoft.com/office/officeart/2009/3/layout/HorizontalOrganizationChart"/>
    <dgm:cxn modelId="{F64C3BF9-15A5-4CAA-8FA6-0E1A78375F31}" type="presParOf" srcId="{580FE695-292C-42B5-B152-BC987CF21F34}" destId="{71443A11-D3D0-413A-A36D-A0B491FBFFFA}" srcOrd="1" destOrd="0" presId="urn:microsoft.com/office/officeart/2009/3/layout/HorizontalOrganizationChart"/>
    <dgm:cxn modelId="{FD309BA2-40CE-475D-8BBF-FD3017EDB481}" type="presParOf" srcId="{DD3D1BCA-770A-4355-9D57-061005B2723E}" destId="{42079CA5-F03B-43FD-BCD3-1D3BD7741D79}" srcOrd="1" destOrd="0" presId="urn:microsoft.com/office/officeart/2009/3/layout/HorizontalOrganizationChart"/>
    <dgm:cxn modelId="{45B3BD19-CFA0-48AF-920B-A4222F288791}" type="presParOf" srcId="{DD3D1BCA-770A-4355-9D57-061005B2723E}" destId="{E3606845-5521-44E6-9574-CCCF9653C496}" srcOrd="2" destOrd="0" presId="urn:microsoft.com/office/officeart/2009/3/layout/HorizontalOrganizationChart"/>
    <dgm:cxn modelId="{EFC1E872-1DA2-4957-9923-C476E0096E44}" type="presParOf" srcId="{14C7CEA6-B238-4475-BF3B-1FAF0926B98A}" destId="{032AB229-CC7D-48C8-A5DC-031E8BD21321}" srcOrd="6" destOrd="0" presId="urn:microsoft.com/office/officeart/2009/3/layout/HorizontalOrganizationChart"/>
    <dgm:cxn modelId="{1E709A90-E0EE-45FD-A705-C4A1198EDF47}" type="presParOf" srcId="{14C7CEA6-B238-4475-BF3B-1FAF0926B98A}" destId="{A1F4ABF8-D188-40DC-A2F1-8410914E7EA2}" srcOrd="7" destOrd="0" presId="urn:microsoft.com/office/officeart/2009/3/layout/HorizontalOrganizationChart"/>
    <dgm:cxn modelId="{1E17576E-6997-4919-B49A-38DCB9AFD9C4}" type="presParOf" srcId="{A1F4ABF8-D188-40DC-A2F1-8410914E7EA2}" destId="{55B145B9-22A1-4769-B5B5-BB2E0B2A505A}" srcOrd="0" destOrd="0" presId="urn:microsoft.com/office/officeart/2009/3/layout/HorizontalOrganizationChart"/>
    <dgm:cxn modelId="{93C82B62-86AE-44B3-9CCC-EBD314A3C8EC}" type="presParOf" srcId="{55B145B9-22A1-4769-B5B5-BB2E0B2A505A}" destId="{3A0661E9-54B1-4FB6-AFF1-4DB581FB307E}" srcOrd="0" destOrd="0" presId="urn:microsoft.com/office/officeart/2009/3/layout/HorizontalOrganizationChart"/>
    <dgm:cxn modelId="{BB233DDD-2D69-4525-91D5-6BE2C7794498}" type="presParOf" srcId="{55B145B9-22A1-4769-B5B5-BB2E0B2A505A}" destId="{4811D5E0-641E-4E9C-AF90-D87E927535E4}" srcOrd="1" destOrd="0" presId="urn:microsoft.com/office/officeart/2009/3/layout/HorizontalOrganizationChart"/>
    <dgm:cxn modelId="{C63B47BE-2E19-47F5-AEFE-0750658B1D1A}" type="presParOf" srcId="{A1F4ABF8-D188-40DC-A2F1-8410914E7EA2}" destId="{5C3F00D7-4075-439B-AC73-0DA3BCAD6AF3}" srcOrd="1" destOrd="0" presId="urn:microsoft.com/office/officeart/2009/3/layout/HorizontalOrganizationChart"/>
    <dgm:cxn modelId="{FA2A50E9-18FA-4DE2-93A7-D67C0B83F097}" type="presParOf" srcId="{A1F4ABF8-D188-40DC-A2F1-8410914E7EA2}" destId="{153B021D-9D8F-4158-8A8A-EF6F3D925DFD}" srcOrd="2" destOrd="0" presId="urn:microsoft.com/office/officeart/2009/3/layout/HorizontalOrganizationChart"/>
    <dgm:cxn modelId="{B5944C66-22DC-4A8B-8766-0D4211F8C025}" type="presParOf" srcId="{14C7CEA6-B238-4475-BF3B-1FAF0926B98A}" destId="{59EFB65E-F8EA-4C97-A25B-3AB83CE6FBF8}" srcOrd="8" destOrd="0" presId="urn:microsoft.com/office/officeart/2009/3/layout/HorizontalOrganizationChart"/>
    <dgm:cxn modelId="{D6D2A418-2A9E-4CD5-9284-BADDF64DCBE5}" type="presParOf" srcId="{14C7CEA6-B238-4475-BF3B-1FAF0926B98A}" destId="{6D867CBA-E8FF-4951-82E9-DD28562EF6A6}" srcOrd="9" destOrd="0" presId="urn:microsoft.com/office/officeart/2009/3/layout/HorizontalOrganizationChart"/>
    <dgm:cxn modelId="{FDE9DE50-A38A-4021-8239-F9BC915342CB}" type="presParOf" srcId="{6D867CBA-E8FF-4951-82E9-DD28562EF6A6}" destId="{8DAC9841-E491-48A7-A3CE-FEBFBCB52E90}" srcOrd="0" destOrd="0" presId="urn:microsoft.com/office/officeart/2009/3/layout/HorizontalOrganizationChart"/>
    <dgm:cxn modelId="{524C0D14-5B82-493A-A671-D95991FCC575}" type="presParOf" srcId="{8DAC9841-E491-48A7-A3CE-FEBFBCB52E90}" destId="{C0A96D70-21E2-49DD-B489-B1BF9765806E}" srcOrd="0" destOrd="0" presId="urn:microsoft.com/office/officeart/2009/3/layout/HorizontalOrganizationChart"/>
    <dgm:cxn modelId="{B254E24A-E528-441F-A6F7-4A02492F11AA}" type="presParOf" srcId="{8DAC9841-E491-48A7-A3CE-FEBFBCB52E90}" destId="{835EA710-C353-4A1F-86BA-082D43BED795}" srcOrd="1" destOrd="0" presId="urn:microsoft.com/office/officeart/2009/3/layout/HorizontalOrganizationChart"/>
    <dgm:cxn modelId="{7EFEFF2C-C711-40CC-90CD-4712579CD65E}" type="presParOf" srcId="{6D867CBA-E8FF-4951-82E9-DD28562EF6A6}" destId="{D8EA27CE-60E4-4907-AA34-295FC4E64295}" srcOrd="1" destOrd="0" presId="urn:microsoft.com/office/officeart/2009/3/layout/HorizontalOrganizationChart"/>
    <dgm:cxn modelId="{7156FE09-6E05-4CE7-B43D-CCDDA15C8344}" type="presParOf" srcId="{6D867CBA-E8FF-4951-82E9-DD28562EF6A6}" destId="{B297EB62-03AF-4CB2-ABCD-608EF0919BFC}" srcOrd="2" destOrd="0" presId="urn:microsoft.com/office/officeart/2009/3/layout/HorizontalOrganizationChart"/>
    <dgm:cxn modelId="{1E17B7CE-E210-441F-9EFD-9F2AAB918358}" type="presParOf" srcId="{14C7CEA6-B238-4475-BF3B-1FAF0926B98A}" destId="{D8657A3A-293E-4955-A635-9464DC13BC5D}" srcOrd="10" destOrd="0" presId="urn:microsoft.com/office/officeart/2009/3/layout/HorizontalOrganizationChart"/>
    <dgm:cxn modelId="{2EE84DF2-D81E-41C6-9535-613F7EA00B57}" type="presParOf" srcId="{14C7CEA6-B238-4475-BF3B-1FAF0926B98A}" destId="{6E4B2E11-F4F4-4E25-8C10-D6F6F2C1DC4E}" srcOrd="11" destOrd="0" presId="urn:microsoft.com/office/officeart/2009/3/layout/HorizontalOrganizationChart"/>
    <dgm:cxn modelId="{81B78262-1488-4B82-AAFB-AC9AD42E35CA}" type="presParOf" srcId="{6E4B2E11-F4F4-4E25-8C10-D6F6F2C1DC4E}" destId="{3655F509-55C5-4337-BE73-6A24AEDAA1B8}" srcOrd="0" destOrd="0" presId="urn:microsoft.com/office/officeart/2009/3/layout/HorizontalOrganizationChart"/>
    <dgm:cxn modelId="{D970D0B5-C27D-4020-B4CF-44F8970B3798}" type="presParOf" srcId="{3655F509-55C5-4337-BE73-6A24AEDAA1B8}" destId="{ADDEF30F-4C1D-4D05-BCBD-EE2D15248CF9}" srcOrd="0" destOrd="0" presId="urn:microsoft.com/office/officeart/2009/3/layout/HorizontalOrganizationChart"/>
    <dgm:cxn modelId="{F6E10F54-475C-4926-9708-15D76CEAA75F}" type="presParOf" srcId="{3655F509-55C5-4337-BE73-6A24AEDAA1B8}" destId="{C40B4D44-44CF-4AE7-9DF5-7177E660A9D2}" srcOrd="1" destOrd="0" presId="urn:microsoft.com/office/officeart/2009/3/layout/HorizontalOrganizationChart"/>
    <dgm:cxn modelId="{896EBDC2-7878-4B70-86A8-71D4E2AAF51F}" type="presParOf" srcId="{6E4B2E11-F4F4-4E25-8C10-D6F6F2C1DC4E}" destId="{5A79B08B-2684-433A-B59B-766990193539}" srcOrd="1" destOrd="0" presId="urn:microsoft.com/office/officeart/2009/3/layout/HorizontalOrganizationChart"/>
    <dgm:cxn modelId="{2CDEB5E6-90AB-4983-8586-0693C246ED50}" type="presParOf" srcId="{6E4B2E11-F4F4-4E25-8C10-D6F6F2C1DC4E}" destId="{926ACDBD-832F-41E7-BF97-62F22290949B}" srcOrd="2" destOrd="0" presId="urn:microsoft.com/office/officeart/2009/3/layout/HorizontalOrganizationChart"/>
    <dgm:cxn modelId="{4EAB842B-D051-4382-8134-126189E83D13}" type="presParOf" srcId="{14C7CEA6-B238-4475-BF3B-1FAF0926B98A}" destId="{9937A754-0D7C-4716-88F3-9F8F151A55D0}" srcOrd="12" destOrd="0" presId="urn:microsoft.com/office/officeart/2009/3/layout/HorizontalOrganizationChart"/>
    <dgm:cxn modelId="{6F72C4D8-AFC7-4FBB-9BF5-C7C3D0275BC5}" type="presParOf" srcId="{14C7CEA6-B238-4475-BF3B-1FAF0926B98A}" destId="{A28EFEF6-9040-4427-A50C-511E3B97EE2E}" srcOrd="13" destOrd="0" presId="urn:microsoft.com/office/officeart/2009/3/layout/HorizontalOrganizationChart"/>
    <dgm:cxn modelId="{5034B8B9-DAA3-42CD-9087-3A09D703358D}" type="presParOf" srcId="{A28EFEF6-9040-4427-A50C-511E3B97EE2E}" destId="{3404A0C5-0F52-4028-951A-497443737898}" srcOrd="0" destOrd="0" presId="urn:microsoft.com/office/officeart/2009/3/layout/HorizontalOrganizationChart"/>
    <dgm:cxn modelId="{373BAA8E-5CC9-4FAA-909C-2AA42B7B576B}" type="presParOf" srcId="{3404A0C5-0F52-4028-951A-497443737898}" destId="{D40A774B-6DFD-4F5D-BF60-4CAA5F397A7B}" srcOrd="0" destOrd="0" presId="urn:microsoft.com/office/officeart/2009/3/layout/HorizontalOrganizationChart"/>
    <dgm:cxn modelId="{0425BA9A-CC3F-4E3C-A1DA-438F253BC1F8}" type="presParOf" srcId="{3404A0C5-0F52-4028-951A-497443737898}" destId="{F6CE0DEA-1750-4159-8761-4850164B15C5}" srcOrd="1" destOrd="0" presId="urn:microsoft.com/office/officeart/2009/3/layout/HorizontalOrganizationChart"/>
    <dgm:cxn modelId="{83771A51-D8D4-4A93-9210-21BB30553FD6}" type="presParOf" srcId="{A28EFEF6-9040-4427-A50C-511E3B97EE2E}" destId="{A938A28D-0827-47B8-BEED-D6EF3CC2D59C}" srcOrd="1" destOrd="0" presId="urn:microsoft.com/office/officeart/2009/3/layout/HorizontalOrganizationChart"/>
    <dgm:cxn modelId="{6667FE63-0F07-48D9-9AD4-9C4E83078A15}" type="presParOf" srcId="{A28EFEF6-9040-4427-A50C-511E3B97EE2E}" destId="{3A809879-66FB-47EA-BD57-064C3C1EA372}" srcOrd="2" destOrd="0" presId="urn:microsoft.com/office/officeart/2009/3/layout/HorizontalOrganizationChart"/>
    <dgm:cxn modelId="{964E7002-E15E-4039-B975-A0FC095019BF}" type="presParOf" srcId="{02A5C7DB-8253-4F7A-9D4B-365549DBAFF3}" destId="{B428D4D5-B910-42C1-AFD4-6C08BDB0F1F5}" srcOrd="2" destOrd="0" presId="urn:microsoft.com/office/officeart/2009/3/layout/HorizontalOrganizationChart"/>
    <dgm:cxn modelId="{672D5E2A-3D9F-437D-8E73-457F2F5DA104}" type="presParOf" srcId="{B9C6C981-42FE-4D8C-8A2E-EB90B9F84E0C}" destId="{49E9F039-C6A2-4E9B-A9ED-0E8B1140710A}" srcOrd="4" destOrd="0" presId="urn:microsoft.com/office/officeart/2009/3/layout/HorizontalOrganizationChart"/>
    <dgm:cxn modelId="{35598D36-AC11-40D9-8997-0B88D208D65E}" type="presParOf" srcId="{B9C6C981-42FE-4D8C-8A2E-EB90B9F84E0C}" destId="{EDC25687-A8C3-4088-85F7-5D7F9EC70750}" srcOrd="5" destOrd="0" presId="urn:microsoft.com/office/officeart/2009/3/layout/HorizontalOrganizationChart"/>
    <dgm:cxn modelId="{F60434EC-7D24-4A21-8315-B771C2A11795}" type="presParOf" srcId="{EDC25687-A8C3-4088-85F7-5D7F9EC70750}" destId="{CDE90094-B2FE-43D8-94FF-AC1B3E6F9FBC}" srcOrd="0" destOrd="0" presId="urn:microsoft.com/office/officeart/2009/3/layout/HorizontalOrganizationChart"/>
    <dgm:cxn modelId="{AC1F1A83-3FE7-48AA-BF4F-D5804C41E786}" type="presParOf" srcId="{CDE90094-B2FE-43D8-94FF-AC1B3E6F9FBC}" destId="{564C2CA6-7AB6-4A80-9AE0-13ED56CB2E48}" srcOrd="0" destOrd="0" presId="urn:microsoft.com/office/officeart/2009/3/layout/HorizontalOrganizationChart"/>
    <dgm:cxn modelId="{7E802848-B99B-42D0-99BD-2114B2E92422}" type="presParOf" srcId="{CDE90094-B2FE-43D8-94FF-AC1B3E6F9FBC}" destId="{79603002-1106-4125-A136-3760A905573E}" srcOrd="1" destOrd="0" presId="urn:microsoft.com/office/officeart/2009/3/layout/HorizontalOrganizationChart"/>
    <dgm:cxn modelId="{406016C8-AA96-4B39-B9B3-DBEB9CF91BE3}" type="presParOf" srcId="{EDC25687-A8C3-4088-85F7-5D7F9EC70750}" destId="{906F87B7-6835-445E-A5CE-5B097C901BA6}" srcOrd="1" destOrd="0" presId="urn:microsoft.com/office/officeart/2009/3/layout/HorizontalOrganizationChart"/>
    <dgm:cxn modelId="{C88F2920-17BC-40A7-8B7D-396DEEA5EB0C}" type="presParOf" srcId="{906F87B7-6835-445E-A5CE-5B097C901BA6}" destId="{2786B52B-A8E2-4458-9889-B12B3D5BABB9}" srcOrd="0" destOrd="0" presId="urn:microsoft.com/office/officeart/2009/3/layout/HorizontalOrganizationChart"/>
    <dgm:cxn modelId="{42473D08-1A7A-49F5-A4F8-8A76BEC28BEB}" type="presParOf" srcId="{906F87B7-6835-445E-A5CE-5B097C901BA6}" destId="{E9D772CA-9EB3-4959-8350-EDE2B32AB648}" srcOrd="1" destOrd="0" presId="urn:microsoft.com/office/officeart/2009/3/layout/HorizontalOrganizationChart"/>
    <dgm:cxn modelId="{F61A79F8-97F2-49E9-BEB6-EB78BDA78BF3}" type="presParOf" srcId="{E9D772CA-9EB3-4959-8350-EDE2B32AB648}" destId="{BE8E5BDB-6CB7-44E7-9101-D0BC44AC2E51}" srcOrd="0" destOrd="0" presId="urn:microsoft.com/office/officeart/2009/3/layout/HorizontalOrganizationChart"/>
    <dgm:cxn modelId="{807CF2D4-21CA-4F20-92EA-C4009949409C}" type="presParOf" srcId="{BE8E5BDB-6CB7-44E7-9101-D0BC44AC2E51}" destId="{E53321D1-DA26-4ACD-A8F7-F5DD708BEDE9}" srcOrd="0" destOrd="0" presId="urn:microsoft.com/office/officeart/2009/3/layout/HorizontalOrganizationChart"/>
    <dgm:cxn modelId="{DB38DCA9-30A6-489C-BA18-5008319ECBF0}" type="presParOf" srcId="{BE8E5BDB-6CB7-44E7-9101-D0BC44AC2E51}" destId="{9A1617B3-6569-4D70-BD0F-A109F48DBB45}" srcOrd="1" destOrd="0" presId="urn:microsoft.com/office/officeart/2009/3/layout/HorizontalOrganizationChart"/>
    <dgm:cxn modelId="{6D63203A-EE46-4DB2-92D1-E5B525D29664}" type="presParOf" srcId="{E9D772CA-9EB3-4959-8350-EDE2B32AB648}" destId="{5F181760-7A3D-4470-8F2B-953261B00D71}" srcOrd="1" destOrd="0" presId="urn:microsoft.com/office/officeart/2009/3/layout/HorizontalOrganizationChart"/>
    <dgm:cxn modelId="{12F44552-071D-48E7-AC6A-960562064039}" type="presParOf" srcId="{E9D772CA-9EB3-4959-8350-EDE2B32AB648}" destId="{61FFD06D-DC0E-4D92-A89A-DA8E334DF94F}" srcOrd="2" destOrd="0" presId="urn:microsoft.com/office/officeart/2009/3/layout/HorizontalOrganizationChart"/>
    <dgm:cxn modelId="{0E788065-2BCA-4091-9C02-6D0CF4D072FD}" type="presParOf" srcId="{61FFD06D-DC0E-4D92-A89A-DA8E334DF94F}" destId="{FEB9AA71-2BF4-4C0C-9BC2-049D8E9B428F}" srcOrd="0" destOrd="0" presId="urn:microsoft.com/office/officeart/2009/3/layout/HorizontalOrganizationChart"/>
    <dgm:cxn modelId="{82635ACA-63AA-4978-B649-425B921E957B}" type="presParOf" srcId="{61FFD06D-DC0E-4D92-A89A-DA8E334DF94F}" destId="{E9424D7D-096A-4FE9-9C76-1C64C7D0E00A}" srcOrd="1" destOrd="0" presId="urn:microsoft.com/office/officeart/2009/3/layout/HorizontalOrganizationChart"/>
    <dgm:cxn modelId="{25B54777-63DD-40D9-BE18-EEAAA88A2873}" type="presParOf" srcId="{E9424D7D-096A-4FE9-9C76-1C64C7D0E00A}" destId="{6CE9E1F8-8FE8-440A-B472-BE3A183A326A}" srcOrd="0" destOrd="0" presId="urn:microsoft.com/office/officeart/2009/3/layout/HorizontalOrganizationChart"/>
    <dgm:cxn modelId="{7B64795E-91AA-49E9-B7EA-B263860C9021}" type="presParOf" srcId="{6CE9E1F8-8FE8-440A-B472-BE3A183A326A}" destId="{33D37F4F-82BF-4C3E-B17C-403DF5494272}" srcOrd="0" destOrd="0" presId="urn:microsoft.com/office/officeart/2009/3/layout/HorizontalOrganizationChart"/>
    <dgm:cxn modelId="{F8E83D91-9E46-4E60-8503-2CFF034DEF47}" type="presParOf" srcId="{6CE9E1F8-8FE8-440A-B472-BE3A183A326A}" destId="{52DBC878-9992-4E26-8495-E0519A243332}" srcOrd="1" destOrd="0" presId="urn:microsoft.com/office/officeart/2009/3/layout/HorizontalOrganizationChart"/>
    <dgm:cxn modelId="{E8BEA414-6138-4C0A-A1E5-C7A306EB2073}" type="presParOf" srcId="{E9424D7D-096A-4FE9-9C76-1C64C7D0E00A}" destId="{CD116042-E42D-48D1-B2D3-F2C483A71B73}" srcOrd="1" destOrd="0" presId="urn:microsoft.com/office/officeart/2009/3/layout/HorizontalOrganizationChart"/>
    <dgm:cxn modelId="{EE24F199-F591-4196-BE54-F3D791907C60}" type="presParOf" srcId="{E9424D7D-096A-4FE9-9C76-1C64C7D0E00A}" destId="{986D2BD6-64D0-4949-8A86-AC610B618F47}" srcOrd="2" destOrd="0" presId="urn:microsoft.com/office/officeart/2009/3/layout/HorizontalOrganizationChart"/>
    <dgm:cxn modelId="{EDC353BC-7CB1-4662-8053-0DA6671EAC86}" type="presParOf" srcId="{906F87B7-6835-445E-A5CE-5B097C901BA6}" destId="{FD61BDAA-275E-458B-A939-F52F202899D9}" srcOrd="2" destOrd="0" presId="urn:microsoft.com/office/officeart/2009/3/layout/HorizontalOrganizationChart"/>
    <dgm:cxn modelId="{ABE44AEF-174F-4118-B1C9-DA5134A5204B}" type="presParOf" srcId="{906F87B7-6835-445E-A5CE-5B097C901BA6}" destId="{6F1D8D77-55AD-4BD5-8D77-3B3DAEADA837}" srcOrd="3" destOrd="0" presId="urn:microsoft.com/office/officeart/2009/3/layout/HorizontalOrganizationChart"/>
    <dgm:cxn modelId="{E730E6D7-C1BE-4E53-9E51-A8248BFCEB73}" type="presParOf" srcId="{6F1D8D77-55AD-4BD5-8D77-3B3DAEADA837}" destId="{04A4BBF2-F203-47AB-9A17-B4DFC4FE62D6}" srcOrd="0" destOrd="0" presId="urn:microsoft.com/office/officeart/2009/3/layout/HorizontalOrganizationChart"/>
    <dgm:cxn modelId="{A389B073-37CA-4421-89E7-85592F8DC00F}" type="presParOf" srcId="{04A4BBF2-F203-47AB-9A17-B4DFC4FE62D6}" destId="{DE9FB838-B99D-48A5-9D83-F40BD45AAA19}" srcOrd="0" destOrd="0" presId="urn:microsoft.com/office/officeart/2009/3/layout/HorizontalOrganizationChart"/>
    <dgm:cxn modelId="{58D3750F-3187-4133-8274-6199BF18E34C}" type="presParOf" srcId="{04A4BBF2-F203-47AB-9A17-B4DFC4FE62D6}" destId="{21C8AC38-D533-40C0-B8F0-D7432527A966}" srcOrd="1" destOrd="0" presId="urn:microsoft.com/office/officeart/2009/3/layout/HorizontalOrganizationChart"/>
    <dgm:cxn modelId="{7D21B36D-04D3-40F1-8324-782B6562EC2C}" type="presParOf" srcId="{6F1D8D77-55AD-4BD5-8D77-3B3DAEADA837}" destId="{9EBF4A52-DE2C-4A04-8600-CE55E72E6E3E}" srcOrd="1" destOrd="0" presId="urn:microsoft.com/office/officeart/2009/3/layout/HorizontalOrganizationChart"/>
    <dgm:cxn modelId="{2E656313-2B8F-4722-8B82-0565EC08AC11}" type="presParOf" srcId="{6F1D8D77-55AD-4BD5-8D77-3B3DAEADA837}" destId="{A15DC7FF-8BD7-4DCC-80A0-371C58DEEE71}" srcOrd="2" destOrd="0" presId="urn:microsoft.com/office/officeart/2009/3/layout/HorizontalOrganizationChart"/>
    <dgm:cxn modelId="{76E2B52E-C57E-4BE9-842E-B21FA29526B0}" type="presParOf" srcId="{A15DC7FF-8BD7-4DCC-80A0-371C58DEEE71}" destId="{E1FDD728-FFB5-4E0E-8D83-A1006B61A5F5}" srcOrd="0" destOrd="0" presId="urn:microsoft.com/office/officeart/2009/3/layout/HorizontalOrganizationChart"/>
    <dgm:cxn modelId="{67DC68D4-3401-49AA-ADE5-62BFB26C3BDB}" type="presParOf" srcId="{A15DC7FF-8BD7-4DCC-80A0-371C58DEEE71}" destId="{6E5F68D6-6A8B-4DFF-9D46-FA8C176A1D21}" srcOrd="1" destOrd="0" presId="urn:microsoft.com/office/officeart/2009/3/layout/HorizontalOrganizationChart"/>
    <dgm:cxn modelId="{3BAA2E0C-D5B0-48A0-A2E6-FABBA74AF334}" type="presParOf" srcId="{6E5F68D6-6A8B-4DFF-9D46-FA8C176A1D21}" destId="{AE2C3FCF-3F17-4165-9698-04C46657FC5A}" srcOrd="0" destOrd="0" presId="urn:microsoft.com/office/officeart/2009/3/layout/HorizontalOrganizationChart"/>
    <dgm:cxn modelId="{0EF5D82D-328E-4CF9-9D73-63A1D5E276AC}" type="presParOf" srcId="{AE2C3FCF-3F17-4165-9698-04C46657FC5A}" destId="{85D245CD-44E8-42E0-B9FB-294B562161CF}" srcOrd="0" destOrd="0" presId="urn:microsoft.com/office/officeart/2009/3/layout/HorizontalOrganizationChart"/>
    <dgm:cxn modelId="{4D2FBC88-64AC-46B4-8256-8E86FC4EA76F}" type="presParOf" srcId="{AE2C3FCF-3F17-4165-9698-04C46657FC5A}" destId="{AC7A8D29-294E-46E5-AA5A-1EBDE84E3EE0}" srcOrd="1" destOrd="0" presId="urn:microsoft.com/office/officeart/2009/3/layout/HorizontalOrganizationChart"/>
    <dgm:cxn modelId="{E05A1A96-B779-4676-B3BC-F262A39F0F3E}" type="presParOf" srcId="{6E5F68D6-6A8B-4DFF-9D46-FA8C176A1D21}" destId="{C3B7CEF0-A648-48D5-AF88-A2F4E485D1A0}" srcOrd="1" destOrd="0" presId="urn:microsoft.com/office/officeart/2009/3/layout/HorizontalOrganizationChart"/>
    <dgm:cxn modelId="{1419164E-CC66-4337-B90D-F20A6B128B09}" type="presParOf" srcId="{6E5F68D6-6A8B-4DFF-9D46-FA8C176A1D21}" destId="{8880989C-CAE4-4479-9DFA-AEA919683D5B}" srcOrd="2" destOrd="0" presId="urn:microsoft.com/office/officeart/2009/3/layout/HorizontalOrganizationChart"/>
    <dgm:cxn modelId="{02892811-406D-4E5D-BD01-F9C0F7BCC6AD}" type="presParOf" srcId="{EDC25687-A8C3-4088-85F7-5D7F9EC70750}" destId="{A69BA96C-FD55-4E2B-97BB-E4847DE2A80D}" srcOrd="2" destOrd="0" presId="urn:microsoft.com/office/officeart/2009/3/layout/HorizontalOrganizationChart"/>
    <dgm:cxn modelId="{38F5DFBF-B735-46A7-89D6-264DDC7E1B9B}" type="presParOf" srcId="{B9C6C981-42FE-4D8C-8A2E-EB90B9F84E0C}" destId="{AED209BE-714C-4EC7-895F-1E33BAA4C9CB}" srcOrd="6" destOrd="0" presId="urn:microsoft.com/office/officeart/2009/3/layout/HorizontalOrganizationChart"/>
    <dgm:cxn modelId="{7245C8A2-44AB-4006-B4E2-760B5ACCC5AF}" type="presParOf" srcId="{B9C6C981-42FE-4D8C-8A2E-EB90B9F84E0C}" destId="{58B8A5D0-0349-483F-BFB3-C506503D7588}" srcOrd="7" destOrd="0" presId="urn:microsoft.com/office/officeart/2009/3/layout/HorizontalOrganizationChart"/>
    <dgm:cxn modelId="{7AA243E5-E443-4712-8409-3276C16AF95C}" type="presParOf" srcId="{58B8A5D0-0349-483F-BFB3-C506503D7588}" destId="{3AB737C9-A90D-4EA7-B1ED-73000A817BBE}" srcOrd="0" destOrd="0" presId="urn:microsoft.com/office/officeart/2009/3/layout/HorizontalOrganizationChart"/>
    <dgm:cxn modelId="{9F13A772-D0D0-4F7D-9AE1-EBD3F61B1F30}" type="presParOf" srcId="{3AB737C9-A90D-4EA7-B1ED-73000A817BBE}" destId="{9C6E7146-72ED-44C5-9715-D09F037FFA32}" srcOrd="0" destOrd="0" presId="urn:microsoft.com/office/officeart/2009/3/layout/HorizontalOrganizationChart"/>
    <dgm:cxn modelId="{59ECA2C0-2540-4A06-A5B9-21252C8097E3}" type="presParOf" srcId="{3AB737C9-A90D-4EA7-B1ED-73000A817BBE}" destId="{12AECE78-E04A-4A29-B1E3-3835BE168450}" srcOrd="1" destOrd="0" presId="urn:microsoft.com/office/officeart/2009/3/layout/HorizontalOrganizationChart"/>
    <dgm:cxn modelId="{8BCA273F-94E8-4ECA-A9F0-87F1F589FC4B}" type="presParOf" srcId="{58B8A5D0-0349-483F-BFB3-C506503D7588}" destId="{B5202B73-CCBA-462E-8057-30F2CC9FE170}" srcOrd="1" destOrd="0" presId="urn:microsoft.com/office/officeart/2009/3/layout/HorizontalOrganizationChart"/>
    <dgm:cxn modelId="{AD914AFC-D32F-426B-9A9D-B9735FE8D2E3}" type="presParOf" srcId="{58B8A5D0-0349-483F-BFB3-C506503D7588}" destId="{7E1661B7-A1A0-4736-BF82-F56217CF2556}" srcOrd="2" destOrd="0" presId="urn:microsoft.com/office/officeart/2009/3/layout/HorizontalOrganizationChart"/>
    <dgm:cxn modelId="{988FBA97-0789-43DD-A8E8-8CC69ABDAA8E}" type="presParOf" srcId="{7E1661B7-A1A0-4736-BF82-F56217CF2556}" destId="{09AAC660-E854-4748-87A9-FEF6AF2ADBD6}" srcOrd="0" destOrd="0" presId="urn:microsoft.com/office/officeart/2009/3/layout/HorizontalOrganizationChart"/>
    <dgm:cxn modelId="{1860AA2F-C345-487E-83DD-E5011C48EF03}" type="presParOf" srcId="{7E1661B7-A1A0-4736-BF82-F56217CF2556}" destId="{57A722CE-E970-4AE1-84BB-151BB7AF436A}" srcOrd="1" destOrd="0" presId="urn:microsoft.com/office/officeart/2009/3/layout/HorizontalOrganizationChart"/>
    <dgm:cxn modelId="{185AD1F9-AE15-45AF-9D24-1F104DB0A516}" type="presParOf" srcId="{57A722CE-E970-4AE1-84BB-151BB7AF436A}" destId="{62959C0F-BB8D-4163-807F-88F7C5CBDE67}" srcOrd="0" destOrd="0" presId="urn:microsoft.com/office/officeart/2009/3/layout/HorizontalOrganizationChart"/>
    <dgm:cxn modelId="{9AEEA380-AC96-4B54-9D8A-F71C944141EE}" type="presParOf" srcId="{62959C0F-BB8D-4163-807F-88F7C5CBDE67}" destId="{5D50856E-EF99-470A-AF79-A471CF3CD861}" srcOrd="0" destOrd="0" presId="urn:microsoft.com/office/officeart/2009/3/layout/HorizontalOrganizationChart"/>
    <dgm:cxn modelId="{38435501-E3DB-4200-B522-7E0644351555}" type="presParOf" srcId="{62959C0F-BB8D-4163-807F-88F7C5CBDE67}" destId="{42C12E04-EB58-44C2-B5A7-3E0DF8FAA2DB}" srcOrd="1" destOrd="0" presId="urn:microsoft.com/office/officeart/2009/3/layout/HorizontalOrganizationChart"/>
    <dgm:cxn modelId="{A9DA8760-6BE2-404A-87FC-94E1D109AB2B}" type="presParOf" srcId="{57A722CE-E970-4AE1-84BB-151BB7AF436A}" destId="{8BA817D5-DAFB-42EA-8843-A08A66F8577F}" srcOrd="1" destOrd="0" presId="urn:microsoft.com/office/officeart/2009/3/layout/HorizontalOrganizationChart"/>
    <dgm:cxn modelId="{1FFAF286-81BD-4408-B1AF-5A8489692545}" type="presParOf" srcId="{57A722CE-E970-4AE1-84BB-151BB7AF436A}" destId="{69D43EF0-1401-4091-AB3F-3019C94EB784}" srcOrd="2" destOrd="0" presId="urn:microsoft.com/office/officeart/2009/3/layout/HorizontalOrganizationChart"/>
    <dgm:cxn modelId="{1462CCE9-94F4-418F-9D62-764EB4032F12}" type="presParOf" srcId="{B9C6C981-42FE-4D8C-8A2E-EB90B9F84E0C}" destId="{7D33557C-A6D4-42F3-B080-BFDE9ABA89AD}" srcOrd="8" destOrd="0" presId="urn:microsoft.com/office/officeart/2009/3/layout/HorizontalOrganizationChart"/>
    <dgm:cxn modelId="{DBCDA8F6-F9D6-45F2-8F20-5320F3987C9A}" type="presParOf" srcId="{B9C6C981-42FE-4D8C-8A2E-EB90B9F84E0C}" destId="{4F77276F-C235-4038-8919-1104ADFFA52D}" srcOrd="9" destOrd="0" presId="urn:microsoft.com/office/officeart/2009/3/layout/HorizontalOrganizationChart"/>
    <dgm:cxn modelId="{F24541BA-5F01-420B-8D8A-82C4290252E8}" type="presParOf" srcId="{4F77276F-C235-4038-8919-1104ADFFA52D}" destId="{CFD7E66D-8BB4-480C-9AFA-3B7B0B01A50D}" srcOrd="0" destOrd="0" presId="urn:microsoft.com/office/officeart/2009/3/layout/HorizontalOrganizationChart"/>
    <dgm:cxn modelId="{033FFA4B-9FCE-40D4-B02E-499E331C65DD}" type="presParOf" srcId="{CFD7E66D-8BB4-480C-9AFA-3B7B0B01A50D}" destId="{EC58FCCF-D653-4677-8E6B-01739E920313}" srcOrd="0" destOrd="0" presId="urn:microsoft.com/office/officeart/2009/3/layout/HorizontalOrganizationChart"/>
    <dgm:cxn modelId="{E864D04B-FCCA-4DE8-835F-4B6AC829C7E0}" type="presParOf" srcId="{CFD7E66D-8BB4-480C-9AFA-3B7B0B01A50D}" destId="{D115212E-BE81-457A-A2D6-E48262888A70}" srcOrd="1" destOrd="0" presId="urn:microsoft.com/office/officeart/2009/3/layout/HorizontalOrganizationChart"/>
    <dgm:cxn modelId="{18011708-408E-4A39-95E5-A61BBF844E8A}" type="presParOf" srcId="{4F77276F-C235-4038-8919-1104ADFFA52D}" destId="{79C22710-3FB2-48B0-BEED-2991DF54D378}" srcOrd="1" destOrd="0" presId="urn:microsoft.com/office/officeart/2009/3/layout/HorizontalOrganizationChart"/>
    <dgm:cxn modelId="{ACD90A29-778A-4B7E-AAB1-88EDEDC54AE6}" type="presParOf" srcId="{4F77276F-C235-4038-8919-1104ADFFA52D}" destId="{DAE2DF9A-41B0-470F-B4E5-0A6A1C6627C9}" srcOrd="2" destOrd="0" presId="urn:microsoft.com/office/officeart/2009/3/layout/HorizontalOrganizationChart"/>
    <dgm:cxn modelId="{F9046B00-F2C7-4F00-9279-C58613D7EA83}" type="presParOf" srcId="{DAE2DF9A-41B0-470F-B4E5-0A6A1C6627C9}" destId="{3A0D4E00-C6A8-478B-9CA2-A6AE3CC48461}" srcOrd="0" destOrd="0" presId="urn:microsoft.com/office/officeart/2009/3/layout/HorizontalOrganizationChart"/>
    <dgm:cxn modelId="{215381EB-476B-47B4-8FCF-697326CD4B45}" type="presParOf" srcId="{DAE2DF9A-41B0-470F-B4E5-0A6A1C6627C9}" destId="{1CA042A8-9402-4385-8D38-7E7DD3FA3936}" srcOrd="1" destOrd="0" presId="urn:microsoft.com/office/officeart/2009/3/layout/HorizontalOrganizationChart"/>
    <dgm:cxn modelId="{AF9661C4-FA49-4D30-81D4-C5AC8CF326BD}" type="presParOf" srcId="{1CA042A8-9402-4385-8D38-7E7DD3FA3936}" destId="{318BF130-6632-43BB-962C-D23B17B51E56}" srcOrd="0" destOrd="0" presId="urn:microsoft.com/office/officeart/2009/3/layout/HorizontalOrganizationChart"/>
    <dgm:cxn modelId="{8476D707-1672-4DE2-AD86-7051F0261610}" type="presParOf" srcId="{318BF130-6632-43BB-962C-D23B17B51E56}" destId="{362FF3F2-B36D-4B84-9C7B-37CAB4C33618}" srcOrd="0" destOrd="0" presId="urn:microsoft.com/office/officeart/2009/3/layout/HorizontalOrganizationChart"/>
    <dgm:cxn modelId="{DBDAAA7F-47D3-46FA-BF83-8947BF176387}" type="presParOf" srcId="{318BF130-6632-43BB-962C-D23B17B51E56}" destId="{1288B9DE-AD43-4D66-90D1-C63F7B572FAF}" srcOrd="1" destOrd="0" presId="urn:microsoft.com/office/officeart/2009/3/layout/HorizontalOrganizationChart"/>
    <dgm:cxn modelId="{9BCF95B0-F4C0-427E-81C4-4AB5EF33420B}" type="presParOf" srcId="{1CA042A8-9402-4385-8D38-7E7DD3FA3936}" destId="{B243A06B-AA6C-46BD-AF86-9DD87D67135E}" srcOrd="1" destOrd="0" presId="urn:microsoft.com/office/officeart/2009/3/layout/HorizontalOrganizationChart"/>
    <dgm:cxn modelId="{A98D8EC9-28C2-480C-BDDF-1C02083CD36F}" type="presParOf" srcId="{1CA042A8-9402-4385-8D38-7E7DD3FA3936}" destId="{CD68BB52-0965-46D8-A1D2-FB6CC1F4780F}" srcOrd="2" destOrd="0" presId="urn:microsoft.com/office/officeart/2009/3/layout/HorizontalOrganizationChart"/>
    <dgm:cxn modelId="{6662BE37-4C7F-4E7F-96F4-047CF1C6A932}" type="presParOf" srcId="{B9C6C981-42FE-4D8C-8A2E-EB90B9F84E0C}" destId="{8E55D1D6-C6B6-47ED-9C8F-E123754EB289}" srcOrd="10" destOrd="0" presId="urn:microsoft.com/office/officeart/2009/3/layout/HorizontalOrganizationChart"/>
    <dgm:cxn modelId="{B1A1E58B-BE0E-4913-9B2F-AF9F847FE79C}" type="presParOf" srcId="{B9C6C981-42FE-4D8C-8A2E-EB90B9F84E0C}" destId="{ABE7A7CC-6595-4566-AA1B-8AEEA649AFF1}" srcOrd="11" destOrd="0" presId="urn:microsoft.com/office/officeart/2009/3/layout/HorizontalOrganizationChart"/>
    <dgm:cxn modelId="{F6625C15-DA2D-464F-976E-D716F8B83408}" type="presParOf" srcId="{ABE7A7CC-6595-4566-AA1B-8AEEA649AFF1}" destId="{8416F730-7835-4B91-81CA-CA4B71132D28}" srcOrd="0" destOrd="0" presId="urn:microsoft.com/office/officeart/2009/3/layout/HorizontalOrganizationChart"/>
    <dgm:cxn modelId="{89B3A692-A6E5-4C79-B953-6DE0DF404E2F}" type="presParOf" srcId="{8416F730-7835-4B91-81CA-CA4B71132D28}" destId="{BB46811C-4E58-4326-A460-BD72EEA91942}" srcOrd="0" destOrd="0" presId="urn:microsoft.com/office/officeart/2009/3/layout/HorizontalOrganizationChart"/>
    <dgm:cxn modelId="{102B5A56-E823-4E05-AADA-774EDF7DF19A}" type="presParOf" srcId="{8416F730-7835-4B91-81CA-CA4B71132D28}" destId="{E3330504-E755-4E6E-93C9-9B86048EA7A9}" srcOrd="1" destOrd="0" presId="urn:microsoft.com/office/officeart/2009/3/layout/HorizontalOrganizationChart"/>
    <dgm:cxn modelId="{43BB765B-768C-41F1-891F-D6DBC33D94EB}" type="presParOf" srcId="{ABE7A7CC-6595-4566-AA1B-8AEEA649AFF1}" destId="{4BED9BBB-182A-4793-9805-1C8B1C162EA0}" srcOrd="1" destOrd="0" presId="urn:microsoft.com/office/officeart/2009/3/layout/HorizontalOrganizationChart"/>
    <dgm:cxn modelId="{53CD660C-CB0E-4356-8B5D-9EF68B040E8C}" type="presParOf" srcId="{ABE7A7CC-6595-4566-AA1B-8AEEA649AFF1}" destId="{40E1529F-A686-4F69-BE34-D0744A5B752F}" srcOrd="2" destOrd="0" presId="urn:microsoft.com/office/officeart/2009/3/layout/HorizontalOrganizationChart"/>
    <dgm:cxn modelId="{FD9F971A-E80F-48A8-BFC0-8A89D6CAABCC}" type="presParOf" srcId="{BFF0CEB9-753D-4AD7-90EB-C7E6BB277DD5}" destId="{FB2EEF91-5DC6-4922-8204-51DCD726586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9796F-C3E9-433D-A4A0-35276A618579}">
      <dsp:nvSpPr>
        <dsp:cNvPr id="0" name=""/>
        <dsp:cNvSpPr/>
      </dsp:nvSpPr>
      <dsp:spPr>
        <a:xfrm>
          <a:off x="8636747" y="1670019"/>
          <a:ext cx="144715" cy="633991"/>
        </a:xfrm>
        <a:custGeom>
          <a:avLst/>
          <a:gdLst/>
          <a:ahLst/>
          <a:cxnLst/>
          <a:rect l="0" t="0" r="0" b="0"/>
          <a:pathLst>
            <a:path>
              <a:moveTo>
                <a:pt x="144715" y="0"/>
              </a:moveTo>
              <a:lnTo>
                <a:pt x="144715" y="633991"/>
              </a:lnTo>
              <a:lnTo>
                <a:pt x="0" y="63399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40ACD5-0C27-47D5-A5FB-2DF7E056F684}">
      <dsp:nvSpPr>
        <dsp:cNvPr id="0" name=""/>
        <dsp:cNvSpPr/>
      </dsp:nvSpPr>
      <dsp:spPr>
        <a:xfrm>
          <a:off x="5863036" y="691468"/>
          <a:ext cx="2918426" cy="289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715"/>
              </a:lnTo>
              <a:lnTo>
                <a:pt x="2918426" y="144715"/>
              </a:lnTo>
              <a:lnTo>
                <a:pt x="2918426" y="28943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80397-48FB-4CCE-A946-6850CEF1FAB5}">
      <dsp:nvSpPr>
        <dsp:cNvPr id="0" name=""/>
        <dsp:cNvSpPr/>
      </dsp:nvSpPr>
      <dsp:spPr>
        <a:xfrm>
          <a:off x="6135238" y="2648571"/>
          <a:ext cx="144715" cy="633991"/>
        </a:xfrm>
        <a:custGeom>
          <a:avLst/>
          <a:gdLst/>
          <a:ahLst/>
          <a:cxnLst/>
          <a:rect l="0" t="0" r="0" b="0"/>
          <a:pathLst>
            <a:path>
              <a:moveTo>
                <a:pt x="144715" y="0"/>
              </a:moveTo>
              <a:lnTo>
                <a:pt x="144715" y="633991"/>
              </a:lnTo>
              <a:lnTo>
                <a:pt x="0" y="63399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DD5AF7-C15B-4595-8448-7D8EE136D679}">
      <dsp:nvSpPr>
        <dsp:cNvPr id="0" name=""/>
        <dsp:cNvSpPr/>
      </dsp:nvSpPr>
      <dsp:spPr>
        <a:xfrm>
          <a:off x="4612281" y="1670019"/>
          <a:ext cx="1667672" cy="289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715"/>
              </a:lnTo>
              <a:lnTo>
                <a:pt x="1667672" y="144715"/>
              </a:lnTo>
              <a:lnTo>
                <a:pt x="1667672" y="28943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5378BE-BD6E-4C63-BA7D-EBAC45E12A4E}">
      <dsp:nvSpPr>
        <dsp:cNvPr id="0" name=""/>
        <dsp:cNvSpPr/>
      </dsp:nvSpPr>
      <dsp:spPr>
        <a:xfrm>
          <a:off x="3633730" y="3627122"/>
          <a:ext cx="144715" cy="633991"/>
        </a:xfrm>
        <a:custGeom>
          <a:avLst/>
          <a:gdLst/>
          <a:ahLst/>
          <a:cxnLst/>
          <a:rect l="0" t="0" r="0" b="0"/>
          <a:pathLst>
            <a:path>
              <a:moveTo>
                <a:pt x="144715" y="0"/>
              </a:moveTo>
              <a:lnTo>
                <a:pt x="144715" y="633991"/>
              </a:lnTo>
              <a:lnTo>
                <a:pt x="0" y="63399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2000D5-7637-43A9-855A-36494046C639}">
      <dsp:nvSpPr>
        <dsp:cNvPr id="0" name=""/>
        <dsp:cNvSpPr/>
      </dsp:nvSpPr>
      <dsp:spPr>
        <a:xfrm>
          <a:off x="2944609" y="2648571"/>
          <a:ext cx="833836" cy="289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715"/>
              </a:lnTo>
              <a:lnTo>
                <a:pt x="833836" y="144715"/>
              </a:lnTo>
              <a:lnTo>
                <a:pt x="833836" y="28943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C31C4B-94D1-47CF-A3D1-EE87F1C32FD1}">
      <dsp:nvSpPr>
        <dsp:cNvPr id="0" name=""/>
        <dsp:cNvSpPr/>
      </dsp:nvSpPr>
      <dsp:spPr>
        <a:xfrm>
          <a:off x="1966058" y="3627122"/>
          <a:ext cx="144715" cy="633991"/>
        </a:xfrm>
        <a:custGeom>
          <a:avLst/>
          <a:gdLst/>
          <a:ahLst/>
          <a:cxnLst/>
          <a:rect l="0" t="0" r="0" b="0"/>
          <a:pathLst>
            <a:path>
              <a:moveTo>
                <a:pt x="144715" y="0"/>
              </a:moveTo>
              <a:lnTo>
                <a:pt x="144715" y="633991"/>
              </a:lnTo>
              <a:lnTo>
                <a:pt x="0" y="63399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6051F-C1A9-43D3-9608-1BE7A3234299}">
      <dsp:nvSpPr>
        <dsp:cNvPr id="0" name=""/>
        <dsp:cNvSpPr/>
      </dsp:nvSpPr>
      <dsp:spPr>
        <a:xfrm>
          <a:off x="2110773" y="2648571"/>
          <a:ext cx="833836" cy="289430"/>
        </a:xfrm>
        <a:custGeom>
          <a:avLst/>
          <a:gdLst/>
          <a:ahLst/>
          <a:cxnLst/>
          <a:rect l="0" t="0" r="0" b="0"/>
          <a:pathLst>
            <a:path>
              <a:moveTo>
                <a:pt x="833836" y="0"/>
              </a:moveTo>
              <a:lnTo>
                <a:pt x="833836" y="144715"/>
              </a:lnTo>
              <a:lnTo>
                <a:pt x="0" y="144715"/>
              </a:lnTo>
              <a:lnTo>
                <a:pt x="0" y="28943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C6E76-CCC7-4566-A0B9-003D08AB2FCF}">
      <dsp:nvSpPr>
        <dsp:cNvPr id="0" name=""/>
        <dsp:cNvSpPr/>
      </dsp:nvSpPr>
      <dsp:spPr>
        <a:xfrm>
          <a:off x="2944609" y="1670019"/>
          <a:ext cx="1667672" cy="289430"/>
        </a:xfrm>
        <a:custGeom>
          <a:avLst/>
          <a:gdLst/>
          <a:ahLst/>
          <a:cxnLst/>
          <a:rect l="0" t="0" r="0" b="0"/>
          <a:pathLst>
            <a:path>
              <a:moveTo>
                <a:pt x="1667672" y="0"/>
              </a:moveTo>
              <a:lnTo>
                <a:pt x="1667672" y="144715"/>
              </a:lnTo>
              <a:lnTo>
                <a:pt x="0" y="144715"/>
              </a:lnTo>
              <a:lnTo>
                <a:pt x="0" y="28943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EE1F3-CA51-473A-86AC-16065633E497}">
      <dsp:nvSpPr>
        <dsp:cNvPr id="0" name=""/>
        <dsp:cNvSpPr/>
      </dsp:nvSpPr>
      <dsp:spPr>
        <a:xfrm>
          <a:off x="4612281" y="691468"/>
          <a:ext cx="1250754" cy="289430"/>
        </a:xfrm>
        <a:custGeom>
          <a:avLst/>
          <a:gdLst/>
          <a:ahLst/>
          <a:cxnLst/>
          <a:rect l="0" t="0" r="0" b="0"/>
          <a:pathLst>
            <a:path>
              <a:moveTo>
                <a:pt x="1250754" y="0"/>
              </a:moveTo>
              <a:lnTo>
                <a:pt x="1250754" y="144715"/>
              </a:lnTo>
              <a:lnTo>
                <a:pt x="0" y="144715"/>
              </a:lnTo>
              <a:lnTo>
                <a:pt x="0" y="28943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47E803-AA4A-4C15-93B3-65550A23171D}">
      <dsp:nvSpPr>
        <dsp:cNvPr id="0" name=""/>
        <dsp:cNvSpPr/>
      </dsp:nvSpPr>
      <dsp:spPr>
        <a:xfrm>
          <a:off x="2944609" y="691468"/>
          <a:ext cx="2918426" cy="289430"/>
        </a:xfrm>
        <a:custGeom>
          <a:avLst/>
          <a:gdLst/>
          <a:ahLst/>
          <a:cxnLst/>
          <a:rect l="0" t="0" r="0" b="0"/>
          <a:pathLst>
            <a:path>
              <a:moveTo>
                <a:pt x="2918426" y="0"/>
              </a:moveTo>
              <a:lnTo>
                <a:pt x="2918426" y="144715"/>
              </a:lnTo>
              <a:lnTo>
                <a:pt x="0" y="144715"/>
              </a:lnTo>
              <a:lnTo>
                <a:pt x="0" y="28943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299CA-FFC6-4CFF-AF01-C318860FB6B8}">
      <dsp:nvSpPr>
        <dsp:cNvPr id="0" name=""/>
        <dsp:cNvSpPr/>
      </dsp:nvSpPr>
      <dsp:spPr>
        <a:xfrm>
          <a:off x="5173915" y="2347"/>
          <a:ext cx="1378241" cy="68912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4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>
              <a:solidFill>
                <a:schemeClr val="accent1">
                  <a:lumMod val="75000"/>
                </a:schemeClr>
              </a:solidFill>
            </a:rPr>
            <a:t>Services</a:t>
          </a:r>
          <a:endParaRPr lang="en-US" sz="15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173915" y="2347"/>
        <a:ext cx="1378241" cy="689120"/>
      </dsp:txXfrm>
    </dsp:sp>
    <dsp:sp modelId="{A88483D0-8C96-4DBD-A739-2A2BF27239AE}">
      <dsp:nvSpPr>
        <dsp:cNvPr id="0" name=""/>
        <dsp:cNvSpPr/>
      </dsp:nvSpPr>
      <dsp:spPr>
        <a:xfrm>
          <a:off x="2255489" y="980899"/>
          <a:ext cx="1378241" cy="68912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5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>
              <a:solidFill>
                <a:schemeClr val="accent1">
                  <a:lumMod val="75000"/>
                </a:schemeClr>
              </a:solidFill>
            </a:rPr>
            <a:t>Login/Signup</a:t>
          </a:r>
          <a:endParaRPr lang="en-US" sz="1500" kern="1200">
            <a:solidFill>
              <a:schemeClr val="accent1">
                <a:lumMod val="75000"/>
              </a:schemeClr>
            </a:solidFill>
          </a:endParaRPr>
        </a:p>
      </dsp:txBody>
      <dsp:txXfrm>
        <a:off x="2255489" y="980899"/>
        <a:ext cx="1378241" cy="689120"/>
      </dsp:txXfrm>
    </dsp:sp>
    <dsp:sp modelId="{8C8A7A44-FD5B-4B4A-9C2F-85371368118A}">
      <dsp:nvSpPr>
        <dsp:cNvPr id="0" name=""/>
        <dsp:cNvSpPr/>
      </dsp:nvSpPr>
      <dsp:spPr>
        <a:xfrm>
          <a:off x="3923161" y="980899"/>
          <a:ext cx="1378241" cy="68912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5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>
              <a:solidFill>
                <a:schemeClr val="accent1">
                  <a:lumMod val="75000"/>
                </a:schemeClr>
              </a:solidFill>
            </a:rPr>
            <a:t>Wind Farm Power prediction</a:t>
          </a:r>
          <a:endParaRPr lang="en-US" sz="15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923161" y="980899"/>
        <a:ext cx="1378241" cy="689120"/>
      </dsp:txXfrm>
    </dsp:sp>
    <dsp:sp modelId="{8F8E2B27-EB8A-4141-B984-A1970E2E017D}">
      <dsp:nvSpPr>
        <dsp:cNvPr id="0" name=""/>
        <dsp:cNvSpPr/>
      </dsp:nvSpPr>
      <dsp:spPr>
        <a:xfrm>
          <a:off x="2255489" y="1959450"/>
          <a:ext cx="1378241" cy="68912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5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>
              <a:solidFill>
                <a:schemeClr val="accent1">
                  <a:lumMod val="75000"/>
                </a:schemeClr>
              </a:solidFill>
            </a:rPr>
            <a:t>General </a:t>
          </a:r>
          <a:r>
            <a:rPr lang="en-IN" sz="1500" kern="1200" dirty="0">
              <a:solidFill>
                <a:schemeClr val="accent1">
                  <a:lumMod val="75000"/>
                </a:schemeClr>
              </a:solidFill>
            </a:rPr>
            <a:t>Prediction</a:t>
          </a:r>
          <a:endParaRPr lang="en-US" sz="1500" kern="1200">
            <a:solidFill>
              <a:schemeClr val="accent1">
                <a:lumMod val="75000"/>
              </a:schemeClr>
            </a:solidFill>
          </a:endParaRPr>
        </a:p>
      </dsp:txBody>
      <dsp:txXfrm>
        <a:off x="2255489" y="1959450"/>
        <a:ext cx="1378241" cy="689120"/>
      </dsp:txXfrm>
    </dsp:sp>
    <dsp:sp modelId="{1D43C443-8947-4881-B36E-23FC68AF8F98}">
      <dsp:nvSpPr>
        <dsp:cNvPr id="0" name=""/>
        <dsp:cNvSpPr/>
      </dsp:nvSpPr>
      <dsp:spPr>
        <a:xfrm>
          <a:off x="1421652" y="2938002"/>
          <a:ext cx="1378241" cy="68912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5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>
              <a:solidFill>
                <a:schemeClr val="accent1">
                  <a:lumMod val="75000"/>
                </a:schemeClr>
              </a:solidFill>
            </a:rPr>
            <a:t>For Selected wind farm </a:t>
          </a:r>
          <a:endParaRPr lang="en-US" sz="1500" kern="1200">
            <a:solidFill>
              <a:schemeClr val="accent1">
                <a:lumMod val="75000"/>
              </a:schemeClr>
            </a:solidFill>
          </a:endParaRPr>
        </a:p>
      </dsp:txBody>
      <dsp:txXfrm>
        <a:off x="1421652" y="2938002"/>
        <a:ext cx="1378241" cy="689120"/>
      </dsp:txXfrm>
    </dsp:sp>
    <dsp:sp modelId="{174DBB78-8D09-4960-B4C5-7A50AA021EBE}">
      <dsp:nvSpPr>
        <dsp:cNvPr id="0" name=""/>
        <dsp:cNvSpPr/>
      </dsp:nvSpPr>
      <dsp:spPr>
        <a:xfrm>
          <a:off x="587816" y="3916553"/>
          <a:ext cx="1378241" cy="68912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6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>
              <a:solidFill>
                <a:schemeClr val="accent1">
                  <a:lumMod val="75000"/>
                </a:schemeClr>
              </a:solidFill>
            </a:rPr>
            <a:t>[Allow any user]</a:t>
          </a:r>
          <a:endParaRPr lang="en-US" sz="1500" kern="1200">
            <a:solidFill>
              <a:schemeClr val="accent1">
                <a:lumMod val="75000"/>
              </a:schemeClr>
            </a:solidFill>
          </a:endParaRPr>
        </a:p>
      </dsp:txBody>
      <dsp:txXfrm>
        <a:off x="587816" y="3916553"/>
        <a:ext cx="1378241" cy="689120"/>
      </dsp:txXfrm>
    </dsp:sp>
    <dsp:sp modelId="{9D077BD2-6596-4F35-830E-BBAC168C079C}">
      <dsp:nvSpPr>
        <dsp:cNvPr id="0" name=""/>
        <dsp:cNvSpPr/>
      </dsp:nvSpPr>
      <dsp:spPr>
        <a:xfrm>
          <a:off x="3089325" y="2938002"/>
          <a:ext cx="1378241" cy="68912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5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>
              <a:solidFill>
                <a:schemeClr val="accent1">
                  <a:lumMod val="75000"/>
                </a:schemeClr>
              </a:solidFill>
            </a:rPr>
            <a:t>Other than selected wind farm</a:t>
          </a:r>
          <a:endParaRPr lang="en-US" sz="1500" kern="1200">
            <a:solidFill>
              <a:schemeClr val="accent1">
                <a:lumMod val="75000"/>
              </a:schemeClr>
            </a:solidFill>
          </a:endParaRPr>
        </a:p>
      </dsp:txBody>
      <dsp:txXfrm>
        <a:off x="3089325" y="2938002"/>
        <a:ext cx="1378241" cy="689120"/>
      </dsp:txXfrm>
    </dsp:sp>
    <dsp:sp modelId="{AF7FDCA1-DAF5-49D5-95AE-512628204A5F}">
      <dsp:nvSpPr>
        <dsp:cNvPr id="0" name=""/>
        <dsp:cNvSpPr/>
      </dsp:nvSpPr>
      <dsp:spPr>
        <a:xfrm>
          <a:off x="2255489" y="3916553"/>
          <a:ext cx="1378241" cy="68912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6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>
              <a:solidFill>
                <a:schemeClr val="accent1">
                  <a:lumMod val="75000"/>
                </a:schemeClr>
              </a:solidFill>
            </a:rPr>
            <a:t>[Authenticated user only]</a:t>
          </a:r>
          <a:endParaRPr lang="en-US" sz="1500" kern="1200">
            <a:solidFill>
              <a:schemeClr val="accent1">
                <a:lumMod val="75000"/>
              </a:schemeClr>
            </a:solidFill>
          </a:endParaRPr>
        </a:p>
      </dsp:txBody>
      <dsp:txXfrm>
        <a:off x="2255489" y="3916553"/>
        <a:ext cx="1378241" cy="689120"/>
      </dsp:txXfrm>
    </dsp:sp>
    <dsp:sp modelId="{CB1B4E84-F34F-45EB-87D4-C1F6C0E7A0E4}">
      <dsp:nvSpPr>
        <dsp:cNvPr id="0" name=""/>
        <dsp:cNvSpPr/>
      </dsp:nvSpPr>
      <dsp:spPr>
        <a:xfrm>
          <a:off x="5590833" y="1959450"/>
          <a:ext cx="1378241" cy="68912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5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>
              <a:solidFill>
                <a:schemeClr val="accent1">
                  <a:lumMod val="75000"/>
                </a:schemeClr>
              </a:solidFill>
            </a:rPr>
            <a:t>Prediction </a:t>
          </a:r>
          <a:r>
            <a:rPr lang="en-IN" sz="1500" kern="1200" dirty="0">
              <a:solidFill>
                <a:schemeClr val="accent1">
                  <a:lumMod val="75000"/>
                </a:schemeClr>
              </a:solidFill>
            </a:rPr>
            <a:t>for specific data</a:t>
          </a:r>
        </a:p>
      </dsp:txBody>
      <dsp:txXfrm>
        <a:off x="5590833" y="1959450"/>
        <a:ext cx="1378241" cy="689120"/>
      </dsp:txXfrm>
    </dsp:sp>
    <dsp:sp modelId="{674E7C27-34E8-49D7-AA82-F42D7D895444}">
      <dsp:nvSpPr>
        <dsp:cNvPr id="0" name=""/>
        <dsp:cNvSpPr/>
      </dsp:nvSpPr>
      <dsp:spPr>
        <a:xfrm>
          <a:off x="4756997" y="2938002"/>
          <a:ext cx="1378241" cy="68912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6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>
              <a:solidFill>
                <a:schemeClr val="accent1">
                  <a:lumMod val="75000"/>
                </a:schemeClr>
              </a:solidFill>
            </a:rPr>
            <a:t>[Authenticated user only]</a:t>
          </a:r>
          <a:endParaRPr lang="en-US" sz="1500" kern="1200">
            <a:solidFill>
              <a:schemeClr val="accent1">
                <a:lumMod val="75000"/>
              </a:schemeClr>
            </a:solidFill>
          </a:endParaRPr>
        </a:p>
      </dsp:txBody>
      <dsp:txXfrm>
        <a:off x="4756997" y="2938002"/>
        <a:ext cx="1378241" cy="689120"/>
      </dsp:txXfrm>
    </dsp:sp>
    <dsp:sp modelId="{0F0183D4-BC78-42F8-8E6F-CBF64B3C2F99}">
      <dsp:nvSpPr>
        <dsp:cNvPr id="0" name=""/>
        <dsp:cNvSpPr/>
      </dsp:nvSpPr>
      <dsp:spPr>
        <a:xfrm>
          <a:off x="8092341" y="980899"/>
          <a:ext cx="1378241" cy="68912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5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>
              <a:solidFill>
                <a:schemeClr val="accent1">
                  <a:lumMod val="75000"/>
                </a:schemeClr>
              </a:solidFill>
            </a:rPr>
            <a:t>Wind Farm Economics Calculator </a:t>
          </a:r>
          <a:endParaRPr lang="en-US" sz="1500" kern="1200">
            <a:solidFill>
              <a:schemeClr val="accent1">
                <a:lumMod val="75000"/>
              </a:schemeClr>
            </a:solidFill>
          </a:endParaRPr>
        </a:p>
      </dsp:txBody>
      <dsp:txXfrm>
        <a:off x="8092341" y="980899"/>
        <a:ext cx="1378241" cy="689120"/>
      </dsp:txXfrm>
    </dsp:sp>
    <dsp:sp modelId="{0EB2A1CF-7EE8-4766-AD37-9EA005522FB3}">
      <dsp:nvSpPr>
        <dsp:cNvPr id="0" name=""/>
        <dsp:cNvSpPr/>
      </dsp:nvSpPr>
      <dsp:spPr>
        <a:xfrm>
          <a:off x="7258505" y="1959450"/>
          <a:ext cx="1378241" cy="68912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6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>
              <a:solidFill>
                <a:schemeClr val="accent1">
                  <a:lumMod val="75000"/>
                </a:schemeClr>
              </a:solidFill>
            </a:rPr>
            <a:t>[Allow any user]</a:t>
          </a:r>
          <a:endParaRPr lang="en-US" sz="1500" kern="1200">
            <a:solidFill>
              <a:schemeClr val="accent1">
                <a:lumMod val="75000"/>
              </a:schemeClr>
            </a:solidFill>
          </a:endParaRPr>
        </a:p>
      </dsp:txBody>
      <dsp:txXfrm>
        <a:off x="7258505" y="1959450"/>
        <a:ext cx="1378241" cy="689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B2EB4-90D3-4558-8097-BAA52F9ACE12}">
      <dsp:nvSpPr>
        <dsp:cNvPr id="0" name=""/>
        <dsp:cNvSpPr/>
      </dsp:nvSpPr>
      <dsp:spPr>
        <a:xfrm>
          <a:off x="8991513" y="1369519"/>
          <a:ext cx="113211" cy="822697"/>
        </a:xfrm>
        <a:custGeom>
          <a:avLst/>
          <a:gdLst/>
          <a:ahLst/>
          <a:cxnLst/>
          <a:rect l="0" t="0" r="0" b="0"/>
          <a:pathLst>
            <a:path>
              <a:moveTo>
                <a:pt x="113211" y="0"/>
              </a:moveTo>
              <a:lnTo>
                <a:pt x="113211" y="822697"/>
              </a:lnTo>
              <a:lnTo>
                <a:pt x="0" y="8226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80445-229F-430F-A1CC-504CDFF090B1}">
      <dsp:nvSpPr>
        <dsp:cNvPr id="0" name=""/>
        <dsp:cNvSpPr/>
      </dsp:nvSpPr>
      <dsp:spPr>
        <a:xfrm>
          <a:off x="6651564" y="574675"/>
          <a:ext cx="2453160" cy="220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486"/>
              </a:lnTo>
              <a:lnTo>
                <a:pt x="2453160" y="99486"/>
              </a:lnTo>
              <a:lnTo>
                <a:pt x="2453160" y="22016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B6AAE-50B8-4D6B-B137-7477AE6BE641}">
      <dsp:nvSpPr>
        <dsp:cNvPr id="0" name=""/>
        <dsp:cNvSpPr/>
      </dsp:nvSpPr>
      <dsp:spPr>
        <a:xfrm>
          <a:off x="6301779" y="3009068"/>
          <a:ext cx="120681" cy="900301"/>
        </a:xfrm>
        <a:custGeom>
          <a:avLst/>
          <a:gdLst/>
          <a:ahLst/>
          <a:cxnLst/>
          <a:rect l="0" t="0" r="0" b="0"/>
          <a:pathLst>
            <a:path>
              <a:moveTo>
                <a:pt x="120681" y="0"/>
              </a:moveTo>
              <a:lnTo>
                <a:pt x="120681" y="900301"/>
              </a:lnTo>
              <a:lnTo>
                <a:pt x="0" y="90030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7BC2FE-8F80-48D3-B12F-140D7E9EA9E7}">
      <dsp:nvSpPr>
        <dsp:cNvPr id="0" name=""/>
        <dsp:cNvSpPr/>
      </dsp:nvSpPr>
      <dsp:spPr>
        <a:xfrm>
          <a:off x="5630132" y="2185558"/>
          <a:ext cx="792328" cy="2488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152"/>
              </a:lnTo>
              <a:lnTo>
                <a:pt x="792328" y="128152"/>
              </a:lnTo>
              <a:lnTo>
                <a:pt x="792328" y="24883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F347D3-FE37-4E02-8973-C85E49963EE2}">
      <dsp:nvSpPr>
        <dsp:cNvPr id="0" name=""/>
        <dsp:cNvSpPr/>
      </dsp:nvSpPr>
      <dsp:spPr>
        <a:xfrm>
          <a:off x="4717122" y="3001598"/>
          <a:ext cx="120681" cy="911807"/>
        </a:xfrm>
        <a:custGeom>
          <a:avLst/>
          <a:gdLst/>
          <a:ahLst/>
          <a:cxnLst/>
          <a:rect l="0" t="0" r="0" b="0"/>
          <a:pathLst>
            <a:path>
              <a:moveTo>
                <a:pt x="120681" y="0"/>
              </a:moveTo>
              <a:lnTo>
                <a:pt x="120681" y="911807"/>
              </a:lnTo>
              <a:lnTo>
                <a:pt x="0" y="91180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22C870-5299-4E78-89B6-DCBA152E65CA}">
      <dsp:nvSpPr>
        <dsp:cNvPr id="0" name=""/>
        <dsp:cNvSpPr/>
      </dsp:nvSpPr>
      <dsp:spPr>
        <a:xfrm>
          <a:off x="4837804" y="2185558"/>
          <a:ext cx="792328" cy="241363"/>
        </a:xfrm>
        <a:custGeom>
          <a:avLst/>
          <a:gdLst/>
          <a:ahLst/>
          <a:cxnLst/>
          <a:rect l="0" t="0" r="0" b="0"/>
          <a:pathLst>
            <a:path>
              <a:moveTo>
                <a:pt x="792328" y="0"/>
              </a:moveTo>
              <a:lnTo>
                <a:pt x="792328" y="120681"/>
              </a:lnTo>
              <a:lnTo>
                <a:pt x="0" y="120681"/>
              </a:lnTo>
              <a:lnTo>
                <a:pt x="0" y="24136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A71981-0D7C-46B4-82F4-62278AAD6241}">
      <dsp:nvSpPr>
        <dsp:cNvPr id="0" name=""/>
        <dsp:cNvSpPr/>
      </dsp:nvSpPr>
      <dsp:spPr>
        <a:xfrm>
          <a:off x="4190932" y="1369519"/>
          <a:ext cx="1439200" cy="241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681"/>
              </a:lnTo>
              <a:lnTo>
                <a:pt x="1439200" y="120681"/>
              </a:lnTo>
              <a:lnTo>
                <a:pt x="1439200" y="24136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FF4427-F93B-4D5B-9830-EADEC30FBEED}">
      <dsp:nvSpPr>
        <dsp:cNvPr id="0" name=""/>
        <dsp:cNvSpPr/>
      </dsp:nvSpPr>
      <dsp:spPr>
        <a:xfrm>
          <a:off x="3326407" y="3001598"/>
          <a:ext cx="120681" cy="910740"/>
        </a:xfrm>
        <a:custGeom>
          <a:avLst/>
          <a:gdLst/>
          <a:ahLst/>
          <a:cxnLst/>
          <a:rect l="0" t="0" r="0" b="0"/>
          <a:pathLst>
            <a:path>
              <a:moveTo>
                <a:pt x="120681" y="0"/>
              </a:moveTo>
              <a:lnTo>
                <a:pt x="120681" y="910740"/>
              </a:lnTo>
              <a:lnTo>
                <a:pt x="0" y="91074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A686C7-F3C9-4AA3-AE2F-19934C32C6F7}">
      <dsp:nvSpPr>
        <dsp:cNvPr id="0" name=""/>
        <dsp:cNvSpPr/>
      </dsp:nvSpPr>
      <dsp:spPr>
        <a:xfrm>
          <a:off x="2751731" y="2185558"/>
          <a:ext cx="695357" cy="241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681"/>
              </a:lnTo>
              <a:lnTo>
                <a:pt x="695357" y="120681"/>
              </a:lnTo>
              <a:lnTo>
                <a:pt x="695357" y="24136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B50D7C-8911-4BA4-995E-384788B7D3B9}">
      <dsp:nvSpPr>
        <dsp:cNvPr id="0" name=""/>
        <dsp:cNvSpPr/>
      </dsp:nvSpPr>
      <dsp:spPr>
        <a:xfrm>
          <a:off x="1935692" y="3009068"/>
          <a:ext cx="113211" cy="896865"/>
        </a:xfrm>
        <a:custGeom>
          <a:avLst/>
          <a:gdLst/>
          <a:ahLst/>
          <a:cxnLst/>
          <a:rect l="0" t="0" r="0" b="0"/>
          <a:pathLst>
            <a:path>
              <a:moveTo>
                <a:pt x="113211" y="0"/>
              </a:moveTo>
              <a:lnTo>
                <a:pt x="113211" y="896865"/>
              </a:lnTo>
              <a:lnTo>
                <a:pt x="0" y="896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E416D-EFB0-4B8F-B672-E409C5DDEB94}">
      <dsp:nvSpPr>
        <dsp:cNvPr id="0" name=""/>
        <dsp:cNvSpPr/>
      </dsp:nvSpPr>
      <dsp:spPr>
        <a:xfrm>
          <a:off x="2048903" y="2185558"/>
          <a:ext cx="702828" cy="248834"/>
        </a:xfrm>
        <a:custGeom>
          <a:avLst/>
          <a:gdLst/>
          <a:ahLst/>
          <a:cxnLst/>
          <a:rect l="0" t="0" r="0" b="0"/>
          <a:pathLst>
            <a:path>
              <a:moveTo>
                <a:pt x="702828" y="0"/>
              </a:moveTo>
              <a:lnTo>
                <a:pt x="702828" y="128152"/>
              </a:lnTo>
              <a:lnTo>
                <a:pt x="0" y="128152"/>
              </a:lnTo>
              <a:lnTo>
                <a:pt x="0" y="24883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284D9-8B33-47B0-AAC7-3247263A8508}">
      <dsp:nvSpPr>
        <dsp:cNvPr id="0" name=""/>
        <dsp:cNvSpPr/>
      </dsp:nvSpPr>
      <dsp:spPr>
        <a:xfrm>
          <a:off x="2751731" y="1369519"/>
          <a:ext cx="1439200" cy="241363"/>
        </a:xfrm>
        <a:custGeom>
          <a:avLst/>
          <a:gdLst/>
          <a:ahLst/>
          <a:cxnLst/>
          <a:rect l="0" t="0" r="0" b="0"/>
          <a:pathLst>
            <a:path>
              <a:moveTo>
                <a:pt x="1439200" y="0"/>
              </a:moveTo>
              <a:lnTo>
                <a:pt x="1439200" y="120681"/>
              </a:lnTo>
              <a:lnTo>
                <a:pt x="0" y="120681"/>
              </a:lnTo>
              <a:lnTo>
                <a:pt x="0" y="24136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15F11-63E7-42E1-B31A-C79B2A441A2F}">
      <dsp:nvSpPr>
        <dsp:cNvPr id="0" name=""/>
        <dsp:cNvSpPr/>
      </dsp:nvSpPr>
      <dsp:spPr>
        <a:xfrm>
          <a:off x="4190932" y="574675"/>
          <a:ext cx="2460631" cy="220167"/>
        </a:xfrm>
        <a:custGeom>
          <a:avLst/>
          <a:gdLst/>
          <a:ahLst/>
          <a:cxnLst/>
          <a:rect l="0" t="0" r="0" b="0"/>
          <a:pathLst>
            <a:path>
              <a:moveTo>
                <a:pt x="2460631" y="0"/>
              </a:moveTo>
              <a:lnTo>
                <a:pt x="2460631" y="99486"/>
              </a:lnTo>
              <a:lnTo>
                <a:pt x="0" y="99486"/>
              </a:lnTo>
              <a:lnTo>
                <a:pt x="0" y="22016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CD0342-E9FB-4167-8952-1279D0C76718}">
      <dsp:nvSpPr>
        <dsp:cNvPr id="0" name=""/>
        <dsp:cNvSpPr/>
      </dsp:nvSpPr>
      <dsp:spPr>
        <a:xfrm>
          <a:off x="6077399" y="0"/>
          <a:ext cx="1148328" cy="574675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4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ln>
                <a:noFill/>
              </a:ln>
              <a:solidFill>
                <a:srgbClr val="0070C0"/>
              </a:solidFill>
            </a:rPr>
            <a:t>API</a:t>
          </a:r>
        </a:p>
      </dsp:txBody>
      <dsp:txXfrm>
        <a:off x="6077399" y="0"/>
        <a:ext cx="1148328" cy="574675"/>
      </dsp:txXfrm>
    </dsp:sp>
    <dsp:sp modelId="{13025966-237A-4AAE-9946-060D021CB285}">
      <dsp:nvSpPr>
        <dsp:cNvPr id="0" name=""/>
        <dsp:cNvSpPr/>
      </dsp:nvSpPr>
      <dsp:spPr>
        <a:xfrm>
          <a:off x="3616256" y="794843"/>
          <a:ext cx="1149351" cy="574675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5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ln>
                <a:noFill/>
              </a:ln>
              <a:solidFill>
                <a:schemeClr val="accent1">
                  <a:lumMod val="75000"/>
                </a:schemeClr>
              </a:solidFill>
            </a:rPr>
            <a:t>Power Prediction</a:t>
          </a:r>
        </a:p>
      </dsp:txBody>
      <dsp:txXfrm>
        <a:off x="3616256" y="794843"/>
        <a:ext cx="1149351" cy="574675"/>
      </dsp:txXfrm>
    </dsp:sp>
    <dsp:sp modelId="{A821F464-C97B-487C-B28F-E670E294CEB8}">
      <dsp:nvSpPr>
        <dsp:cNvPr id="0" name=""/>
        <dsp:cNvSpPr/>
      </dsp:nvSpPr>
      <dsp:spPr>
        <a:xfrm>
          <a:off x="2177056" y="1610882"/>
          <a:ext cx="1149351" cy="574675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5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ln>
                <a:noFill/>
              </a:ln>
              <a:solidFill>
                <a:schemeClr val="accent1">
                  <a:lumMod val="75000"/>
                </a:schemeClr>
              </a:solidFill>
            </a:rPr>
            <a:t>Not Authenticated User</a:t>
          </a:r>
        </a:p>
      </dsp:txBody>
      <dsp:txXfrm>
        <a:off x="2177056" y="1610882"/>
        <a:ext cx="1149351" cy="574675"/>
      </dsp:txXfrm>
    </dsp:sp>
    <dsp:sp modelId="{74EE660D-53BD-46AD-85EB-EE7DD368A992}">
      <dsp:nvSpPr>
        <dsp:cNvPr id="0" name=""/>
        <dsp:cNvSpPr/>
      </dsp:nvSpPr>
      <dsp:spPr>
        <a:xfrm>
          <a:off x="1474227" y="2434393"/>
          <a:ext cx="1149351" cy="574675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5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>
              <a:ln>
                <a:noFill/>
              </a:ln>
              <a:solidFill>
                <a:schemeClr val="accent1">
                  <a:lumMod val="75000"/>
                </a:schemeClr>
              </a:solidFill>
            </a:rPr>
            <a:t>For 72 hrs</a:t>
          </a:r>
        </a:p>
      </dsp:txBody>
      <dsp:txXfrm>
        <a:off x="1474227" y="2434393"/>
        <a:ext cx="1149351" cy="574675"/>
      </dsp:txXfrm>
    </dsp:sp>
    <dsp:sp modelId="{67E2975D-4EAC-494A-B5DC-50972F02F21F}">
      <dsp:nvSpPr>
        <dsp:cNvPr id="0" name=""/>
        <dsp:cNvSpPr/>
      </dsp:nvSpPr>
      <dsp:spPr>
        <a:xfrm>
          <a:off x="786341" y="3267579"/>
          <a:ext cx="1149351" cy="127671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6">
              <a:lumMod val="75000"/>
            </a:schemeClr>
          </a:solidFill>
          <a:prstDash val="solid"/>
          <a:headEnd type="none" w="med" len="med"/>
          <a:tailEnd type="none" w="med" len="me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ln>
                <a:noFill/>
              </a:ln>
              <a:solidFill>
                <a:srgbClr val="0070C0"/>
              </a:solidFill>
            </a:rPr>
            <a:t>INPUT : Wind Farm name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ln>
                <a:noFill/>
              </a:ln>
              <a:solidFill>
                <a:srgbClr val="0070C0"/>
              </a:solidFill>
            </a:rPr>
            <a:t>OUTPUT : 72hrs prediction of that wind farm</a:t>
          </a:r>
        </a:p>
      </dsp:txBody>
      <dsp:txXfrm>
        <a:off x="786341" y="3267579"/>
        <a:ext cx="1149351" cy="1276710"/>
      </dsp:txXfrm>
    </dsp:sp>
    <dsp:sp modelId="{863ACDE6-C632-445C-B91C-9AD538B671C6}">
      <dsp:nvSpPr>
        <dsp:cNvPr id="0" name=""/>
        <dsp:cNvSpPr/>
      </dsp:nvSpPr>
      <dsp:spPr>
        <a:xfrm>
          <a:off x="2872413" y="2426922"/>
          <a:ext cx="1149351" cy="574675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5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>
              <a:ln>
                <a:noFill/>
              </a:ln>
              <a:solidFill>
                <a:schemeClr val="accent1">
                  <a:lumMod val="75000"/>
                </a:schemeClr>
              </a:solidFill>
            </a:rPr>
            <a:t>Foe Specific Hour</a:t>
          </a:r>
        </a:p>
      </dsp:txBody>
      <dsp:txXfrm>
        <a:off x="2872413" y="2426922"/>
        <a:ext cx="1149351" cy="574675"/>
      </dsp:txXfrm>
    </dsp:sp>
    <dsp:sp modelId="{FF2A0B10-FDD1-4F17-A403-D6DA03066510}">
      <dsp:nvSpPr>
        <dsp:cNvPr id="0" name=""/>
        <dsp:cNvSpPr/>
      </dsp:nvSpPr>
      <dsp:spPr>
        <a:xfrm>
          <a:off x="2177056" y="3296412"/>
          <a:ext cx="1149351" cy="1231851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6"/>
          </a:solidFill>
          <a:prstDash val="solid"/>
          <a:headEnd type="none" w="med" len="med"/>
          <a:tailEnd type="none" w="med" len="me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ln>
                <a:noFill/>
              </a:ln>
              <a:solidFill>
                <a:srgbClr val="0070C0"/>
              </a:solidFill>
            </a:rPr>
            <a:t>INPUT :  Wind Farm </a:t>
          </a:r>
          <a:r>
            <a:rPr lang="en-US" sz="900" kern="1200" dirty="0" err="1">
              <a:ln>
                <a:noFill/>
              </a:ln>
              <a:solidFill>
                <a:srgbClr val="0070C0"/>
              </a:solidFill>
            </a:rPr>
            <a:t>Name,hour</a:t>
          </a:r>
          <a:endParaRPr lang="en-US" sz="900" kern="1200" dirty="0">
            <a:ln>
              <a:noFill/>
            </a:ln>
            <a:solidFill>
              <a:srgbClr val="0070C0"/>
            </a:solidFill>
          </a:endParaRP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ln>
                <a:noFill/>
              </a:ln>
              <a:solidFill>
                <a:srgbClr val="0070C0"/>
              </a:solidFill>
            </a:rPr>
            <a:t>OUTPUT : Prediction Of that hour</a:t>
          </a:r>
        </a:p>
      </dsp:txBody>
      <dsp:txXfrm>
        <a:off x="2177056" y="3296412"/>
        <a:ext cx="1149351" cy="1231851"/>
      </dsp:txXfrm>
    </dsp:sp>
    <dsp:sp modelId="{E8AA2A2E-D7FF-413C-A700-7599ECBF2DC3}">
      <dsp:nvSpPr>
        <dsp:cNvPr id="0" name=""/>
        <dsp:cNvSpPr/>
      </dsp:nvSpPr>
      <dsp:spPr>
        <a:xfrm>
          <a:off x="5055457" y="1610882"/>
          <a:ext cx="1149351" cy="574675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5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u="none" kern="1200" dirty="0">
              <a:ln>
                <a:noFill/>
              </a:ln>
              <a:solidFill>
                <a:schemeClr val="accent1">
                  <a:lumMod val="75000"/>
                </a:schemeClr>
              </a:solidFill>
            </a:rPr>
            <a:t>Authenticated User</a:t>
          </a:r>
        </a:p>
      </dsp:txBody>
      <dsp:txXfrm>
        <a:off x="5055457" y="1610882"/>
        <a:ext cx="1149351" cy="574675"/>
      </dsp:txXfrm>
    </dsp:sp>
    <dsp:sp modelId="{06F527B4-3334-492A-9B18-5D8EE62083DA}">
      <dsp:nvSpPr>
        <dsp:cNvPr id="0" name=""/>
        <dsp:cNvSpPr/>
      </dsp:nvSpPr>
      <dsp:spPr>
        <a:xfrm>
          <a:off x="4263128" y="2426922"/>
          <a:ext cx="1149351" cy="574675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5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>
              <a:ln>
                <a:noFill/>
              </a:ln>
              <a:solidFill>
                <a:schemeClr val="accent1">
                  <a:lumMod val="75000"/>
                </a:schemeClr>
              </a:solidFill>
            </a:rPr>
            <a:t>For 72 </a:t>
          </a:r>
          <a:r>
            <a:rPr lang="en-US" sz="1050" kern="1200" dirty="0" err="1">
              <a:ln>
                <a:noFill/>
              </a:ln>
              <a:solidFill>
                <a:schemeClr val="accent1">
                  <a:lumMod val="75000"/>
                </a:schemeClr>
              </a:solidFill>
            </a:rPr>
            <a:t>hrs</a:t>
          </a:r>
          <a:endParaRPr lang="en-US" sz="1050" kern="1200" dirty="0">
            <a:ln>
              <a:noFill/>
            </a:ln>
            <a:solidFill>
              <a:schemeClr val="accent1">
                <a:lumMod val="75000"/>
              </a:schemeClr>
            </a:solidFill>
          </a:endParaRPr>
        </a:p>
      </dsp:txBody>
      <dsp:txXfrm>
        <a:off x="4263128" y="2426922"/>
        <a:ext cx="1149351" cy="574675"/>
      </dsp:txXfrm>
    </dsp:sp>
    <dsp:sp modelId="{C132F36F-A4A6-4F3C-AF92-AF44438E8FBC}">
      <dsp:nvSpPr>
        <dsp:cNvPr id="0" name=""/>
        <dsp:cNvSpPr/>
      </dsp:nvSpPr>
      <dsp:spPr>
        <a:xfrm>
          <a:off x="3567771" y="3282520"/>
          <a:ext cx="1149351" cy="1261769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6"/>
          </a:solidFill>
          <a:prstDash val="solid"/>
          <a:headEnd type="none" w="med" len="med"/>
          <a:tailEnd type="none" w="med" len="me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ln>
                <a:noFill/>
              </a:ln>
              <a:solidFill>
                <a:srgbClr val="0070C0"/>
              </a:solidFill>
            </a:rPr>
            <a:t>INPUT :  API key(In header)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ln>
                <a:noFill/>
              </a:ln>
              <a:solidFill>
                <a:srgbClr val="0070C0"/>
              </a:solidFill>
            </a:rPr>
            <a:t>OUTPUT : 72hrs prediction of user's wind farm</a:t>
          </a:r>
        </a:p>
      </dsp:txBody>
      <dsp:txXfrm>
        <a:off x="3567771" y="3282520"/>
        <a:ext cx="1149351" cy="1261769"/>
      </dsp:txXfrm>
    </dsp:sp>
    <dsp:sp modelId="{D8CD6A38-4684-4E50-B9A4-93ABCF59CDFA}">
      <dsp:nvSpPr>
        <dsp:cNvPr id="0" name=""/>
        <dsp:cNvSpPr/>
      </dsp:nvSpPr>
      <dsp:spPr>
        <a:xfrm>
          <a:off x="5847785" y="2434393"/>
          <a:ext cx="1149351" cy="574675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5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>
              <a:ln>
                <a:noFill/>
              </a:ln>
              <a:solidFill>
                <a:schemeClr val="accent1">
                  <a:lumMod val="75000"/>
                </a:schemeClr>
              </a:solidFill>
            </a:rPr>
            <a:t>For Specific Hour</a:t>
          </a:r>
        </a:p>
      </dsp:txBody>
      <dsp:txXfrm>
        <a:off x="5847785" y="2434393"/>
        <a:ext cx="1149351" cy="574675"/>
      </dsp:txXfrm>
    </dsp:sp>
    <dsp:sp modelId="{E1EAF065-92BB-42E5-A3CA-0E7AF63A02B3}">
      <dsp:nvSpPr>
        <dsp:cNvPr id="0" name=""/>
        <dsp:cNvSpPr/>
      </dsp:nvSpPr>
      <dsp:spPr>
        <a:xfrm>
          <a:off x="4958486" y="3296412"/>
          <a:ext cx="1343292" cy="1225915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6"/>
          </a:solidFill>
          <a:prstDash val="solid"/>
          <a:headEnd type="none" w="med" len="med"/>
          <a:tailEnd type="none" w="med" len="me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ln>
                <a:noFill/>
              </a:ln>
              <a:solidFill>
                <a:srgbClr val="0070C0"/>
              </a:solidFill>
            </a:rPr>
            <a:t>INPUT : API key(In header), hour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ln>
                <a:noFill/>
              </a:ln>
              <a:solidFill>
                <a:srgbClr val="0070C0"/>
              </a:solidFill>
            </a:rPr>
            <a:t>OUTPUT : Prediction Of that hour</a:t>
          </a:r>
        </a:p>
      </dsp:txBody>
      <dsp:txXfrm>
        <a:off x="4958486" y="3296412"/>
        <a:ext cx="1343292" cy="1225915"/>
      </dsp:txXfrm>
    </dsp:sp>
    <dsp:sp modelId="{E292C934-7CE6-466E-B583-2113085C5596}">
      <dsp:nvSpPr>
        <dsp:cNvPr id="0" name=""/>
        <dsp:cNvSpPr/>
      </dsp:nvSpPr>
      <dsp:spPr>
        <a:xfrm>
          <a:off x="8530049" y="794843"/>
          <a:ext cx="1149351" cy="574675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5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ln>
                <a:noFill/>
              </a:ln>
              <a:solidFill>
                <a:schemeClr val="accent1">
                  <a:lumMod val="75000"/>
                </a:schemeClr>
              </a:solidFill>
            </a:rPr>
            <a:t>Economics Calculator</a:t>
          </a:r>
        </a:p>
      </dsp:txBody>
      <dsp:txXfrm>
        <a:off x="8530049" y="794843"/>
        <a:ext cx="1149351" cy="574675"/>
      </dsp:txXfrm>
    </dsp:sp>
    <dsp:sp modelId="{0A6BA998-A0E3-46EF-AD99-9673E4F53513}">
      <dsp:nvSpPr>
        <dsp:cNvPr id="0" name=""/>
        <dsp:cNvSpPr/>
      </dsp:nvSpPr>
      <dsp:spPr>
        <a:xfrm>
          <a:off x="7238500" y="1610882"/>
          <a:ext cx="1753013" cy="1162666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6"/>
          </a:solidFill>
          <a:prstDash val="solid"/>
          <a:headEnd type="none" w="med" len="med"/>
          <a:tailEnd type="none" w="med" len="me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ln>
                <a:noFill/>
              </a:ln>
              <a:solidFill>
                <a:srgbClr val="0070C0"/>
              </a:solidFill>
            </a:rPr>
            <a:t>INPUT : </a:t>
          </a:r>
          <a:r>
            <a:rPr lang="en-IN" sz="900" b="0" i="0" kern="1200" dirty="0">
              <a:ln>
                <a:noFill/>
              </a:ln>
              <a:solidFill>
                <a:srgbClr val="0070C0"/>
              </a:solidFill>
            </a:rPr>
            <a:t>FCR, </a:t>
          </a:r>
          <a:r>
            <a:rPr lang="en-IN" sz="900" b="0" i="0" kern="1200" dirty="0" err="1">
              <a:ln>
                <a:noFill/>
              </a:ln>
              <a:solidFill>
                <a:srgbClr val="0070C0"/>
              </a:solidFill>
            </a:rPr>
            <a:t>IC,WFC,CF,RPKwh,LLC</a:t>
          </a:r>
          <a:endParaRPr lang="en-IN" sz="900" b="0" i="0" kern="1200" dirty="0">
            <a:ln>
              <a:noFill/>
            </a:ln>
            <a:solidFill>
              <a:srgbClr val="0070C0"/>
            </a:solidFill>
          </a:endParaRP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ln>
                <a:noFill/>
              </a:ln>
              <a:solidFill>
                <a:srgbClr val="0070C0"/>
              </a:solidFill>
            </a:rPr>
            <a:t>OUTPUT : </a:t>
          </a:r>
          <a:r>
            <a:rPr lang="en-IN" sz="900" b="0" i="0" kern="1200" dirty="0">
              <a:ln>
                <a:noFill/>
              </a:ln>
              <a:solidFill>
                <a:srgbClr val="0070C0"/>
              </a:solidFill>
            </a:rPr>
            <a:t>AEP, LRC,OAM, </a:t>
          </a:r>
          <a:r>
            <a:rPr lang="en-IN" sz="900" b="0" i="0" kern="1200" dirty="0" err="1">
              <a:ln>
                <a:noFill/>
              </a:ln>
              <a:solidFill>
                <a:srgbClr val="0070C0"/>
              </a:solidFill>
            </a:rPr>
            <a:t>P</a:t>
          </a:r>
          <a:r>
            <a:rPr lang="en-IN" sz="900" b="0" i="0" kern="1200" baseline="-25000" dirty="0" err="1">
              <a:ln>
                <a:noFill/>
              </a:ln>
              <a:solidFill>
                <a:srgbClr val="0070C0"/>
              </a:solidFill>
            </a:rPr>
            <a:t>cost</a:t>
          </a:r>
          <a:r>
            <a:rPr lang="en-IN" sz="900" b="0" i="0" kern="1200" baseline="-25000" dirty="0">
              <a:ln>
                <a:noFill/>
              </a:ln>
              <a:solidFill>
                <a:srgbClr val="0070C0"/>
              </a:solidFill>
            </a:rPr>
            <a:t> to gen,</a:t>
          </a:r>
          <a:r>
            <a:rPr lang="en-IN" sz="900" b="0" i="0" kern="1200" dirty="0">
              <a:ln>
                <a:noFill/>
              </a:ln>
              <a:solidFill>
                <a:srgbClr val="0070C0"/>
              </a:solidFill>
            </a:rPr>
            <a:t> T</a:t>
          </a:r>
          <a:r>
            <a:rPr lang="en-IN" sz="900" b="0" i="0" kern="1200" baseline="-25000" dirty="0">
              <a:ln>
                <a:noFill/>
              </a:ln>
              <a:solidFill>
                <a:srgbClr val="0070C0"/>
              </a:solidFill>
            </a:rPr>
            <a:t>ae,</a:t>
          </a:r>
          <a:r>
            <a:rPr lang="en-IN" sz="900" b="0" i="0" kern="1200" dirty="0">
              <a:ln>
                <a:noFill/>
              </a:ln>
              <a:solidFill>
                <a:srgbClr val="0070C0"/>
              </a:solidFill>
            </a:rPr>
            <a:t> I</a:t>
          </a:r>
          <a:r>
            <a:rPr lang="en-IN" sz="900" b="0" i="0" kern="1200" baseline="-25000" dirty="0">
              <a:ln>
                <a:noFill/>
              </a:ln>
              <a:solidFill>
                <a:srgbClr val="0070C0"/>
              </a:solidFill>
            </a:rPr>
            <a:t>g,,</a:t>
          </a:r>
          <a:r>
            <a:rPr lang="en-IN" sz="900" b="0" i="0" kern="1200" dirty="0">
              <a:ln>
                <a:noFill/>
              </a:ln>
              <a:solidFill>
                <a:srgbClr val="0070C0"/>
              </a:solidFill>
            </a:rPr>
            <a:t> P</a:t>
          </a:r>
          <a:r>
            <a:rPr lang="en-IN" sz="900" b="0" i="0" kern="1200" baseline="-25000" dirty="0">
              <a:ln>
                <a:noFill/>
              </a:ln>
              <a:solidFill>
                <a:srgbClr val="0070C0"/>
              </a:solidFill>
            </a:rPr>
            <a:t>a,</a:t>
          </a:r>
          <a:r>
            <a:rPr lang="en-IN" sz="900" b="0" i="0" kern="1200" dirty="0">
              <a:ln>
                <a:noFill/>
              </a:ln>
              <a:solidFill>
                <a:srgbClr val="0070C0"/>
              </a:solidFill>
            </a:rPr>
            <a:t> ROI, BEP</a:t>
          </a:r>
          <a:endParaRPr lang="en-US" sz="900" kern="1200" dirty="0">
            <a:ln>
              <a:noFill/>
            </a:ln>
            <a:solidFill>
              <a:srgbClr val="0070C0"/>
            </a:solidFill>
          </a:endParaRPr>
        </a:p>
      </dsp:txBody>
      <dsp:txXfrm>
        <a:off x="7238500" y="1610882"/>
        <a:ext cx="1753013" cy="11626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5D1D6-C6B6-47ED-9C8F-E123754EB289}">
      <dsp:nvSpPr>
        <dsp:cNvPr id="0" name=""/>
        <dsp:cNvSpPr/>
      </dsp:nvSpPr>
      <dsp:spPr>
        <a:xfrm>
          <a:off x="2289409" y="2790388"/>
          <a:ext cx="136267" cy="2245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6127" y="0"/>
              </a:lnTo>
              <a:lnTo>
                <a:pt x="66127" y="2245412"/>
              </a:lnTo>
              <a:lnTo>
                <a:pt x="136267" y="224541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0D4E00-C6A8-478B-9CA2-A6AE3CC48461}">
      <dsp:nvSpPr>
        <dsp:cNvPr id="0" name=""/>
        <dsp:cNvSpPr/>
      </dsp:nvSpPr>
      <dsp:spPr>
        <a:xfrm>
          <a:off x="4051106" y="4644641"/>
          <a:ext cx="16287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89557"/>
              </a:moveTo>
              <a:lnTo>
                <a:pt x="1628701" y="89557"/>
              </a:lnTo>
              <a:lnTo>
                <a:pt x="1628701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33557C-A6D4-42F3-B080-BFDE9ABA89AD}">
      <dsp:nvSpPr>
        <dsp:cNvPr id="0" name=""/>
        <dsp:cNvSpPr/>
      </dsp:nvSpPr>
      <dsp:spPr>
        <a:xfrm>
          <a:off x="2289409" y="2790388"/>
          <a:ext cx="136267" cy="1943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6127" y="0"/>
              </a:lnTo>
              <a:lnTo>
                <a:pt x="66127" y="1943810"/>
              </a:lnTo>
              <a:lnTo>
                <a:pt x="136267" y="19438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AAC660-E854-4748-87A9-FEF6AF2ADBD6}">
      <dsp:nvSpPr>
        <dsp:cNvPr id="0" name=""/>
        <dsp:cNvSpPr/>
      </dsp:nvSpPr>
      <dsp:spPr>
        <a:xfrm>
          <a:off x="4534341" y="4192239"/>
          <a:ext cx="11524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89557"/>
              </a:moveTo>
              <a:lnTo>
                <a:pt x="1152405" y="89557"/>
              </a:lnTo>
              <a:lnTo>
                <a:pt x="1152405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209BE-714C-4EC7-895F-1E33BAA4C9CB}">
      <dsp:nvSpPr>
        <dsp:cNvPr id="0" name=""/>
        <dsp:cNvSpPr/>
      </dsp:nvSpPr>
      <dsp:spPr>
        <a:xfrm>
          <a:off x="2289409" y="2790388"/>
          <a:ext cx="136267" cy="1491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6127" y="0"/>
              </a:lnTo>
              <a:lnTo>
                <a:pt x="66127" y="1491408"/>
              </a:lnTo>
              <a:lnTo>
                <a:pt x="136267" y="149140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FDD728-FFB5-4E0E-8D83-A1006B61A5F5}">
      <dsp:nvSpPr>
        <dsp:cNvPr id="0" name=""/>
        <dsp:cNvSpPr/>
      </dsp:nvSpPr>
      <dsp:spPr>
        <a:xfrm>
          <a:off x="6474018" y="3739836"/>
          <a:ext cx="11920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89557"/>
              </a:moveTo>
              <a:lnTo>
                <a:pt x="1192097" y="89557"/>
              </a:lnTo>
              <a:lnTo>
                <a:pt x="1192097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1BDAA-275E-458B-A939-F52F202899D9}">
      <dsp:nvSpPr>
        <dsp:cNvPr id="0" name=""/>
        <dsp:cNvSpPr/>
      </dsp:nvSpPr>
      <dsp:spPr>
        <a:xfrm>
          <a:off x="4192059" y="3627932"/>
          <a:ext cx="140279" cy="201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139" y="0"/>
              </a:lnTo>
              <a:lnTo>
                <a:pt x="70139" y="201461"/>
              </a:lnTo>
              <a:lnTo>
                <a:pt x="140279" y="20146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B9AA71-2BF4-4C0C-9BC2-049D8E9B428F}">
      <dsp:nvSpPr>
        <dsp:cNvPr id="0" name=""/>
        <dsp:cNvSpPr/>
      </dsp:nvSpPr>
      <dsp:spPr>
        <a:xfrm>
          <a:off x="6416391" y="3336913"/>
          <a:ext cx="12516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89557"/>
              </a:moveTo>
              <a:lnTo>
                <a:pt x="1251632" y="89557"/>
              </a:lnTo>
              <a:lnTo>
                <a:pt x="1251632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6B52B-A8E2-4458-9889-B12B3D5BABB9}">
      <dsp:nvSpPr>
        <dsp:cNvPr id="0" name=""/>
        <dsp:cNvSpPr/>
      </dsp:nvSpPr>
      <dsp:spPr>
        <a:xfrm>
          <a:off x="4192059" y="3426470"/>
          <a:ext cx="140279" cy="201461"/>
        </a:xfrm>
        <a:custGeom>
          <a:avLst/>
          <a:gdLst/>
          <a:ahLst/>
          <a:cxnLst/>
          <a:rect l="0" t="0" r="0" b="0"/>
          <a:pathLst>
            <a:path>
              <a:moveTo>
                <a:pt x="0" y="201461"/>
              </a:moveTo>
              <a:lnTo>
                <a:pt x="70139" y="201461"/>
              </a:lnTo>
              <a:lnTo>
                <a:pt x="70139" y="0"/>
              </a:lnTo>
              <a:lnTo>
                <a:pt x="140279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E9F039-C6A2-4E9B-A9ED-0E8B1140710A}">
      <dsp:nvSpPr>
        <dsp:cNvPr id="0" name=""/>
        <dsp:cNvSpPr/>
      </dsp:nvSpPr>
      <dsp:spPr>
        <a:xfrm>
          <a:off x="2289409" y="2790388"/>
          <a:ext cx="136267" cy="837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6127" y="0"/>
              </a:lnTo>
              <a:lnTo>
                <a:pt x="66127" y="837544"/>
              </a:lnTo>
              <a:lnTo>
                <a:pt x="136267" y="83754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7A754-0D7C-4716-88F3-9F8F151A55D0}">
      <dsp:nvSpPr>
        <dsp:cNvPr id="0" name=""/>
        <dsp:cNvSpPr/>
      </dsp:nvSpPr>
      <dsp:spPr>
        <a:xfrm>
          <a:off x="4095700" y="2220064"/>
          <a:ext cx="140279" cy="904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139" y="0"/>
              </a:lnTo>
              <a:lnTo>
                <a:pt x="70139" y="904804"/>
              </a:lnTo>
              <a:lnTo>
                <a:pt x="140279" y="90480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57A3A-293E-4955-A635-9464DC13BC5D}">
      <dsp:nvSpPr>
        <dsp:cNvPr id="0" name=""/>
        <dsp:cNvSpPr/>
      </dsp:nvSpPr>
      <dsp:spPr>
        <a:xfrm>
          <a:off x="4095700" y="2220064"/>
          <a:ext cx="140279" cy="6032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139" y="0"/>
              </a:lnTo>
              <a:lnTo>
                <a:pt x="70139" y="603203"/>
              </a:lnTo>
              <a:lnTo>
                <a:pt x="140279" y="60320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EFB65E-F8EA-4C97-A25B-3AB83CE6FBF8}">
      <dsp:nvSpPr>
        <dsp:cNvPr id="0" name=""/>
        <dsp:cNvSpPr/>
      </dsp:nvSpPr>
      <dsp:spPr>
        <a:xfrm>
          <a:off x="4095700" y="2220064"/>
          <a:ext cx="140279" cy="3016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139" y="0"/>
              </a:lnTo>
              <a:lnTo>
                <a:pt x="70139" y="301601"/>
              </a:lnTo>
              <a:lnTo>
                <a:pt x="140279" y="30160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2AB229-CC7D-48C8-A5DC-031E8BD21321}">
      <dsp:nvSpPr>
        <dsp:cNvPr id="0" name=""/>
        <dsp:cNvSpPr/>
      </dsp:nvSpPr>
      <dsp:spPr>
        <a:xfrm>
          <a:off x="4095700" y="2174344"/>
          <a:ext cx="1402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0279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1F430F-5AEA-496E-AE8E-1268E78AF373}">
      <dsp:nvSpPr>
        <dsp:cNvPr id="0" name=""/>
        <dsp:cNvSpPr/>
      </dsp:nvSpPr>
      <dsp:spPr>
        <a:xfrm>
          <a:off x="4095700" y="1918462"/>
          <a:ext cx="140279" cy="301601"/>
        </a:xfrm>
        <a:custGeom>
          <a:avLst/>
          <a:gdLst/>
          <a:ahLst/>
          <a:cxnLst/>
          <a:rect l="0" t="0" r="0" b="0"/>
          <a:pathLst>
            <a:path>
              <a:moveTo>
                <a:pt x="0" y="301601"/>
              </a:moveTo>
              <a:lnTo>
                <a:pt x="70139" y="301601"/>
              </a:lnTo>
              <a:lnTo>
                <a:pt x="70139" y="0"/>
              </a:lnTo>
              <a:lnTo>
                <a:pt x="140279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BD63B-6C25-4224-84C9-C1F7BD33C782}">
      <dsp:nvSpPr>
        <dsp:cNvPr id="0" name=""/>
        <dsp:cNvSpPr/>
      </dsp:nvSpPr>
      <dsp:spPr>
        <a:xfrm>
          <a:off x="4095700" y="1616861"/>
          <a:ext cx="140279" cy="603203"/>
        </a:xfrm>
        <a:custGeom>
          <a:avLst/>
          <a:gdLst/>
          <a:ahLst/>
          <a:cxnLst/>
          <a:rect l="0" t="0" r="0" b="0"/>
          <a:pathLst>
            <a:path>
              <a:moveTo>
                <a:pt x="0" y="603203"/>
              </a:moveTo>
              <a:lnTo>
                <a:pt x="70139" y="603203"/>
              </a:lnTo>
              <a:lnTo>
                <a:pt x="70139" y="0"/>
              </a:lnTo>
              <a:lnTo>
                <a:pt x="140279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B33438-A172-4FB8-B39E-1259EEFCABE6}">
      <dsp:nvSpPr>
        <dsp:cNvPr id="0" name=""/>
        <dsp:cNvSpPr/>
      </dsp:nvSpPr>
      <dsp:spPr>
        <a:xfrm>
          <a:off x="4095700" y="1315259"/>
          <a:ext cx="140279" cy="904804"/>
        </a:xfrm>
        <a:custGeom>
          <a:avLst/>
          <a:gdLst/>
          <a:ahLst/>
          <a:cxnLst/>
          <a:rect l="0" t="0" r="0" b="0"/>
          <a:pathLst>
            <a:path>
              <a:moveTo>
                <a:pt x="0" y="904804"/>
              </a:moveTo>
              <a:lnTo>
                <a:pt x="70139" y="904804"/>
              </a:lnTo>
              <a:lnTo>
                <a:pt x="70139" y="0"/>
              </a:lnTo>
              <a:lnTo>
                <a:pt x="140279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061C7C-EA8F-4BCE-BDBF-76E84ACCFED5}">
      <dsp:nvSpPr>
        <dsp:cNvPr id="0" name=""/>
        <dsp:cNvSpPr/>
      </dsp:nvSpPr>
      <dsp:spPr>
        <a:xfrm>
          <a:off x="2289409" y="2220064"/>
          <a:ext cx="136267" cy="570323"/>
        </a:xfrm>
        <a:custGeom>
          <a:avLst/>
          <a:gdLst/>
          <a:ahLst/>
          <a:cxnLst/>
          <a:rect l="0" t="0" r="0" b="0"/>
          <a:pathLst>
            <a:path>
              <a:moveTo>
                <a:pt x="0" y="570323"/>
              </a:moveTo>
              <a:lnTo>
                <a:pt x="66127" y="570323"/>
              </a:lnTo>
              <a:lnTo>
                <a:pt x="66127" y="0"/>
              </a:lnTo>
              <a:lnTo>
                <a:pt x="136267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195B6-C13F-44C6-A47F-3FE2D9FB53B4}">
      <dsp:nvSpPr>
        <dsp:cNvPr id="0" name=""/>
        <dsp:cNvSpPr/>
      </dsp:nvSpPr>
      <dsp:spPr>
        <a:xfrm>
          <a:off x="4095041" y="561255"/>
          <a:ext cx="140279" cy="452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139" y="0"/>
              </a:lnTo>
              <a:lnTo>
                <a:pt x="70139" y="452402"/>
              </a:lnTo>
              <a:lnTo>
                <a:pt x="140279" y="45240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C441B-433B-4BC2-94A4-432DBDACB16C}">
      <dsp:nvSpPr>
        <dsp:cNvPr id="0" name=""/>
        <dsp:cNvSpPr/>
      </dsp:nvSpPr>
      <dsp:spPr>
        <a:xfrm>
          <a:off x="4095041" y="561255"/>
          <a:ext cx="140279" cy="150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139" y="0"/>
              </a:lnTo>
              <a:lnTo>
                <a:pt x="70139" y="150800"/>
              </a:lnTo>
              <a:lnTo>
                <a:pt x="140279" y="15080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C95158-30E5-455F-8FE7-2D6763219B0D}">
      <dsp:nvSpPr>
        <dsp:cNvPr id="0" name=""/>
        <dsp:cNvSpPr/>
      </dsp:nvSpPr>
      <dsp:spPr>
        <a:xfrm>
          <a:off x="4095041" y="410454"/>
          <a:ext cx="140279" cy="150800"/>
        </a:xfrm>
        <a:custGeom>
          <a:avLst/>
          <a:gdLst/>
          <a:ahLst/>
          <a:cxnLst/>
          <a:rect l="0" t="0" r="0" b="0"/>
          <a:pathLst>
            <a:path>
              <a:moveTo>
                <a:pt x="0" y="150800"/>
              </a:moveTo>
              <a:lnTo>
                <a:pt x="70139" y="150800"/>
              </a:lnTo>
              <a:lnTo>
                <a:pt x="70139" y="0"/>
              </a:lnTo>
              <a:lnTo>
                <a:pt x="140279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974FFD-5A30-4C0F-9B79-9B84958BF1EF}">
      <dsp:nvSpPr>
        <dsp:cNvPr id="0" name=""/>
        <dsp:cNvSpPr/>
      </dsp:nvSpPr>
      <dsp:spPr>
        <a:xfrm>
          <a:off x="4095041" y="108853"/>
          <a:ext cx="140279" cy="452402"/>
        </a:xfrm>
        <a:custGeom>
          <a:avLst/>
          <a:gdLst/>
          <a:ahLst/>
          <a:cxnLst/>
          <a:rect l="0" t="0" r="0" b="0"/>
          <a:pathLst>
            <a:path>
              <a:moveTo>
                <a:pt x="0" y="452402"/>
              </a:moveTo>
              <a:lnTo>
                <a:pt x="70139" y="452402"/>
              </a:lnTo>
              <a:lnTo>
                <a:pt x="70139" y="0"/>
              </a:lnTo>
              <a:lnTo>
                <a:pt x="140279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6932E8-230B-433E-8AE8-755D7F2F6F3D}">
      <dsp:nvSpPr>
        <dsp:cNvPr id="0" name=""/>
        <dsp:cNvSpPr/>
      </dsp:nvSpPr>
      <dsp:spPr>
        <a:xfrm>
          <a:off x="2289409" y="561255"/>
          <a:ext cx="136267" cy="2229132"/>
        </a:xfrm>
        <a:custGeom>
          <a:avLst/>
          <a:gdLst/>
          <a:ahLst/>
          <a:cxnLst/>
          <a:rect l="0" t="0" r="0" b="0"/>
          <a:pathLst>
            <a:path>
              <a:moveTo>
                <a:pt x="0" y="2229132"/>
              </a:moveTo>
              <a:lnTo>
                <a:pt x="66127" y="2229132"/>
              </a:lnTo>
              <a:lnTo>
                <a:pt x="66127" y="0"/>
              </a:lnTo>
              <a:lnTo>
                <a:pt x="136267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9F480E-0D06-4EFF-B08B-E0065DA3EB88}">
      <dsp:nvSpPr>
        <dsp:cNvPr id="0" name=""/>
        <dsp:cNvSpPr/>
      </dsp:nvSpPr>
      <dsp:spPr>
        <a:xfrm>
          <a:off x="1283034" y="2659122"/>
          <a:ext cx="1006374" cy="26253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5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ln>
                <a:noFill/>
              </a:ln>
              <a:solidFill>
                <a:schemeClr val="accent1">
                  <a:lumMod val="75000"/>
                </a:schemeClr>
              </a:solidFill>
            </a:rPr>
            <a:t>Chatbot	</a:t>
          </a:r>
        </a:p>
      </dsp:txBody>
      <dsp:txXfrm>
        <a:off x="1283034" y="2659122"/>
        <a:ext cx="1006374" cy="262530"/>
      </dsp:txXfrm>
    </dsp:sp>
    <dsp:sp modelId="{C978078D-BEE4-4B59-B61B-ED4C5C103A95}">
      <dsp:nvSpPr>
        <dsp:cNvPr id="0" name=""/>
        <dsp:cNvSpPr/>
      </dsp:nvSpPr>
      <dsp:spPr>
        <a:xfrm>
          <a:off x="2425676" y="429990"/>
          <a:ext cx="1669364" cy="26253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5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accent1">
                  <a:lumMod val="75000"/>
                </a:schemeClr>
              </a:solidFill>
            </a:rPr>
            <a:t>Greetings</a:t>
          </a:r>
          <a:endParaRPr lang="en-US" sz="14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2425676" y="429990"/>
        <a:ext cx="1669364" cy="262530"/>
      </dsp:txXfrm>
    </dsp:sp>
    <dsp:sp modelId="{BE0F9A52-4A54-49E1-8881-E555F7625F76}">
      <dsp:nvSpPr>
        <dsp:cNvPr id="0" name=""/>
        <dsp:cNvSpPr/>
      </dsp:nvSpPr>
      <dsp:spPr>
        <a:xfrm>
          <a:off x="4235321" y="1889"/>
          <a:ext cx="1361850" cy="213926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6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>
              <a:solidFill>
                <a:schemeClr val="accent1">
                  <a:lumMod val="75000"/>
                </a:schemeClr>
              </a:solidFill>
            </a:rPr>
            <a:t>Good Morning</a:t>
          </a:r>
        </a:p>
      </dsp:txBody>
      <dsp:txXfrm>
        <a:off x="4235321" y="1889"/>
        <a:ext cx="1361850" cy="213926"/>
      </dsp:txXfrm>
    </dsp:sp>
    <dsp:sp modelId="{DF8B4240-3189-4381-8486-1093ED7F146A}">
      <dsp:nvSpPr>
        <dsp:cNvPr id="0" name=""/>
        <dsp:cNvSpPr/>
      </dsp:nvSpPr>
      <dsp:spPr>
        <a:xfrm>
          <a:off x="4235321" y="303491"/>
          <a:ext cx="1449707" cy="213926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6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>
              <a:solidFill>
                <a:schemeClr val="accent1">
                  <a:lumMod val="75000"/>
                </a:schemeClr>
              </a:solidFill>
            </a:rPr>
            <a:t>Good Afternoon</a:t>
          </a:r>
        </a:p>
      </dsp:txBody>
      <dsp:txXfrm>
        <a:off x="4235321" y="303491"/>
        <a:ext cx="1449707" cy="213926"/>
      </dsp:txXfrm>
    </dsp:sp>
    <dsp:sp modelId="{AC005DBF-3B91-4341-BCCD-8281A2DAAF9E}">
      <dsp:nvSpPr>
        <dsp:cNvPr id="0" name=""/>
        <dsp:cNvSpPr/>
      </dsp:nvSpPr>
      <dsp:spPr>
        <a:xfrm>
          <a:off x="4235321" y="605093"/>
          <a:ext cx="1493636" cy="213926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6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>
              <a:solidFill>
                <a:schemeClr val="accent1">
                  <a:lumMod val="75000"/>
                </a:schemeClr>
              </a:solidFill>
            </a:rPr>
            <a:t>Good Evening</a:t>
          </a:r>
        </a:p>
      </dsp:txBody>
      <dsp:txXfrm>
        <a:off x="4235321" y="605093"/>
        <a:ext cx="1493636" cy="213926"/>
      </dsp:txXfrm>
    </dsp:sp>
    <dsp:sp modelId="{CA332765-E581-4AB7-B5A9-81F99ECD4B91}">
      <dsp:nvSpPr>
        <dsp:cNvPr id="0" name=""/>
        <dsp:cNvSpPr/>
      </dsp:nvSpPr>
      <dsp:spPr>
        <a:xfrm>
          <a:off x="4235321" y="906694"/>
          <a:ext cx="1054336" cy="213926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6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solidFill>
                <a:schemeClr val="accent1">
                  <a:lumMod val="75000"/>
                </a:schemeClr>
              </a:solidFill>
            </a:rPr>
            <a:t>Hello</a:t>
          </a:r>
        </a:p>
      </dsp:txBody>
      <dsp:txXfrm>
        <a:off x="4235321" y="906694"/>
        <a:ext cx="1054336" cy="213926"/>
      </dsp:txXfrm>
    </dsp:sp>
    <dsp:sp modelId="{87E6BCA8-FC5F-48D7-85E6-25034DE38911}">
      <dsp:nvSpPr>
        <dsp:cNvPr id="0" name=""/>
        <dsp:cNvSpPr/>
      </dsp:nvSpPr>
      <dsp:spPr>
        <a:xfrm>
          <a:off x="2425676" y="2088798"/>
          <a:ext cx="1670024" cy="26253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5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chemeClr val="accent1">
                  <a:lumMod val="75000"/>
                </a:schemeClr>
              </a:solidFill>
            </a:rPr>
            <a:t>General</a:t>
          </a:r>
        </a:p>
      </dsp:txBody>
      <dsp:txXfrm>
        <a:off x="2425676" y="2088798"/>
        <a:ext cx="1670024" cy="262530"/>
      </dsp:txXfrm>
    </dsp:sp>
    <dsp:sp modelId="{E633A0C4-EEA5-412D-84F1-6516445DC33C}">
      <dsp:nvSpPr>
        <dsp:cNvPr id="0" name=""/>
        <dsp:cNvSpPr/>
      </dsp:nvSpPr>
      <dsp:spPr>
        <a:xfrm>
          <a:off x="4235980" y="1208296"/>
          <a:ext cx="1444348" cy="213926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5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chemeClr val="accent1">
                  <a:lumMod val="75000"/>
                </a:schemeClr>
              </a:solidFill>
            </a:rPr>
            <a:t>General About You</a:t>
          </a:r>
        </a:p>
      </dsp:txBody>
      <dsp:txXfrm>
        <a:off x="4235980" y="1208296"/>
        <a:ext cx="1444348" cy="213926"/>
      </dsp:txXfrm>
    </dsp:sp>
    <dsp:sp modelId="{2D2FA58D-C1BB-409C-A357-191144EF9646}">
      <dsp:nvSpPr>
        <dsp:cNvPr id="0" name=""/>
        <dsp:cNvSpPr/>
      </dsp:nvSpPr>
      <dsp:spPr>
        <a:xfrm>
          <a:off x="4235980" y="1509897"/>
          <a:ext cx="1985976" cy="213926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5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chemeClr val="accent1">
                  <a:lumMod val="75000"/>
                </a:schemeClr>
              </a:solidFill>
            </a:rPr>
            <a:t>General Connect to Agent</a:t>
          </a:r>
        </a:p>
      </dsp:txBody>
      <dsp:txXfrm>
        <a:off x="4235980" y="1509897"/>
        <a:ext cx="1985976" cy="213926"/>
      </dsp:txXfrm>
    </dsp:sp>
    <dsp:sp modelId="{715A59E8-0F9F-4741-AAA8-CA9E09B4CA12}">
      <dsp:nvSpPr>
        <dsp:cNvPr id="0" name=""/>
        <dsp:cNvSpPr/>
      </dsp:nvSpPr>
      <dsp:spPr>
        <a:xfrm>
          <a:off x="4235980" y="1811499"/>
          <a:ext cx="2076246" cy="213926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5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chemeClr val="accent1">
                  <a:lumMod val="75000"/>
                </a:schemeClr>
              </a:solidFill>
            </a:rPr>
            <a:t>General Agent Capabilities</a:t>
          </a:r>
        </a:p>
      </dsp:txBody>
      <dsp:txXfrm>
        <a:off x="4235980" y="1811499"/>
        <a:ext cx="2076246" cy="213926"/>
      </dsp:txXfrm>
    </dsp:sp>
    <dsp:sp modelId="{3A0661E9-54B1-4FB6-AFF1-4DB581FB307E}">
      <dsp:nvSpPr>
        <dsp:cNvPr id="0" name=""/>
        <dsp:cNvSpPr/>
      </dsp:nvSpPr>
      <dsp:spPr>
        <a:xfrm>
          <a:off x="4235980" y="2113101"/>
          <a:ext cx="1285005" cy="213926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5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chemeClr val="accent1">
                  <a:lumMod val="75000"/>
                </a:schemeClr>
              </a:solidFill>
            </a:rPr>
            <a:t>General Ending</a:t>
          </a:r>
        </a:p>
      </dsp:txBody>
      <dsp:txXfrm>
        <a:off x="4235980" y="2113101"/>
        <a:ext cx="1285005" cy="213926"/>
      </dsp:txXfrm>
    </dsp:sp>
    <dsp:sp modelId="{C0A96D70-21E2-49DD-B489-B1BF9765806E}">
      <dsp:nvSpPr>
        <dsp:cNvPr id="0" name=""/>
        <dsp:cNvSpPr/>
      </dsp:nvSpPr>
      <dsp:spPr>
        <a:xfrm>
          <a:off x="4235980" y="2414702"/>
          <a:ext cx="2211651" cy="213926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5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chemeClr val="accent1">
                  <a:lumMod val="75000"/>
                </a:schemeClr>
              </a:solidFill>
            </a:rPr>
            <a:t>General Negative Feedback</a:t>
          </a:r>
        </a:p>
      </dsp:txBody>
      <dsp:txXfrm>
        <a:off x="4235980" y="2414702"/>
        <a:ext cx="2211651" cy="213926"/>
      </dsp:txXfrm>
    </dsp:sp>
    <dsp:sp modelId="{ADDEF30F-4C1D-4D05-BCBD-EE2D15248CF9}">
      <dsp:nvSpPr>
        <dsp:cNvPr id="0" name=""/>
        <dsp:cNvSpPr/>
      </dsp:nvSpPr>
      <dsp:spPr>
        <a:xfrm>
          <a:off x="4235980" y="2716304"/>
          <a:ext cx="2141679" cy="213926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5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chemeClr val="accent1">
                  <a:lumMod val="75000"/>
                </a:schemeClr>
              </a:solidFill>
            </a:rPr>
            <a:t>General Positive Feedback</a:t>
          </a:r>
        </a:p>
      </dsp:txBody>
      <dsp:txXfrm>
        <a:off x="4235980" y="2716304"/>
        <a:ext cx="2141679" cy="213926"/>
      </dsp:txXfrm>
    </dsp:sp>
    <dsp:sp modelId="{D40A774B-6DFD-4F5D-BF60-4CAA5F397A7B}">
      <dsp:nvSpPr>
        <dsp:cNvPr id="0" name=""/>
        <dsp:cNvSpPr/>
      </dsp:nvSpPr>
      <dsp:spPr>
        <a:xfrm>
          <a:off x="4235980" y="3017905"/>
          <a:ext cx="1723351" cy="213926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5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chemeClr val="accent1">
                  <a:lumMod val="75000"/>
                </a:schemeClr>
              </a:solidFill>
            </a:rPr>
            <a:t>General Human or Bot</a:t>
          </a:r>
        </a:p>
      </dsp:txBody>
      <dsp:txXfrm>
        <a:off x="4235980" y="3017905"/>
        <a:ext cx="1723351" cy="213926"/>
      </dsp:txXfrm>
    </dsp:sp>
    <dsp:sp modelId="{564C2CA6-7AB6-4A80-9AE0-13ED56CB2E48}">
      <dsp:nvSpPr>
        <dsp:cNvPr id="0" name=""/>
        <dsp:cNvSpPr/>
      </dsp:nvSpPr>
      <dsp:spPr>
        <a:xfrm>
          <a:off x="2425676" y="3504696"/>
          <a:ext cx="1766382" cy="246471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5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chemeClr val="accent1">
                  <a:lumMod val="75000"/>
                </a:schemeClr>
              </a:solidFill>
            </a:rPr>
            <a:t>Power Prediction</a:t>
          </a:r>
        </a:p>
      </dsp:txBody>
      <dsp:txXfrm>
        <a:off x="2425676" y="3504696"/>
        <a:ext cx="1766382" cy="246471"/>
      </dsp:txXfrm>
    </dsp:sp>
    <dsp:sp modelId="{E53321D1-DA26-4ACD-A8F7-F5DD708BEDE9}">
      <dsp:nvSpPr>
        <dsp:cNvPr id="0" name=""/>
        <dsp:cNvSpPr/>
      </dsp:nvSpPr>
      <dsp:spPr>
        <a:xfrm>
          <a:off x="4332339" y="3319507"/>
          <a:ext cx="2084052" cy="213926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5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solidFill>
                <a:schemeClr val="accent1">
                  <a:lumMod val="75000"/>
                </a:schemeClr>
              </a:solidFill>
            </a:rPr>
            <a:t>Not Authenticated User</a:t>
          </a:r>
        </a:p>
      </dsp:txBody>
      <dsp:txXfrm>
        <a:off x="4332339" y="3319507"/>
        <a:ext cx="2084052" cy="213926"/>
      </dsp:txXfrm>
    </dsp:sp>
    <dsp:sp modelId="{33D37F4F-82BF-4C3E-B17C-403DF5494272}">
      <dsp:nvSpPr>
        <dsp:cNvPr id="0" name=""/>
        <dsp:cNvSpPr/>
      </dsp:nvSpPr>
      <dsp:spPr>
        <a:xfrm>
          <a:off x="6556671" y="2981854"/>
          <a:ext cx="2222705" cy="400778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6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solidFill>
                <a:schemeClr val="accent1">
                  <a:lumMod val="75000"/>
                </a:schemeClr>
              </a:solidFill>
            </a:rPr>
            <a:t>Prediction for Not Authenticated User</a:t>
          </a:r>
        </a:p>
      </dsp:txBody>
      <dsp:txXfrm>
        <a:off x="6556671" y="2981854"/>
        <a:ext cx="2222705" cy="400778"/>
      </dsp:txXfrm>
    </dsp:sp>
    <dsp:sp modelId="{DE9FB838-B99D-48A5-9D83-F40BD45AAA19}">
      <dsp:nvSpPr>
        <dsp:cNvPr id="0" name=""/>
        <dsp:cNvSpPr/>
      </dsp:nvSpPr>
      <dsp:spPr>
        <a:xfrm>
          <a:off x="4332339" y="3722431"/>
          <a:ext cx="2141679" cy="213926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5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solidFill>
                <a:schemeClr val="accent1">
                  <a:lumMod val="75000"/>
                </a:schemeClr>
              </a:solidFill>
            </a:rPr>
            <a:t>Authenticated User</a:t>
          </a:r>
        </a:p>
      </dsp:txBody>
      <dsp:txXfrm>
        <a:off x="4332339" y="3722431"/>
        <a:ext cx="2141679" cy="213926"/>
      </dsp:txXfrm>
    </dsp:sp>
    <dsp:sp modelId="{85D245CD-44E8-42E0-B9FB-294B562161CF}">
      <dsp:nvSpPr>
        <dsp:cNvPr id="0" name=""/>
        <dsp:cNvSpPr/>
      </dsp:nvSpPr>
      <dsp:spPr>
        <a:xfrm>
          <a:off x="6614298" y="3470308"/>
          <a:ext cx="2103636" cy="315248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6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solidFill>
                <a:schemeClr val="accent1">
                  <a:lumMod val="75000"/>
                </a:schemeClr>
              </a:solidFill>
            </a:rPr>
            <a:t>Prediction For Authenticated </a:t>
          </a:r>
          <a:r>
            <a:rPr lang="en-US" sz="900" kern="1200" dirty="0" smtClean="0">
              <a:solidFill>
                <a:schemeClr val="accent1">
                  <a:lumMod val="75000"/>
                </a:schemeClr>
              </a:solidFill>
            </a:rPr>
            <a:t>User</a:t>
          </a:r>
          <a:endParaRPr lang="en-US" sz="9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614298" y="3470308"/>
        <a:ext cx="2103636" cy="315248"/>
      </dsp:txXfrm>
    </dsp:sp>
    <dsp:sp modelId="{9C6E7146-72ED-44C5-9715-D09F037FFA32}">
      <dsp:nvSpPr>
        <dsp:cNvPr id="0" name=""/>
        <dsp:cNvSpPr/>
      </dsp:nvSpPr>
      <dsp:spPr>
        <a:xfrm>
          <a:off x="2425676" y="4174833"/>
          <a:ext cx="2108665" cy="213926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5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chemeClr val="accent1">
                  <a:lumMod val="75000"/>
                </a:schemeClr>
              </a:solidFill>
            </a:rPr>
            <a:t>Economics Calculator</a:t>
          </a:r>
        </a:p>
      </dsp:txBody>
      <dsp:txXfrm>
        <a:off x="2425676" y="4174833"/>
        <a:ext cx="2108665" cy="213926"/>
      </dsp:txXfrm>
    </dsp:sp>
    <dsp:sp modelId="{5D50856E-EF99-470A-AF79-A471CF3CD861}">
      <dsp:nvSpPr>
        <dsp:cNvPr id="0" name=""/>
        <dsp:cNvSpPr/>
      </dsp:nvSpPr>
      <dsp:spPr>
        <a:xfrm>
          <a:off x="4674621" y="4024032"/>
          <a:ext cx="2024251" cy="213926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5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solidFill>
                <a:schemeClr val="accent1">
                  <a:lumMod val="75000"/>
                </a:schemeClr>
              </a:solidFill>
            </a:rPr>
            <a:t>Economics Calculator Service</a:t>
          </a:r>
        </a:p>
      </dsp:txBody>
      <dsp:txXfrm>
        <a:off x="4674621" y="4024032"/>
        <a:ext cx="2024251" cy="213926"/>
      </dsp:txXfrm>
    </dsp:sp>
    <dsp:sp modelId="{EC58FCCF-D653-4677-8E6B-01739E920313}">
      <dsp:nvSpPr>
        <dsp:cNvPr id="0" name=""/>
        <dsp:cNvSpPr/>
      </dsp:nvSpPr>
      <dsp:spPr>
        <a:xfrm>
          <a:off x="2425676" y="4627235"/>
          <a:ext cx="1625429" cy="213926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5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chemeClr val="accent1">
                  <a:lumMod val="75000"/>
                </a:schemeClr>
              </a:solidFill>
            </a:rPr>
            <a:t>Terminology</a:t>
          </a:r>
        </a:p>
      </dsp:txBody>
      <dsp:txXfrm>
        <a:off x="2425676" y="4627235"/>
        <a:ext cx="1625429" cy="213926"/>
      </dsp:txXfrm>
    </dsp:sp>
    <dsp:sp modelId="{362FF3F2-B36D-4B84-9C7B-37CAB4C33618}">
      <dsp:nvSpPr>
        <dsp:cNvPr id="0" name=""/>
        <dsp:cNvSpPr/>
      </dsp:nvSpPr>
      <dsp:spPr>
        <a:xfrm>
          <a:off x="4191385" y="4476435"/>
          <a:ext cx="2976842" cy="213926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5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solidFill>
                <a:schemeClr val="accent1">
                  <a:lumMod val="75000"/>
                </a:schemeClr>
              </a:solidFill>
            </a:rPr>
            <a:t>Understanding  Wind Farm Related Terminology</a:t>
          </a:r>
        </a:p>
      </dsp:txBody>
      <dsp:txXfrm>
        <a:off x="4191385" y="4476435"/>
        <a:ext cx="2976842" cy="213926"/>
      </dsp:txXfrm>
    </dsp:sp>
    <dsp:sp modelId="{BB46811C-4E58-4326-A460-BD72EEA91942}">
      <dsp:nvSpPr>
        <dsp:cNvPr id="0" name=""/>
        <dsp:cNvSpPr/>
      </dsp:nvSpPr>
      <dsp:spPr>
        <a:xfrm>
          <a:off x="2425676" y="4928837"/>
          <a:ext cx="1625429" cy="213926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6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chemeClr val="accent1">
                  <a:lumMod val="75000"/>
                </a:schemeClr>
              </a:solidFill>
            </a:rPr>
            <a:t>Anything Else</a:t>
          </a:r>
        </a:p>
      </dsp:txBody>
      <dsp:txXfrm>
        <a:off x="2425676" y="4928837"/>
        <a:ext cx="1625429" cy="2139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BCD-43E1-4BBD-89DC-BC45A954D173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BAD5-B8CF-4157-8BF7-311AFC50D0E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0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BCD-43E1-4BBD-89DC-BC45A954D173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BAD5-B8CF-4157-8BF7-311AFC50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7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BCD-43E1-4BBD-89DC-BC45A954D173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BAD5-B8CF-4157-8BF7-311AFC50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6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BCD-43E1-4BBD-89DC-BC45A954D173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BAD5-B8CF-4157-8BF7-311AFC50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3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BCD-43E1-4BBD-89DC-BC45A954D173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BAD5-B8CF-4157-8BF7-311AFC50D0E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25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BCD-43E1-4BBD-89DC-BC45A954D173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BAD5-B8CF-4157-8BF7-311AFC50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9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BCD-43E1-4BBD-89DC-BC45A954D173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BAD5-B8CF-4157-8BF7-311AFC50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3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BCD-43E1-4BBD-89DC-BC45A954D173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BAD5-B8CF-4157-8BF7-311AFC50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0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BCD-43E1-4BBD-89DC-BC45A954D173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BAD5-B8CF-4157-8BF7-311AFC50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12EBCD-43E1-4BBD-89DC-BC45A954D173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02BAD5-B8CF-4157-8BF7-311AFC50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7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BCD-43E1-4BBD-89DC-BC45A954D173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BAD5-B8CF-4157-8BF7-311AFC50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6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75000" r="90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12EBCD-43E1-4BBD-89DC-BC45A954D173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402BAD5-B8CF-4157-8BF7-311AFC50D0E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37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Vaayu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Putras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Forecasting Wind Energy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45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584588"/>
              </p:ext>
            </p:extLst>
          </p:nvPr>
        </p:nvGraphicFramePr>
        <p:xfrm>
          <a:off x="1096963" y="1737360"/>
          <a:ext cx="10058400" cy="4608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93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Provide data in different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22825"/>
            <a:ext cx="10058400" cy="40233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REST API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Chatbot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29887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95652"/>
          </a:xfrm>
        </p:spPr>
        <p:txBody>
          <a:bodyPr/>
          <a:lstStyle/>
          <a:p>
            <a:r>
              <a:rPr lang="en-US" dirty="0" smtClean="0"/>
              <a:t>REST API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409352"/>
              </p:ext>
            </p:extLst>
          </p:nvPr>
        </p:nvGraphicFramePr>
        <p:xfrm>
          <a:off x="1096962" y="1736437"/>
          <a:ext cx="10476201" cy="454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750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416648"/>
            <a:ext cx="10058400" cy="839498"/>
          </a:xfrm>
        </p:spPr>
        <p:txBody>
          <a:bodyPr/>
          <a:lstStyle/>
          <a:p>
            <a:r>
              <a:rPr lang="en-US" dirty="0" smtClean="0"/>
              <a:t>Chatbot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67642170"/>
              </p:ext>
            </p:extLst>
          </p:nvPr>
        </p:nvGraphicFramePr>
        <p:xfrm>
          <a:off x="1097280" y="1256146"/>
          <a:ext cx="10058400" cy="5144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463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153" y="174133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9414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2122825"/>
            <a:ext cx="1005840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</a:t>
            </a:r>
            <a:r>
              <a:rPr lang="en-IN" sz="2800" dirty="0" smtClean="0"/>
              <a:t>Wind </a:t>
            </a:r>
            <a:r>
              <a:rPr lang="en-IN" sz="2800" dirty="0"/>
              <a:t>energy can’t be </a:t>
            </a:r>
            <a:r>
              <a:rPr lang="en-IN" sz="2800" dirty="0" smtClean="0"/>
              <a:t>stored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 Wind </a:t>
            </a:r>
            <a:r>
              <a:rPr lang="en-IN" sz="2800" dirty="0"/>
              <a:t>energy is non-dispatchable </a:t>
            </a:r>
            <a:r>
              <a:rPr lang="en-IN" sz="2800" dirty="0" smtClean="0"/>
              <a:t>energy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 Purpose </a:t>
            </a:r>
            <a:r>
              <a:rPr lang="en-IN" sz="2800" dirty="0"/>
              <a:t>of predicting wind energy is to help energy suppliers</a:t>
            </a:r>
          </a:p>
        </p:txBody>
      </p:sp>
    </p:spTree>
    <p:extLst>
      <p:ext uri="{BB962C8B-B14F-4D97-AF65-F5344CB8AC3E}">
        <p14:creationId xmlns:p14="http://schemas.microsoft.com/office/powerpoint/2010/main" val="271211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22825"/>
            <a:ext cx="7035338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Provide Power Predictions for </a:t>
            </a:r>
            <a:r>
              <a:rPr lang="en-US" sz="2800" b="1" dirty="0" smtClean="0"/>
              <a:t>Any Wind Farm on Earth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" b="8081"/>
          <a:stretch/>
        </p:blipFill>
        <p:spPr>
          <a:xfrm>
            <a:off x="8132618" y="2684563"/>
            <a:ext cx="3023062" cy="30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782" y="2136679"/>
            <a:ext cx="6943898" cy="4023360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Deep learning (LSTM architecture) approach is used for predicting wind power based on weather conditions prevailing on site of Wind Farm.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Highly correlated feature used in modelling like Wind Speed.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The Idea of </a:t>
            </a:r>
            <a:r>
              <a:rPr lang="en-US" sz="2400" b="1" i="1" dirty="0" smtClean="0"/>
              <a:t>“Train for Some, Use for All”</a:t>
            </a:r>
            <a:endParaRPr lang="en-US" sz="2400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7255"/>
            <a:ext cx="3435927" cy="184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7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Train for Some, Use for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22824"/>
            <a:ext cx="5864936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How to train model from data of some Wind farms and use it for Power prediction of any Wind farm </a:t>
            </a:r>
            <a:r>
              <a:rPr lang="en-US" sz="2400" i="1" dirty="0" smtClean="0"/>
              <a:t>and not lose Accuracy</a:t>
            </a:r>
            <a:r>
              <a:rPr lang="en-US" sz="2400" dirty="0" smtClean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Insights from exploring </a:t>
            </a:r>
            <a:r>
              <a:rPr lang="en-US" sz="2400" u="sng" dirty="0" smtClean="0"/>
              <a:t>The Domain of Wind Power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u="sng" dirty="0" smtClean="0"/>
              <a:t>Power Curve </a:t>
            </a:r>
            <a:r>
              <a:rPr lang="en-US" sz="2400" b="1" u="sng" dirty="0" smtClean="0"/>
              <a:t>Scaling</a:t>
            </a:r>
            <a:endParaRPr lang="en-US" sz="2400" b="1" u="sng" dirty="0" smtClean="0"/>
          </a:p>
          <a:p>
            <a:pPr marL="0" indent="0">
              <a:buNone/>
            </a:pPr>
            <a:endParaRPr lang="en-US" sz="24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16" y="2450328"/>
            <a:ext cx="4193464" cy="247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3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Affecting Wind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08" y="2178244"/>
            <a:ext cx="533677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Cut-in Speed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Cut-out Speed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Power Curve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78244"/>
            <a:ext cx="4209011" cy="291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7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Curve </a:t>
            </a:r>
            <a:r>
              <a:rPr lang="en-US" dirty="0" smtClean="0"/>
              <a:t>Scaling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65" y="1995054"/>
            <a:ext cx="9903229" cy="3982415"/>
          </a:xfrm>
        </p:spPr>
      </p:pic>
    </p:spTree>
    <p:extLst>
      <p:ext uri="{BB962C8B-B14F-4D97-AF65-F5344CB8AC3E}">
        <p14:creationId xmlns:p14="http://schemas.microsoft.com/office/powerpoint/2010/main" val="380352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Curve Normalization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62" y="1871342"/>
            <a:ext cx="8407255" cy="4236885"/>
          </a:xfrm>
        </p:spPr>
      </p:pic>
    </p:spTree>
    <p:extLst>
      <p:ext uri="{BB962C8B-B14F-4D97-AF65-F5344CB8AC3E}">
        <p14:creationId xmlns:p14="http://schemas.microsoft.com/office/powerpoint/2010/main" val="118384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Accuracy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33661"/>
            <a:ext cx="7173884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Functionality for Potential Wind Farm Owners to Contact Us and Get Personalized Model Trained for their own Wind Farm for highly accurate Power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Future Scope : Automated Model Training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266" y="2756442"/>
            <a:ext cx="3645414" cy="228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4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270</TotalTime>
  <Words>401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Vaayu Putras</vt:lpstr>
      <vt:lpstr>Existing Problem</vt:lpstr>
      <vt:lpstr>Our Goal</vt:lpstr>
      <vt:lpstr>The Approach</vt:lpstr>
      <vt:lpstr>Train for Some, Use for All</vt:lpstr>
      <vt:lpstr>Factors Affecting Wind Power</vt:lpstr>
      <vt:lpstr>Power Curve Scaling</vt:lpstr>
      <vt:lpstr>Power Curve Normalization</vt:lpstr>
      <vt:lpstr>Further Accuracy Improvements</vt:lpstr>
      <vt:lpstr>Services</vt:lpstr>
      <vt:lpstr>Provide data in different way</vt:lpstr>
      <vt:lpstr>REST API</vt:lpstr>
      <vt:lpstr>Chatbot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19</cp:revision>
  <dcterms:created xsi:type="dcterms:W3CDTF">2020-07-08T04:29:32Z</dcterms:created>
  <dcterms:modified xsi:type="dcterms:W3CDTF">2020-07-15T04:51:43Z</dcterms:modified>
  <cp:contentStatus/>
</cp:coreProperties>
</file>