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76" r:id="rId4"/>
    <p:sldId id="285" r:id="rId5"/>
    <p:sldId id="318" r:id="rId6"/>
    <p:sldId id="298" r:id="rId7"/>
    <p:sldId id="296" r:id="rId8"/>
    <p:sldId id="281" r:id="rId9"/>
    <p:sldId id="305" r:id="rId10"/>
    <p:sldId id="314" r:id="rId11"/>
    <p:sldId id="315" r:id="rId12"/>
    <p:sldId id="28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134" y="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swww.essex.ac.uk/mv/allfaces/faces95.html" TargetMode="External"/><Relationship Id="rId2" Type="http://schemas.openxmlformats.org/officeDocument/2006/relationships/hyperlink" Target="https://www.cl.cam.ac.uk/research/dtg/attarchive/facedatabase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vision.ucsd.edu/~iskwak/ExtYaleDatabase/ExtYaleB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swww.essex.ac.uk/mv/allfaces/faces94.html" TargetMode="External"/><Relationship Id="rId2" Type="http://schemas.openxmlformats.org/officeDocument/2006/relationships/hyperlink" Target="https://www.cl.cam.ac.uk/research/dtg/attarchive/facedatabas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vision.ucsd.edu/~iskwak/ExtYaleDatabase/ExtYaleB.html" TargetMode="External"/><Relationship Id="rId4" Type="http://schemas.openxmlformats.org/officeDocument/2006/relationships/hyperlink" Target="https://cswww.essex.ac.uk/mv/allfaces/faces95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D4DC-2A34-4961-866A-AB520AFAF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1356359"/>
            <a:ext cx="8001000" cy="914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PARELLEL FACE RECOGNITION USING SVD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0EB0A-941C-43E9-BBAC-3F7E09C30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611315"/>
            <a:ext cx="10886465" cy="317988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Mentor: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Kshitij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Team Members:</a:t>
            </a:r>
          </a:p>
          <a:p>
            <a:pPr algn="r"/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Chittaranjan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Rath (2018201007)</a:t>
            </a:r>
          </a:p>
          <a:p>
            <a:pPr algn="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Prakash Nath Jha (2018201013)</a:t>
            </a:r>
          </a:p>
          <a:p>
            <a:pPr algn="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Nitish Srivastava (2018201012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88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9730" y="286870"/>
            <a:ext cx="7642750" cy="1169125"/>
          </a:xfrm>
        </p:spPr>
        <p:txBody>
          <a:bodyPr>
            <a:normAutofit/>
          </a:bodyPr>
          <a:lstStyle/>
          <a:p>
            <a:r>
              <a:rPr lang="en-IN" sz="4000" b="1" i="1" dirty="0" smtClean="0"/>
              <a:t>OBSERVATIONS ON </a:t>
            </a:r>
            <a:r>
              <a:rPr lang="en-IN" sz="4000" b="1" i="1" dirty="0" err="1" smtClean="0"/>
              <a:t>DataSET</a:t>
            </a:r>
            <a:endParaRPr lang="en-IN" sz="4000" b="1" i="1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317699" y="2090057"/>
            <a:ext cx="11304146" cy="41278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CodeChef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Skewed data resulting to underperformance of model.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Same type of tag is repeated in multiple data samples.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 is sparse w.r.t to tags :</a:t>
            </a:r>
          </a:p>
          <a:p>
            <a:pPr marL="2171700" lvl="4" indent="-342900"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 rare tags is more</a:t>
            </a:r>
          </a:p>
          <a:p>
            <a:pPr marL="2171700" lvl="4" indent="-342900"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Some tags are very frequent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76 unique tags with 122K data samples.</a:t>
            </a:r>
          </a:p>
          <a:p>
            <a:pPr lvl="2"/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CodeForces: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Better Distribution of tags w.r.t CodeChef dataset.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36 </a:t>
            </a:r>
            <a:r>
              <a:rPr lang="en-US" sz="2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unique </a:t>
            </a: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tags </a:t>
            </a:r>
            <a:r>
              <a:rPr lang="en-US" sz="2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with </a:t>
            </a: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40K </a:t>
            </a:r>
            <a:r>
              <a:rPr lang="en-US" sz="2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 samples.</a:t>
            </a:r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9730" y="286870"/>
            <a:ext cx="8348144" cy="1169125"/>
          </a:xfrm>
        </p:spPr>
        <p:txBody>
          <a:bodyPr>
            <a:normAutofit fontScale="90000"/>
          </a:bodyPr>
          <a:lstStyle/>
          <a:p>
            <a:r>
              <a:rPr lang="en-IN" sz="4000" b="1" i="1" dirty="0" smtClean="0"/>
              <a:t>OBSERVATIONS BASED ON Criteria</a:t>
            </a:r>
            <a:endParaRPr lang="en-IN" sz="4000" b="1" i="1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317699" y="2090057"/>
            <a:ext cx="11304146" cy="41278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Based on Problem Statement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Based on approaches applied , model is underperforming because it’s quiet difficult </a:t>
            </a:r>
            <a:r>
              <a:rPr lang="en-US" sz="2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manually interpret </a:t>
            </a: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problem statement.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Most content of problem statement is not directly related to problem in hand.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As inferenced from word cloud there are only less things observed.</a:t>
            </a:r>
          </a:p>
          <a:p>
            <a:pPr lvl="2"/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Based on </a:t>
            </a: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Solution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Multiple Solution has been considered for each </a:t>
            </a: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problem. </a:t>
            </a:r>
            <a:endParaRPr lang="en-US" sz="2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Linear SVC performs well on Solution without using any word embedding.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LSTM underperformed because English language based word embedding is used.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2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9730" y="286870"/>
            <a:ext cx="6423129" cy="1169125"/>
          </a:xfrm>
        </p:spPr>
        <p:txBody>
          <a:bodyPr>
            <a:normAutofit/>
          </a:bodyPr>
          <a:lstStyle/>
          <a:p>
            <a:r>
              <a:rPr lang="en-IN" sz="4000" b="1" i="1" dirty="0" smtClean="0"/>
              <a:t>CONCLUSIONS</a:t>
            </a:r>
            <a:endParaRPr lang="en-IN" sz="4000" b="1" i="1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300282" y="1319478"/>
            <a:ext cx="11304146" cy="46633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LSTM is under-performing as to Linear SVC because of loosing programming language semantics.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Post Handling class Imbalance , we observed better performance.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Considering multiple solution for particular problem aids to better performance.</a:t>
            </a:r>
          </a:p>
          <a:p>
            <a:pPr lvl="1"/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1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0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57314" y="2403566"/>
            <a:ext cx="8534400" cy="11342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i="1" dirty="0" smtClean="0"/>
              <a:t>Thank you</a:t>
            </a:r>
            <a:endParaRPr lang="en-IN" sz="7200" b="1" i="1" dirty="0"/>
          </a:p>
        </p:txBody>
      </p:sp>
    </p:spTree>
    <p:extLst>
      <p:ext uri="{BB962C8B-B14F-4D97-AF65-F5344CB8AC3E}">
        <p14:creationId xmlns:p14="http://schemas.microsoft.com/office/powerpoint/2010/main" val="38093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 txBox="1">
            <a:spLocks/>
          </p:cNvSpPr>
          <p:nvPr/>
        </p:nvSpPr>
        <p:spPr>
          <a:xfrm>
            <a:off x="592019" y="355962"/>
            <a:ext cx="8534400" cy="11691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i="1" dirty="0" smtClean="0"/>
              <a:t>Work Flow</a:t>
            </a:r>
            <a:endParaRPr lang="en-IN" sz="4000" b="1" i="1" dirty="0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592019" y="1466115"/>
            <a:ext cx="11304146" cy="496106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Data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Data Pre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Exploratory Data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Implementation 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K Means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KNN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Average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Ensemble Approach</a:t>
            </a:r>
            <a:endParaRPr lang="en-US" sz="2100" cap="none" dirty="0" smtClean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Comparison of Approaches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Conclusion </a:t>
            </a:r>
            <a:endParaRPr lang="en-US" sz="2100" cap="none" dirty="0" smtClean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cap="none" dirty="0" smtClean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94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9730" y="286870"/>
            <a:ext cx="6423129" cy="1169125"/>
          </a:xfrm>
        </p:spPr>
        <p:txBody>
          <a:bodyPr>
            <a:normAutofit/>
          </a:bodyPr>
          <a:lstStyle/>
          <a:p>
            <a:r>
              <a:rPr lang="en-IN" sz="4000" b="1" i="1" dirty="0" smtClean="0"/>
              <a:t>Data Collection</a:t>
            </a:r>
            <a:endParaRPr lang="en-IN" sz="4000" b="1" i="1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609600" y="1455995"/>
            <a:ext cx="10772969" cy="458378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IN" sz="2100" cap="none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700" cap="none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Uses various images with faces in the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700" cap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Following are the Data Collection </a:t>
            </a:r>
            <a:r>
              <a:rPr lang="en-IN" sz="2700" cap="none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sources ( Depth 255 ):</a:t>
            </a:r>
            <a:endParaRPr lang="en-IN" sz="2700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cap="none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300" cap="none" dirty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</a:t>
            </a:r>
            <a:r>
              <a:rPr lang="en-IN" sz="23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www.cl.cam.ac.uk/research/dtg/attarchive/facedatabase.html</a:t>
            </a:r>
            <a:r>
              <a:rPr lang="en-IN" sz="2300" cap="none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Image format : </a:t>
            </a:r>
            <a:r>
              <a:rPr lang="en-US" sz="2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“.</a:t>
            </a:r>
            <a:r>
              <a:rPr lang="en-US" sz="23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pgm</a:t>
            </a:r>
            <a:r>
              <a:rPr lang="en-US" sz="2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”</a:t>
            </a:r>
            <a:endParaRPr lang="en-US" sz="23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Width * </a:t>
            </a:r>
            <a:r>
              <a:rPr lang="en-US" sz="2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Height </a:t>
            </a:r>
            <a:r>
              <a:rPr lang="en-US" sz="2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112 * 92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Subject ( Images per Subject ) : </a:t>
            </a:r>
            <a:r>
              <a:rPr lang="en-US" sz="2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40 ( 8 )</a:t>
            </a:r>
            <a:endParaRPr lang="en-IN" sz="23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3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https</a:t>
            </a:r>
            <a:r>
              <a:rPr lang="en-IN" sz="2300" cap="none" dirty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://</a:t>
            </a:r>
            <a:r>
              <a:rPr lang="en-IN" sz="23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cswww.essex.ac.uk/mv/allfaces/faces94.html</a:t>
            </a:r>
            <a:endParaRPr lang="en-IN" sz="2300" cap="none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Image format : “. </a:t>
            </a:r>
            <a:r>
              <a:rPr lang="en-US" sz="2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jpg</a:t>
            </a:r>
            <a:endParaRPr lang="en-US" sz="23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Width * Height : 180 * </a:t>
            </a:r>
            <a:r>
              <a:rPr lang="en-US" sz="2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200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Subject ( Images per Subject ) : </a:t>
            </a:r>
            <a:r>
              <a:rPr lang="en-US" sz="2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152 ( 20 )</a:t>
            </a:r>
            <a:endParaRPr lang="en-IN" sz="23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300" cap="none" dirty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https://</a:t>
            </a:r>
            <a:r>
              <a:rPr lang="en-IN" sz="23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cswww.essex.ac.uk/mv/allfaces/faces95.html</a:t>
            </a:r>
            <a:endParaRPr lang="en-IN" sz="2300" cap="none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Image format : “. jpg”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Width * Height : </a:t>
            </a:r>
            <a:r>
              <a:rPr lang="en-US" sz="2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196 </a:t>
            </a:r>
            <a:r>
              <a:rPr lang="en-US" sz="2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* </a:t>
            </a:r>
            <a:r>
              <a:rPr lang="en-US" sz="2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196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Subject ( Images per Subject ) : </a:t>
            </a:r>
            <a:r>
              <a:rPr lang="en-US" sz="2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72 ( 20 )</a:t>
            </a:r>
            <a:endParaRPr lang="en-IN" sz="23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300" cap="none" dirty="0">
                <a:solidFill>
                  <a:schemeClr val="bg1">
                    <a:lumMod val="95000"/>
                    <a:lumOff val="5000"/>
                  </a:schemeClr>
                </a:solidFill>
                <a:hlinkClick r:id="rId4"/>
              </a:rPr>
              <a:t>http://vision.ucsd.edu/~</a:t>
            </a:r>
            <a:r>
              <a:rPr lang="en-IN" sz="23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4"/>
              </a:rPr>
              <a:t>iskwak/ExtYaleDatabase/ExtYaleB.html</a:t>
            </a:r>
            <a:endParaRPr lang="en-IN" sz="2300" cap="none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Image format : “. jpg”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Width * Height : </a:t>
            </a:r>
            <a:r>
              <a:rPr lang="en-US" sz="2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168 </a:t>
            </a:r>
            <a:r>
              <a:rPr lang="en-US" sz="2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* </a:t>
            </a:r>
            <a:r>
              <a:rPr lang="en-US" sz="2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192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Subject ( Images per Subject ) : </a:t>
            </a:r>
            <a:r>
              <a:rPr lang="en-US" sz="2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38 ( 64 )</a:t>
            </a:r>
            <a:endParaRPr lang="en-IN" sz="2300" cap="none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cap="none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300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09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3651" y="159830"/>
            <a:ext cx="7961893" cy="1169125"/>
          </a:xfrm>
        </p:spPr>
        <p:txBody>
          <a:bodyPr>
            <a:normAutofit/>
          </a:bodyPr>
          <a:lstStyle/>
          <a:p>
            <a:r>
              <a:rPr lang="en-IN" sz="4000" b="1" i="1" dirty="0" smtClean="0"/>
              <a:t>SAMPLE IMAGES CONSIDERD  </a:t>
            </a:r>
            <a:endParaRPr lang="en-IN" sz="4000" b="1" i="1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63" y="4378960"/>
            <a:ext cx="2306321" cy="17703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99" y="2123889"/>
            <a:ext cx="2306321" cy="1892300"/>
          </a:xfrm>
          <a:prstGeom prst="rect">
            <a:avLst/>
          </a:prstGeom>
        </p:spPr>
      </p:pic>
      <p:sp>
        <p:nvSpPr>
          <p:cNvPr id="9" name="Title 4"/>
          <p:cNvSpPr txBox="1">
            <a:spLocks/>
          </p:cNvSpPr>
          <p:nvPr/>
        </p:nvSpPr>
        <p:spPr>
          <a:xfrm>
            <a:off x="876300" y="963714"/>
            <a:ext cx="6140824" cy="11691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100" b="1" i="1" dirty="0" smtClean="0">
                <a:solidFill>
                  <a:schemeClr val="bg1"/>
                </a:solidFill>
              </a:rPr>
              <a:t>Image Considered</a:t>
            </a:r>
            <a:endParaRPr lang="en-IN" sz="2100" b="1" i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47" y="2322420"/>
            <a:ext cx="1866900" cy="1866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1" y="2322420"/>
            <a:ext cx="1866900" cy="1866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00" y="4525645"/>
            <a:ext cx="1785619" cy="18097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1147" y="4608195"/>
            <a:ext cx="1619250" cy="1847850"/>
          </a:xfrm>
          <a:prstGeom prst="rect">
            <a:avLst/>
          </a:prstGeom>
        </p:spPr>
      </p:pic>
      <p:sp>
        <p:nvSpPr>
          <p:cNvPr id="17" name="Title 4"/>
          <p:cNvSpPr txBox="1">
            <a:spLocks/>
          </p:cNvSpPr>
          <p:nvPr/>
        </p:nvSpPr>
        <p:spPr>
          <a:xfrm>
            <a:off x="7531547" y="1009427"/>
            <a:ext cx="6140824" cy="11691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100" b="1" i="1" dirty="0" smtClean="0">
                <a:solidFill>
                  <a:schemeClr val="bg1"/>
                </a:solidFill>
              </a:rPr>
              <a:t>Image NOT Considered</a:t>
            </a:r>
            <a:endParaRPr lang="en-IN" sz="21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9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31" y="4371789"/>
            <a:ext cx="9406457" cy="22753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9731" y="153222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Converted image to pixels using python library. 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399096"/>
              </p:ext>
            </p:extLst>
          </p:nvPr>
        </p:nvGraphicFramePr>
        <p:xfrm>
          <a:off x="1408959" y="203177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744638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725591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08284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0495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Data Set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 Of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Column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8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cl.cam.ac.uk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Medium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10,304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79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Faces95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Large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32,400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38,416‬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3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Faces94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Large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36000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5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Yale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Large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2,432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32,256‬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47150"/>
                  </a:ext>
                </a:extLst>
              </a:tr>
            </a:tbl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769730" y="286870"/>
            <a:ext cx="7825630" cy="11691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i="1" smtClean="0"/>
              <a:t>Data PRE-PROCESSING</a:t>
            </a:r>
            <a:endParaRPr lang="en-IN" sz="4000" b="1" i="1" dirty="0"/>
          </a:p>
        </p:txBody>
      </p:sp>
    </p:spTree>
    <p:extLst>
      <p:ext uri="{BB962C8B-B14F-4D97-AF65-F5344CB8AC3E}">
        <p14:creationId xmlns:p14="http://schemas.microsoft.com/office/powerpoint/2010/main" val="76080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9730" y="286870"/>
            <a:ext cx="7825630" cy="1169125"/>
          </a:xfrm>
        </p:spPr>
        <p:txBody>
          <a:bodyPr>
            <a:normAutofit/>
          </a:bodyPr>
          <a:lstStyle/>
          <a:p>
            <a:r>
              <a:rPr lang="en-IN" sz="4000" b="1" i="1" dirty="0" smtClean="0"/>
              <a:t>Data PRE-PROCESSING</a:t>
            </a:r>
            <a:endParaRPr lang="en-IN" sz="4000" b="1" i="1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769729" y="1601863"/>
            <a:ext cx="10236322" cy="176156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300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632659" y="2010906"/>
            <a:ext cx="11304146" cy="427428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Performed SVD on image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Kept Threshold of retaining 90 % of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Uses Eigen Library for Performing SVD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As per metrics following is no of feature(s) / column(s) 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https://www.cl.cam.ac.uk/research/dtg/attarchive/facedatabase.html</a:t>
            </a:r>
            <a:r>
              <a:rPr lang="en-IN" sz="2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Column Considered With PCA </a:t>
            </a:r>
            <a:r>
              <a:rPr lang="en-US" sz="2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224</a:t>
            </a:r>
            <a:endParaRPr lang="en-US" sz="23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3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https</a:t>
            </a:r>
            <a:r>
              <a:rPr lang="en-IN" sz="2300" dirty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://</a:t>
            </a:r>
            <a:r>
              <a:rPr lang="en-IN" sz="23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cswww.essex.ac.uk/mv/allfaces/faces94.html</a:t>
            </a:r>
            <a:endParaRPr lang="en-IN" sz="23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Column Considered With PCA : 963</a:t>
            </a:r>
            <a:endParaRPr lang="en-IN" sz="23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3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4"/>
              </a:rPr>
              <a:t>https</a:t>
            </a:r>
            <a:r>
              <a:rPr lang="en-IN" sz="2300" dirty="0">
                <a:solidFill>
                  <a:schemeClr val="bg1">
                    <a:lumMod val="95000"/>
                    <a:lumOff val="5000"/>
                  </a:schemeClr>
                </a:solidFill>
                <a:hlinkClick r:id="rId4"/>
              </a:rPr>
              <a:t>://</a:t>
            </a:r>
            <a:r>
              <a:rPr lang="en-IN" sz="23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4"/>
              </a:rPr>
              <a:t>cswww.essex.ac.uk/mv/allfaces/faces95.html</a:t>
            </a:r>
            <a:endParaRPr lang="en-IN" sz="23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Column Considered With PCA : 592</a:t>
            </a:r>
            <a:endParaRPr lang="en-IN" sz="23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3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5"/>
              </a:rPr>
              <a:t>http</a:t>
            </a:r>
            <a:r>
              <a:rPr lang="en-IN" sz="2300" dirty="0">
                <a:solidFill>
                  <a:schemeClr val="bg1">
                    <a:lumMod val="95000"/>
                    <a:lumOff val="5000"/>
                  </a:schemeClr>
                </a:solidFill>
                <a:hlinkClick r:id="rId5"/>
              </a:rPr>
              <a:t>://vision.ucsd.edu/~</a:t>
            </a:r>
            <a:r>
              <a:rPr lang="en-IN" sz="23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5"/>
              </a:rPr>
              <a:t>iskwak/ExtYaleDatabase/ExtYaleB.html</a:t>
            </a:r>
            <a:endParaRPr lang="en-IN" sz="23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Column Considered With PCA : </a:t>
            </a:r>
            <a:r>
              <a:rPr lang="en-IN" sz="2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748</a:t>
            </a:r>
            <a:endParaRPr lang="en-IN" sz="23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3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cap="none" dirty="0" smtClean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300" cap="none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  </a:t>
            </a:r>
            <a:endParaRPr lang="en-IN" sz="100" cap="none" dirty="0" smtClean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endParaRPr lang="en-US" sz="2100" cap="none" dirty="0" smtClean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cap="none" dirty="0" smtClean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7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9729" y="286870"/>
            <a:ext cx="9168927" cy="1169125"/>
          </a:xfrm>
        </p:spPr>
        <p:txBody>
          <a:bodyPr>
            <a:normAutofit/>
          </a:bodyPr>
          <a:lstStyle/>
          <a:p>
            <a:r>
              <a:rPr lang="en-IN" sz="4000" b="1" i="1" dirty="0"/>
              <a:t>Exploratory data </a:t>
            </a:r>
            <a:r>
              <a:rPr lang="en-IN" sz="4000" b="1" i="1" dirty="0" smtClean="0"/>
              <a:t>analysis</a:t>
            </a:r>
            <a:endParaRPr lang="en-IN" sz="4000" b="1" i="1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29529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769729" y="1345026"/>
            <a:ext cx="10236322" cy="3108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300" cap="non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592019" y="1466115"/>
            <a:ext cx="11304146" cy="4846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IN" sz="2100" cap="none" dirty="0" smtClean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7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769731" y="189293"/>
            <a:ext cx="9436716" cy="11691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i="1" dirty="0" smtClean="0"/>
              <a:t>Implementation </a:t>
            </a:r>
            <a:r>
              <a:rPr lang="en-IN" sz="4000" b="1" i="1" dirty="0" smtClean="0"/>
              <a:t>APPROACHES</a:t>
            </a:r>
            <a:endParaRPr lang="en-IN" sz="4000" b="1" i="1" dirty="0"/>
          </a:p>
        </p:txBody>
      </p:sp>
      <p:sp>
        <p:nvSpPr>
          <p:cNvPr id="11" name="Rounded Rectangle 10"/>
          <p:cNvSpPr/>
          <p:nvPr/>
        </p:nvSpPr>
        <p:spPr>
          <a:xfrm>
            <a:off x="4042964" y="2925392"/>
            <a:ext cx="1555293" cy="5935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Perform SVD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6259180" y="2912441"/>
            <a:ext cx="1420595" cy="5935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KNN</a:t>
            </a:r>
            <a:endParaRPr lang="en-IN" dirty="0"/>
          </a:p>
        </p:txBody>
      </p:sp>
      <p:sp>
        <p:nvSpPr>
          <p:cNvPr id="26" name="Oval 25"/>
          <p:cNvSpPr/>
          <p:nvPr/>
        </p:nvSpPr>
        <p:spPr>
          <a:xfrm>
            <a:off x="2183060" y="2895600"/>
            <a:ext cx="1233956" cy="6531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IN" dirty="0"/>
          </a:p>
        </p:txBody>
      </p:sp>
      <p:sp>
        <p:nvSpPr>
          <p:cNvPr id="29" name="Oval 28"/>
          <p:cNvSpPr/>
          <p:nvPr/>
        </p:nvSpPr>
        <p:spPr>
          <a:xfrm>
            <a:off x="8340698" y="2810413"/>
            <a:ext cx="1404257" cy="7976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End</a:t>
            </a:r>
            <a:endParaRPr lang="en-IN" dirty="0"/>
          </a:p>
        </p:txBody>
      </p:sp>
      <p:sp>
        <p:nvSpPr>
          <p:cNvPr id="30" name="Rounded Rectangle 29"/>
          <p:cNvSpPr/>
          <p:nvPr/>
        </p:nvSpPr>
        <p:spPr>
          <a:xfrm>
            <a:off x="6259181" y="2302008"/>
            <a:ext cx="1420595" cy="5935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KMeans</a:t>
            </a:r>
            <a:endParaRPr lang="en-IN" dirty="0"/>
          </a:p>
        </p:txBody>
      </p:sp>
      <p:sp>
        <p:nvSpPr>
          <p:cNvPr id="31" name="Rounded Rectangle 30"/>
          <p:cNvSpPr/>
          <p:nvPr/>
        </p:nvSpPr>
        <p:spPr>
          <a:xfrm>
            <a:off x="6259180" y="3548776"/>
            <a:ext cx="1420595" cy="5935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Average</a:t>
            </a:r>
            <a:endParaRPr lang="en-IN" dirty="0"/>
          </a:p>
        </p:txBody>
      </p:sp>
      <p:sp>
        <p:nvSpPr>
          <p:cNvPr id="21" name="Bent-Up Arrow 20"/>
          <p:cNvSpPr/>
          <p:nvPr/>
        </p:nvSpPr>
        <p:spPr>
          <a:xfrm rot="5400000">
            <a:off x="5355738" y="3017281"/>
            <a:ext cx="343429" cy="134683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Bent-Up Arrow 35"/>
          <p:cNvSpPr/>
          <p:nvPr/>
        </p:nvSpPr>
        <p:spPr>
          <a:xfrm rot="5400000" flipH="1">
            <a:off x="5390563" y="2075018"/>
            <a:ext cx="339709" cy="134683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ight Arrow 22"/>
          <p:cNvSpPr/>
          <p:nvPr/>
        </p:nvSpPr>
        <p:spPr>
          <a:xfrm>
            <a:off x="5617803" y="3157505"/>
            <a:ext cx="635580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ight Arrow 37"/>
          <p:cNvSpPr/>
          <p:nvPr/>
        </p:nvSpPr>
        <p:spPr>
          <a:xfrm>
            <a:off x="3425470" y="3157505"/>
            <a:ext cx="635580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ight Arrow 38"/>
          <p:cNvSpPr/>
          <p:nvPr/>
        </p:nvSpPr>
        <p:spPr>
          <a:xfrm>
            <a:off x="7694015" y="3135102"/>
            <a:ext cx="635580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9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 txBox="1">
            <a:spLocks/>
          </p:cNvSpPr>
          <p:nvPr/>
        </p:nvSpPr>
        <p:spPr>
          <a:xfrm>
            <a:off x="769731" y="1009427"/>
            <a:ext cx="8534400" cy="3006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100" cap="none" dirty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552015" y="0"/>
            <a:ext cx="11433156" cy="11691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i="1" dirty="0" smtClean="0"/>
              <a:t>VISUALIZATION</a:t>
            </a:r>
            <a:endParaRPr lang="en-IN" sz="4000" b="1" i="1" dirty="0"/>
          </a:p>
        </p:txBody>
      </p:sp>
    </p:spTree>
    <p:extLst>
      <p:ext uri="{BB962C8B-B14F-4D97-AF65-F5344CB8AC3E}">
        <p14:creationId xmlns:p14="http://schemas.microsoft.com/office/powerpoint/2010/main" val="310424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1359</TotalTime>
  <Words>505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Slice</vt:lpstr>
      <vt:lpstr>PARELLEL FACE RECOGNITION USING SVD</vt:lpstr>
      <vt:lpstr>PowerPoint Presentation</vt:lpstr>
      <vt:lpstr>Data Collection</vt:lpstr>
      <vt:lpstr>SAMPLE IMAGES CONSIDERD  </vt:lpstr>
      <vt:lpstr>PowerPoint Presentation</vt:lpstr>
      <vt:lpstr>Data PRE-PROCESSING</vt:lpstr>
      <vt:lpstr>Exploratory data analysis</vt:lpstr>
      <vt:lpstr>PowerPoint Presentation</vt:lpstr>
      <vt:lpstr>PowerPoint Presentation</vt:lpstr>
      <vt:lpstr>OBSERVATIONS ON DataSET</vt:lpstr>
      <vt:lpstr>OBSERVATIONS BASED ON Criteria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Snapshot of filesystem</dc:title>
  <dc:creator>PRAKASH</dc:creator>
  <cp:lastModifiedBy>chitta</cp:lastModifiedBy>
  <cp:revision>344</cp:revision>
  <dcterms:created xsi:type="dcterms:W3CDTF">2018-11-29T04:22:35Z</dcterms:created>
  <dcterms:modified xsi:type="dcterms:W3CDTF">2019-05-06T10:43:10Z</dcterms:modified>
</cp:coreProperties>
</file>