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66" r:id="rId6"/>
    <p:sldId id="264" r:id="rId7"/>
    <p:sldId id="259" r:id="rId8"/>
    <p:sldId id="267" r:id="rId9"/>
    <p:sldId id="260" r:id="rId10"/>
    <p:sldId id="262" r:id="rId11"/>
    <p:sldId id="269" r:id="rId12"/>
    <p:sldId id="270" r:id="rId13"/>
    <p:sldId id="271" r:id="rId14"/>
    <p:sldId id="272" r:id="rId15"/>
    <p:sldId id="268" r:id="rId16"/>
    <p:sldId id="261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1AC9-4842-4CAA-A7FF-6F700DAE877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1041258-32C8-4222-A29A-A1632ED7A565}">
      <dgm:prSet phldrT="[Text]" custT="1"/>
      <dgm:spPr/>
      <dgm:t>
        <a:bodyPr/>
        <a:lstStyle/>
        <a:p>
          <a:r>
            <a:rPr lang="en-US" sz="1800" dirty="0"/>
            <a:t>Week 1 to 2</a:t>
          </a:r>
        </a:p>
      </dgm:t>
    </dgm:pt>
    <dgm:pt modelId="{F4551697-4B29-4C57-BAF6-35363F26AE9D}" type="parTrans" cxnId="{A8C0426D-2878-439D-BD20-C74107095313}">
      <dgm:prSet/>
      <dgm:spPr/>
      <dgm:t>
        <a:bodyPr/>
        <a:lstStyle/>
        <a:p>
          <a:endParaRPr lang="en-US"/>
        </a:p>
      </dgm:t>
    </dgm:pt>
    <dgm:pt modelId="{9CA7B899-1E14-4D1B-87AF-D2D90865CC9D}" type="sibTrans" cxnId="{A8C0426D-2878-439D-BD20-C74107095313}">
      <dgm:prSet/>
      <dgm:spPr/>
      <dgm:t>
        <a:bodyPr/>
        <a:lstStyle/>
        <a:p>
          <a:endParaRPr lang="en-US"/>
        </a:p>
      </dgm:t>
    </dgm:pt>
    <dgm:pt modelId="{A02B245A-BF7F-4BD0-85FA-DA06ECD4AD89}">
      <dgm:prSet phldrT="[Text]" custT="1"/>
      <dgm:spPr/>
      <dgm:t>
        <a:bodyPr/>
        <a:lstStyle/>
        <a:p>
          <a:r>
            <a:rPr lang="en-US" sz="1000" dirty="0"/>
            <a:t> Step 1 </a:t>
          </a:r>
        </a:p>
      </dgm:t>
    </dgm:pt>
    <dgm:pt modelId="{12E636D9-FBF2-4E90-A259-FF032655D93D}" type="parTrans" cxnId="{FE3CEF1E-C63F-45B0-8C26-6DA153E4F043}">
      <dgm:prSet/>
      <dgm:spPr/>
      <dgm:t>
        <a:bodyPr/>
        <a:lstStyle/>
        <a:p>
          <a:endParaRPr lang="en-US"/>
        </a:p>
      </dgm:t>
    </dgm:pt>
    <dgm:pt modelId="{5FFA790F-60FA-47EC-8022-7AE761A052CE}" type="sibTrans" cxnId="{FE3CEF1E-C63F-45B0-8C26-6DA153E4F043}">
      <dgm:prSet/>
      <dgm:spPr/>
      <dgm:t>
        <a:bodyPr/>
        <a:lstStyle/>
        <a:p>
          <a:endParaRPr lang="en-US"/>
        </a:p>
      </dgm:t>
    </dgm:pt>
    <dgm:pt modelId="{9AB86CEB-B936-4C62-8599-028F09583855}">
      <dgm:prSet phldrT="[Text]"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1F23BAD0-A96E-42AD-A314-85CB3E5C3B04}" type="parTrans" cxnId="{F571E8C0-F18E-4CA6-A8AC-85B4CB2970EF}">
      <dgm:prSet/>
      <dgm:spPr/>
      <dgm:t>
        <a:bodyPr/>
        <a:lstStyle/>
        <a:p>
          <a:endParaRPr lang="en-US"/>
        </a:p>
      </dgm:t>
    </dgm:pt>
    <dgm:pt modelId="{22FA06A5-B34E-419D-BB96-6704C3E99C78}" type="sibTrans" cxnId="{F571E8C0-F18E-4CA6-A8AC-85B4CB2970EF}">
      <dgm:prSet/>
      <dgm:spPr/>
      <dgm:t>
        <a:bodyPr/>
        <a:lstStyle/>
        <a:p>
          <a:endParaRPr lang="en-US"/>
        </a:p>
      </dgm:t>
    </dgm:pt>
    <dgm:pt modelId="{E308F9D8-E48C-4392-9EE0-4BA96E6463C2}">
      <dgm:prSet phldrT="[Text]" custT="1"/>
      <dgm:spPr/>
      <dgm:t>
        <a:bodyPr/>
        <a:lstStyle/>
        <a:p>
          <a:r>
            <a:rPr lang="en-US" sz="1800" dirty="0"/>
            <a:t>Week 3 to 4</a:t>
          </a:r>
        </a:p>
      </dgm:t>
    </dgm:pt>
    <dgm:pt modelId="{3DD3A3C1-C36B-41C6-9EB9-550E88E96E01}" type="parTrans" cxnId="{9454648C-50F4-4BDD-87A0-71C5E2F6BA7F}">
      <dgm:prSet/>
      <dgm:spPr/>
      <dgm:t>
        <a:bodyPr/>
        <a:lstStyle/>
        <a:p>
          <a:endParaRPr lang="en-US"/>
        </a:p>
      </dgm:t>
    </dgm:pt>
    <dgm:pt modelId="{23E16B68-47B9-4FA1-8CDB-541D5119F5A0}" type="sibTrans" cxnId="{9454648C-50F4-4BDD-87A0-71C5E2F6BA7F}">
      <dgm:prSet/>
      <dgm:spPr/>
      <dgm:t>
        <a:bodyPr/>
        <a:lstStyle/>
        <a:p>
          <a:endParaRPr lang="en-US"/>
        </a:p>
      </dgm:t>
    </dgm:pt>
    <dgm:pt modelId="{891F52B6-0FCB-4051-8B89-BF872094ADA2}">
      <dgm:prSet phldrT="[Text]" custT="1"/>
      <dgm:spPr/>
      <dgm:t>
        <a:bodyPr/>
        <a:lstStyle/>
        <a:p>
          <a:r>
            <a:rPr lang="en-US" sz="1000" dirty="0"/>
            <a:t> Step 1 </a:t>
          </a:r>
        </a:p>
      </dgm:t>
    </dgm:pt>
    <dgm:pt modelId="{C8DFFDD7-6E1C-475A-B111-7057912DB1F1}" type="parTrans" cxnId="{9D74B52A-C6F6-4B03-A4F9-D66DBC017FB9}">
      <dgm:prSet/>
      <dgm:spPr/>
      <dgm:t>
        <a:bodyPr/>
        <a:lstStyle/>
        <a:p>
          <a:endParaRPr lang="en-US"/>
        </a:p>
      </dgm:t>
    </dgm:pt>
    <dgm:pt modelId="{2CC9AC72-F02A-4D68-B4DF-C3CDF30D32FF}" type="sibTrans" cxnId="{9D74B52A-C6F6-4B03-A4F9-D66DBC017FB9}">
      <dgm:prSet/>
      <dgm:spPr/>
      <dgm:t>
        <a:bodyPr/>
        <a:lstStyle/>
        <a:p>
          <a:endParaRPr lang="en-US"/>
        </a:p>
      </dgm:t>
    </dgm:pt>
    <dgm:pt modelId="{1C6843DA-4C9D-40B8-A43A-19871F20625B}">
      <dgm:prSet phldrT="[Text]" custT="1"/>
      <dgm:spPr/>
      <dgm:t>
        <a:bodyPr/>
        <a:lstStyle/>
        <a:p>
          <a:r>
            <a:rPr lang="en-US" sz="1800" dirty="0"/>
            <a:t>Week 5 to 6</a:t>
          </a:r>
        </a:p>
      </dgm:t>
    </dgm:pt>
    <dgm:pt modelId="{0EF249ED-1B57-42FC-8E4E-05F1023702BB}" type="parTrans" cxnId="{B6920CBA-4606-4852-8DB9-1A1386C2047C}">
      <dgm:prSet/>
      <dgm:spPr/>
      <dgm:t>
        <a:bodyPr/>
        <a:lstStyle/>
        <a:p>
          <a:endParaRPr lang="en-US"/>
        </a:p>
      </dgm:t>
    </dgm:pt>
    <dgm:pt modelId="{CD9FDA0C-2DA4-402B-B7D5-A15F44C8EFAD}" type="sibTrans" cxnId="{B6920CBA-4606-4852-8DB9-1A1386C2047C}">
      <dgm:prSet/>
      <dgm:spPr/>
      <dgm:t>
        <a:bodyPr/>
        <a:lstStyle/>
        <a:p>
          <a:endParaRPr lang="en-US"/>
        </a:p>
      </dgm:t>
    </dgm:pt>
    <dgm:pt modelId="{90EB0BEF-B197-40C3-B148-D08267BBFC0C}">
      <dgm:prSet phldrT="[Text]" custT="1"/>
      <dgm:spPr/>
      <dgm:t>
        <a:bodyPr/>
        <a:lstStyle/>
        <a:p>
          <a:r>
            <a:rPr lang="en-US" sz="1000" dirty="0"/>
            <a:t> Step 1 </a:t>
          </a:r>
        </a:p>
      </dgm:t>
    </dgm:pt>
    <dgm:pt modelId="{92183FBC-BD04-41AF-A0A3-7B678F7E7DAE}" type="parTrans" cxnId="{CEA98A88-8290-49A6-B64B-76BD4A7B9D43}">
      <dgm:prSet/>
      <dgm:spPr/>
      <dgm:t>
        <a:bodyPr/>
        <a:lstStyle/>
        <a:p>
          <a:endParaRPr lang="en-US"/>
        </a:p>
      </dgm:t>
    </dgm:pt>
    <dgm:pt modelId="{F2DA12A6-95D6-4279-A90C-3E6C70407542}" type="sibTrans" cxnId="{CEA98A88-8290-49A6-B64B-76BD4A7B9D43}">
      <dgm:prSet/>
      <dgm:spPr/>
      <dgm:t>
        <a:bodyPr/>
        <a:lstStyle/>
        <a:p>
          <a:endParaRPr lang="en-US"/>
        </a:p>
      </dgm:t>
    </dgm:pt>
    <dgm:pt modelId="{7AFD2454-EE69-4726-9AA3-47ABA6D27547}">
      <dgm:prSet phldrT="[Text]"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4BD6AEBD-2FA1-48F2-986C-27A6529C5846}" type="parTrans" cxnId="{AF6BF47C-0C3E-4362-BE54-E99EE5343193}">
      <dgm:prSet/>
      <dgm:spPr/>
      <dgm:t>
        <a:bodyPr/>
        <a:lstStyle/>
        <a:p>
          <a:endParaRPr lang="en-US"/>
        </a:p>
      </dgm:t>
    </dgm:pt>
    <dgm:pt modelId="{58311439-F3D1-4F6C-B94B-805FE8AB39B1}" type="sibTrans" cxnId="{AF6BF47C-0C3E-4362-BE54-E99EE5343193}">
      <dgm:prSet/>
      <dgm:spPr/>
      <dgm:t>
        <a:bodyPr/>
        <a:lstStyle/>
        <a:p>
          <a:endParaRPr lang="en-US"/>
        </a:p>
      </dgm:t>
    </dgm:pt>
    <dgm:pt modelId="{B3E4A5F6-75E3-4121-97D9-D6DF38D1CA31}">
      <dgm:prSet custT="1"/>
      <dgm:spPr/>
      <dgm:t>
        <a:bodyPr/>
        <a:lstStyle/>
        <a:p>
          <a:r>
            <a:rPr lang="en-US" sz="1800" dirty="0"/>
            <a:t>Week 7 to 8</a:t>
          </a:r>
        </a:p>
      </dgm:t>
    </dgm:pt>
    <dgm:pt modelId="{9488D3C3-6F49-41A2-AB00-2002015EA64D}" type="parTrans" cxnId="{80D5FCD2-CB63-4480-B421-5A18D5794751}">
      <dgm:prSet/>
      <dgm:spPr/>
      <dgm:t>
        <a:bodyPr/>
        <a:lstStyle/>
        <a:p>
          <a:endParaRPr lang="en-US"/>
        </a:p>
      </dgm:t>
    </dgm:pt>
    <dgm:pt modelId="{CA05EB79-BCD0-40BF-ABFB-8E06A309DBE8}" type="sibTrans" cxnId="{80D5FCD2-CB63-4480-B421-5A18D5794751}">
      <dgm:prSet/>
      <dgm:spPr/>
      <dgm:t>
        <a:bodyPr/>
        <a:lstStyle/>
        <a:p>
          <a:endParaRPr lang="en-US"/>
        </a:p>
      </dgm:t>
    </dgm:pt>
    <dgm:pt modelId="{3EC89BA2-DD4E-4CF8-986D-3100BA3469B6}">
      <dgm:prSet custT="1"/>
      <dgm:spPr/>
      <dgm:t>
        <a:bodyPr/>
        <a:lstStyle/>
        <a:p>
          <a:r>
            <a:rPr lang="en-US" sz="1000" dirty="0"/>
            <a:t> Step 1</a:t>
          </a:r>
        </a:p>
      </dgm:t>
    </dgm:pt>
    <dgm:pt modelId="{5F5AA043-3214-42F7-9C79-7F58F8190A39}" type="parTrans" cxnId="{7738F896-1426-4964-AF84-8B5B09A50E01}">
      <dgm:prSet/>
      <dgm:spPr/>
      <dgm:t>
        <a:bodyPr/>
        <a:lstStyle/>
        <a:p>
          <a:endParaRPr lang="en-US"/>
        </a:p>
      </dgm:t>
    </dgm:pt>
    <dgm:pt modelId="{54BB6DBC-D7C6-406D-8BE0-D09D3AFE29D2}" type="sibTrans" cxnId="{7738F896-1426-4964-AF84-8B5B09A50E01}">
      <dgm:prSet/>
      <dgm:spPr/>
      <dgm:t>
        <a:bodyPr/>
        <a:lstStyle/>
        <a:p>
          <a:endParaRPr lang="en-US"/>
        </a:p>
      </dgm:t>
    </dgm:pt>
    <dgm:pt modelId="{FCCBDF76-AADD-455C-BBAF-8A49DE8259F1}">
      <dgm:prSet phldrT="[Text]"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049C3C47-08BE-440C-8A0A-4D96B5E953D5}" type="sibTrans" cxnId="{98852443-23BB-4991-9B86-2679EE748B2A}">
      <dgm:prSet/>
      <dgm:spPr/>
      <dgm:t>
        <a:bodyPr/>
        <a:lstStyle/>
        <a:p>
          <a:endParaRPr lang="en-US"/>
        </a:p>
      </dgm:t>
    </dgm:pt>
    <dgm:pt modelId="{C531AFFA-DFD2-4E4E-9A11-8D7E088520CF}" type="parTrans" cxnId="{98852443-23BB-4991-9B86-2679EE748B2A}">
      <dgm:prSet/>
      <dgm:spPr/>
      <dgm:t>
        <a:bodyPr/>
        <a:lstStyle/>
        <a:p>
          <a:endParaRPr lang="en-US"/>
        </a:p>
      </dgm:t>
    </dgm:pt>
    <dgm:pt modelId="{07180238-12AF-4D28-9A21-6F45FCE78740}">
      <dgm:prSet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F246CD34-72BF-40F6-973C-A1F8E6614080}" type="parTrans" cxnId="{6E309414-9731-4996-AB3D-909E30FBD38C}">
      <dgm:prSet/>
      <dgm:spPr/>
      <dgm:t>
        <a:bodyPr/>
        <a:lstStyle/>
        <a:p>
          <a:endParaRPr lang="en-US"/>
        </a:p>
      </dgm:t>
    </dgm:pt>
    <dgm:pt modelId="{803CCADD-71E5-4EBD-8006-C6C963544D0A}" type="sibTrans" cxnId="{6E309414-9731-4996-AB3D-909E30FBD38C}">
      <dgm:prSet/>
      <dgm:spPr/>
      <dgm:t>
        <a:bodyPr/>
        <a:lstStyle/>
        <a:p>
          <a:endParaRPr lang="en-US"/>
        </a:p>
      </dgm:t>
    </dgm:pt>
    <dgm:pt modelId="{AB9DEA9E-1463-478C-9438-137F119A1C40}" type="pres">
      <dgm:prSet presAssocID="{E5A61AC9-4842-4CAA-A7FF-6F700DAE877D}" presName="Name0" presStyleCnt="0">
        <dgm:presLayoutVars>
          <dgm:dir/>
          <dgm:animLvl val="lvl"/>
          <dgm:resizeHandles val="exact"/>
        </dgm:presLayoutVars>
      </dgm:prSet>
      <dgm:spPr/>
    </dgm:pt>
    <dgm:pt modelId="{54AEA06B-DD63-420B-ADB9-4A7305C0CC9A}" type="pres">
      <dgm:prSet presAssocID="{C1041258-32C8-4222-A29A-A1632ED7A565}" presName="linNode" presStyleCnt="0"/>
      <dgm:spPr/>
    </dgm:pt>
    <dgm:pt modelId="{CE5FBBED-78EE-44E1-B9BF-AAEFFB82E873}" type="pres">
      <dgm:prSet presAssocID="{C1041258-32C8-4222-A29A-A1632ED7A565}" presName="parentText" presStyleLbl="node1" presStyleIdx="0" presStyleCnt="4" custScaleY="14222">
        <dgm:presLayoutVars>
          <dgm:chMax val="1"/>
          <dgm:bulletEnabled val="1"/>
        </dgm:presLayoutVars>
      </dgm:prSet>
      <dgm:spPr/>
    </dgm:pt>
    <dgm:pt modelId="{67CB6E1F-3257-4F92-BC7B-8395C3EDC721}" type="pres">
      <dgm:prSet presAssocID="{C1041258-32C8-4222-A29A-A1632ED7A565}" presName="descendantText" presStyleLbl="alignAccFollowNode1" presStyleIdx="0" presStyleCnt="4" custScaleY="17778">
        <dgm:presLayoutVars>
          <dgm:bulletEnabled val="1"/>
        </dgm:presLayoutVars>
      </dgm:prSet>
      <dgm:spPr/>
    </dgm:pt>
    <dgm:pt modelId="{B71BADAD-3C9F-4FC6-9300-CD13B8621549}" type="pres">
      <dgm:prSet presAssocID="{9CA7B899-1E14-4D1B-87AF-D2D90865CC9D}" presName="sp" presStyleCnt="0"/>
      <dgm:spPr/>
    </dgm:pt>
    <dgm:pt modelId="{2F20F67B-3655-40DE-88E7-531385F1966C}" type="pres">
      <dgm:prSet presAssocID="{E308F9D8-E48C-4392-9EE0-4BA96E6463C2}" presName="linNode" presStyleCnt="0"/>
      <dgm:spPr/>
    </dgm:pt>
    <dgm:pt modelId="{D6C52C3D-C5F2-4CCB-8899-25531BE784F8}" type="pres">
      <dgm:prSet presAssocID="{E308F9D8-E48C-4392-9EE0-4BA96E6463C2}" presName="parentText" presStyleLbl="node1" presStyleIdx="1" presStyleCnt="4" custScaleY="13798">
        <dgm:presLayoutVars>
          <dgm:chMax val="1"/>
          <dgm:bulletEnabled val="1"/>
        </dgm:presLayoutVars>
      </dgm:prSet>
      <dgm:spPr/>
    </dgm:pt>
    <dgm:pt modelId="{F589D8A1-5F0D-492A-A9D4-5B02FD65AA5B}" type="pres">
      <dgm:prSet presAssocID="{E308F9D8-E48C-4392-9EE0-4BA96E6463C2}" presName="descendantText" presStyleLbl="alignAccFollowNode1" presStyleIdx="1" presStyleCnt="4" custScaleY="19992" custLinFactNeighborY="818">
        <dgm:presLayoutVars>
          <dgm:bulletEnabled val="1"/>
        </dgm:presLayoutVars>
      </dgm:prSet>
      <dgm:spPr/>
    </dgm:pt>
    <dgm:pt modelId="{2D450467-D91C-4A80-A2DA-2525FA4F12E6}" type="pres">
      <dgm:prSet presAssocID="{23E16B68-47B9-4FA1-8CDB-541D5119F5A0}" presName="sp" presStyleCnt="0"/>
      <dgm:spPr/>
    </dgm:pt>
    <dgm:pt modelId="{3EBD5279-9596-41E1-8EBC-8C3439E8B851}" type="pres">
      <dgm:prSet presAssocID="{1C6843DA-4C9D-40B8-A43A-19871F20625B}" presName="linNode" presStyleCnt="0"/>
      <dgm:spPr/>
    </dgm:pt>
    <dgm:pt modelId="{D79C7F75-A27A-46C0-A032-C4703036B625}" type="pres">
      <dgm:prSet presAssocID="{1C6843DA-4C9D-40B8-A43A-19871F20625B}" presName="parentText" presStyleLbl="node1" presStyleIdx="2" presStyleCnt="4" custScaleY="17567">
        <dgm:presLayoutVars>
          <dgm:chMax val="1"/>
          <dgm:bulletEnabled val="1"/>
        </dgm:presLayoutVars>
      </dgm:prSet>
      <dgm:spPr/>
    </dgm:pt>
    <dgm:pt modelId="{0B2EEB81-7A84-4B24-8433-B845C4530015}" type="pres">
      <dgm:prSet presAssocID="{1C6843DA-4C9D-40B8-A43A-19871F20625B}" presName="descendantText" presStyleLbl="alignAccFollowNode1" presStyleIdx="2" presStyleCnt="4" custScaleY="18203">
        <dgm:presLayoutVars>
          <dgm:bulletEnabled val="1"/>
        </dgm:presLayoutVars>
      </dgm:prSet>
      <dgm:spPr/>
    </dgm:pt>
    <dgm:pt modelId="{DC2E813A-5B68-4FF0-B13C-684E526DDC4F}" type="pres">
      <dgm:prSet presAssocID="{CD9FDA0C-2DA4-402B-B7D5-A15F44C8EFAD}" presName="sp" presStyleCnt="0"/>
      <dgm:spPr/>
    </dgm:pt>
    <dgm:pt modelId="{737EA1A8-3E57-45D9-B379-EB8AF28A4948}" type="pres">
      <dgm:prSet presAssocID="{B3E4A5F6-75E3-4121-97D9-D6DF38D1CA31}" presName="linNode" presStyleCnt="0"/>
      <dgm:spPr/>
    </dgm:pt>
    <dgm:pt modelId="{83894980-8F8E-40B6-AA4B-8007528B951A}" type="pres">
      <dgm:prSet presAssocID="{B3E4A5F6-75E3-4121-97D9-D6DF38D1CA31}" presName="parentText" presStyleLbl="node1" presStyleIdx="3" presStyleCnt="4" custScaleY="14553">
        <dgm:presLayoutVars>
          <dgm:chMax val="1"/>
          <dgm:bulletEnabled val="1"/>
        </dgm:presLayoutVars>
      </dgm:prSet>
      <dgm:spPr/>
    </dgm:pt>
    <dgm:pt modelId="{6C17E96F-72E1-4916-BEAD-6C17D6D89A9A}" type="pres">
      <dgm:prSet presAssocID="{B3E4A5F6-75E3-4121-97D9-D6DF38D1CA31}" presName="descendantText" presStyleLbl="alignAccFollowNode1" presStyleIdx="3" presStyleCnt="4" custScaleY="17429">
        <dgm:presLayoutVars>
          <dgm:bulletEnabled val="1"/>
        </dgm:presLayoutVars>
      </dgm:prSet>
      <dgm:spPr/>
    </dgm:pt>
  </dgm:ptLst>
  <dgm:cxnLst>
    <dgm:cxn modelId="{AA218E11-FAD1-4A76-8D8C-A1BAB84A151D}" type="presOf" srcId="{90EB0BEF-B197-40C3-B148-D08267BBFC0C}" destId="{0B2EEB81-7A84-4B24-8433-B845C4530015}" srcOrd="0" destOrd="0" presId="urn:microsoft.com/office/officeart/2005/8/layout/vList5"/>
    <dgm:cxn modelId="{6E309414-9731-4996-AB3D-909E30FBD38C}" srcId="{B3E4A5F6-75E3-4121-97D9-D6DF38D1CA31}" destId="{07180238-12AF-4D28-9A21-6F45FCE78740}" srcOrd="1" destOrd="0" parTransId="{F246CD34-72BF-40F6-973C-A1F8E6614080}" sibTransId="{803CCADD-71E5-4EBD-8006-C6C963544D0A}"/>
    <dgm:cxn modelId="{C1ED8C19-97A1-43FA-A197-058567D8A60D}" type="presOf" srcId="{C1041258-32C8-4222-A29A-A1632ED7A565}" destId="{CE5FBBED-78EE-44E1-B9BF-AAEFFB82E873}" srcOrd="0" destOrd="0" presId="urn:microsoft.com/office/officeart/2005/8/layout/vList5"/>
    <dgm:cxn modelId="{FE3CEF1E-C63F-45B0-8C26-6DA153E4F043}" srcId="{C1041258-32C8-4222-A29A-A1632ED7A565}" destId="{A02B245A-BF7F-4BD0-85FA-DA06ECD4AD89}" srcOrd="0" destOrd="0" parTransId="{12E636D9-FBF2-4E90-A259-FF032655D93D}" sibTransId="{5FFA790F-60FA-47EC-8022-7AE761A052CE}"/>
    <dgm:cxn modelId="{9D74B52A-C6F6-4B03-A4F9-D66DBC017FB9}" srcId="{E308F9D8-E48C-4392-9EE0-4BA96E6463C2}" destId="{891F52B6-0FCB-4051-8B89-BF872094ADA2}" srcOrd="0" destOrd="0" parTransId="{C8DFFDD7-6E1C-475A-B111-7057912DB1F1}" sibTransId="{2CC9AC72-F02A-4D68-B4DF-C3CDF30D32FF}"/>
    <dgm:cxn modelId="{F1DAC736-BBC3-4E8E-B1B7-A089F432D690}" type="presOf" srcId="{FCCBDF76-AADD-455C-BBAF-8A49DE8259F1}" destId="{F589D8A1-5F0D-492A-A9D4-5B02FD65AA5B}" srcOrd="0" destOrd="1" presId="urn:microsoft.com/office/officeart/2005/8/layout/vList5"/>
    <dgm:cxn modelId="{98852443-23BB-4991-9B86-2679EE748B2A}" srcId="{E308F9D8-E48C-4392-9EE0-4BA96E6463C2}" destId="{FCCBDF76-AADD-455C-BBAF-8A49DE8259F1}" srcOrd="1" destOrd="0" parTransId="{C531AFFA-DFD2-4E4E-9A11-8D7E088520CF}" sibTransId="{049C3C47-08BE-440C-8A0A-4D96B5E953D5}"/>
    <dgm:cxn modelId="{20BFC863-EE04-4B8F-B7AF-DDB0FEE3D005}" type="presOf" srcId="{7AFD2454-EE69-4726-9AA3-47ABA6D27547}" destId="{0B2EEB81-7A84-4B24-8433-B845C4530015}" srcOrd="0" destOrd="1" presId="urn:microsoft.com/office/officeart/2005/8/layout/vList5"/>
    <dgm:cxn modelId="{A8C0426D-2878-439D-BD20-C74107095313}" srcId="{E5A61AC9-4842-4CAA-A7FF-6F700DAE877D}" destId="{C1041258-32C8-4222-A29A-A1632ED7A565}" srcOrd="0" destOrd="0" parTransId="{F4551697-4B29-4C57-BAF6-35363F26AE9D}" sibTransId="{9CA7B899-1E14-4D1B-87AF-D2D90865CC9D}"/>
    <dgm:cxn modelId="{AF6BF47C-0C3E-4362-BE54-E99EE5343193}" srcId="{1C6843DA-4C9D-40B8-A43A-19871F20625B}" destId="{7AFD2454-EE69-4726-9AA3-47ABA6D27547}" srcOrd="1" destOrd="0" parTransId="{4BD6AEBD-2FA1-48F2-986C-27A6529C5846}" sibTransId="{58311439-F3D1-4F6C-B94B-805FE8AB39B1}"/>
    <dgm:cxn modelId="{CEA98A88-8290-49A6-B64B-76BD4A7B9D43}" srcId="{1C6843DA-4C9D-40B8-A43A-19871F20625B}" destId="{90EB0BEF-B197-40C3-B148-D08267BBFC0C}" srcOrd="0" destOrd="0" parTransId="{92183FBC-BD04-41AF-A0A3-7B678F7E7DAE}" sibTransId="{F2DA12A6-95D6-4279-A90C-3E6C70407542}"/>
    <dgm:cxn modelId="{9454648C-50F4-4BDD-87A0-71C5E2F6BA7F}" srcId="{E5A61AC9-4842-4CAA-A7FF-6F700DAE877D}" destId="{E308F9D8-E48C-4392-9EE0-4BA96E6463C2}" srcOrd="1" destOrd="0" parTransId="{3DD3A3C1-C36B-41C6-9EB9-550E88E96E01}" sibTransId="{23E16B68-47B9-4FA1-8CDB-541D5119F5A0}"/>
    <dgm:cxn modelId="{0D82098E-7A48-4D39-B852-AC1317419E0D}" type="presOf" srcId="{A02B245A-BF7F-4BD0-85FA-DA06ECD4AD89}" destId="{67CB6E1F-3257-4F92-BC7B-8395C3EDC721}" srcOrd="0" destOrd="0" presId="urn:microsoft.com/office/officeart/2005/8/layout/vList5"/>
    <dgm:cxn modelId="{7738F896-1426-4964-AF84-8B5B09A50E01}" srcId="{B3E4A5F6-75E3-4121-97D9-D6DF38D1CA31}" destId="{3EC89BA2-DD4E-4CF8-986D-3100BA3469B6}" srcOrd="0" destOrd="0" parTransId="{5F5AA043-3214-42F7-9C79-7F58F8190A39}" sibTransId="{54BB6DBC-D7C6-406D-8BE0-D09D3AFE29D2}"/>
    <dgm:cxn modelId="{4418669E-9BC0-4BC4-8A40-A8E3454BE2C2}" type="presOf" srcId="{891F52B6-0FCB-4051-8B89-BF872094ADA2}" destId="{F589D8A1-5F0D-492A-A9D4-5B02FD65AA5B}" srcOrd="0" destOrd="0" presId="urn:microsoft.com/office/officeart/2005/8/layout/vList5"/>
    <dgm:cxn modelId="{3713DFA4-5AD9-4BA6-9E8F-3E99AB430DA2}" type="presOf" srcId="{E308F9D8-E48C-4392-9EE0-4BA96E6463C2}" destId="{D6C52C3D-C5F2-4CCB-8899-25531BE784F8}" srcOrd="0" destOrd="0" presId="urn:microsoft.com/office/officeart/2005/8/layout/vList5"/>
    <dgm:cxn modelId="{A033E9AA-7C19-407E-8206-F8538BD9EA59}" type="presOf" srcId="{B3E4A5F6-75E3-4121-97D9-D6DF38D1CA31}" destId="{83894980-8F8E-40B6-AA4B-8007528B951A}" srcOrd="0" destOrd="0" presId="urn:microsoft.com/office/officeart/2005/8/layout/vList5"/>
    <dgm:cxn modelId="{3EF723B1-7C31-4F99-B702-03179ABC81E2}" type="presOf" srcId="{E5A61AC9-4842-4CAA-A7FF-6F700DAE877D}" destId="{AB9DEA9E-1463-478C-9438-137F119A1C40}" srcOrd="0" destOrd="0" presId="urn:microsoft.com/office/officeart/2005/8/layout/vList5"/>
    <dgm:cxn modelId="{B6920CBA-4606-4852-8DB9-1A1386C2047C}" srcId="{E5A61AC9-4842-4CAA-A7FF-6F700DAE877D}" destId="{1C6843DA-4C9D-40B8-A43A-19871F20625B}" srcOrd="2" destOrd="0" parTransId="{0EF249ED-1B57-42FC-8E4E-05F1023702BB}" sibTransId="{CD9FDA0C-2DA4-402B-B7D5-A15F44C8EFAD}"/>
    <dgm:cxn modelId="{F571E8C0-F18E-4CA6-A8AC-85B4CB2970EF}" srcId="{C1041258-32C8-4222-A29A-A1632ED7A565}" destId="{9AB86CEB-B936-4C62-8599-028F09583855}" srcOrd="1" destOrd="0" parTransId="{1F23BAD0-A96E-42AD-A314-85CB3E5C3B04}" sibTransId="{22FA06A5-B34E-419D-BB96-6704C3E99C78}"/>
    <dgm:cxn modelId="{8C7DC4CE-7C96-4632-84E8-93D4DC459C6C}" type="presOf" srcId="{07180238-12AF-4D28-9A21-6F45FCE78740}" destId="{6C17E96F-72E1-4916-BEAD-6C17D6D89A9A}" srcOrd="0" destOrd="1" presId="urn:microsoft.com/office/officeart/2005/8/layout/vList5"/>
    <dgm:cxn modelId="{80D5FCD2-CB63-4480-B421-5A18D5794751}" srcId="{E5A61AC9-4842-4CAA-A7FF-6F700DAE877D}" destId="{B3E4A5F6-75E3-4121-97D9-D6DF38D1CA31}" srcOrd="3" destOrd="0" parTransId="{9488D3C3-6F49-41A2-AB00-2002015EA64D}" sibTransId="{CA05EB79-BCD0-40BF-ABFB-8E06A309DBE8}"/>
    <dgm:cxn modelId="{CC3CD0F5-3B9F-40DA-A0AA-66B857561089}" type="presOf" srcId="{3EC89BA2-DD4E-4CF8-986D-3100BA3469B6}" destId="{6C17E96F-72E1-4916-BEAD-6C17D6D89A9A}" srcOrd="0" destOrd="0" presId="urn:microsoft.com/office/officeart/2005/8/layout/vList5"/>
    <dgm:cxn modelId="{B0F091FA-7E6C-4600-84EB-4E82D391E0CE}" type="presOf" srcId="{1C6843DA-4C9D-40B8-A43A-19871F20625B}" destId="{D79C7F75-A27A-46C0-A032-C4703036B625}" srcOrd="0" destOrd="0" presId="urn:microsoft.com/office/officeart/2005/8/layout/vList5"/>
    <dgm:cxn modelId="{60D26CFC-C1FC-48DF-B078-4E4B332EAD11}" type="presOf" srcId="{9AB86CEB-B936-4C62-8599-028F09583855}" destId="{67CB6E1F-3257-4F92-BC7B-8395C3EDC721}" srcOrd="0" destOrd="1" presId="urn:microsoft.com/office/officeart/2005/8/layout/vList5"/>
    <dgm:cxn modelId="{FB3822E5-2B36-4CAE-B330-E16E287F3528}" type="presParOf" srcId="{AB9DEA9E-1463-478C-9438-137F119A1C40}" destId="{54AEA06B-DD63-420B-ADB9-4A7305C0CC9A}" srcOrd="0" destOrd="0" presId="urn:microsoft.com/office/officeart/2005/8/layout/vList5"/>
    <dgm:cxn modelId="{D5EA8EDD-9B66-444B-A8DB-DD468E4C3ACB}" type="presParOf" srcId="{54AEA06B-DD63-420B-ADB9-4A7305C0CC9A}" destId="{CE5FBBED-78EE-44E1-B9BF-AAEFFB82E873}" srcOrd="0" destOrd="0" presId="urn:microsoft.com/office/officeart/2005/8/layout/vList5"/>
    <dgm:cxn modelId="{63F58A3B-D814-4316-9E09-F233D8149F15}" type="presParOf" srcId="{54AEA06B-DD63-420B-ADB9-4A7305C0CC9A}" destId="{67CB6E1F-3257-4F92-BC7B-8395C3EDC721}" srcOrd="1" destOrd="0" presId="urn:microsoft.com/office/officeart/2005/8/layout/vList5"/>
    <dgm:cxn modelId="{DF8FB1A8-74C4-43A9-90E0-1F29A1CDB927}" type="presParOf" srcId="{AB9DEA9E-1463-478C-9438-137F119A1C40}" destId="{B71BADAD-3C9F-4FC6-9300-CD13B8621549}" srcOrd="1" destOrd="0" presId="urn:microsoft.com/office/officeart/2005/8/layout/vList5"/>
    <dgm:cxn modelId="{40B874DD-CE89-4BBA-9DAB-77DE1676DA70}" type="presParOf" srcId="{AB9DEA9E-1463-478C-9438-137F119A1C40}" destId="{2F20F67B-3655-40DE-88E7-531385F1966C}" srcOrd="2" destOrd="0" presId="urn:microsoft.com/office/officeart/2005/8/layout/vList5"/>
    <dgm:cxn modelId="{B6B1A8DF-D996-4A8F-A1EC-A448B99596A4}" type="presParOf" srcId="{2F20F67B-3655-40DE-88E7-531385F1966C}" destId="{D6C52C3D-C5F2-4CCB-8899-25531BE784F8}" srcOrd="0" destOrd="0" presId="urn:microsoft.com/office/officeart/2005/8/layout/vList5"/>
    <dgm:cxn modelId="{25230ED0-3C6E-4F4F-A941-0DB6078C316B}" type="presParOf" srcId="{2F20F67B-3655-40DE-88E7-531385F1966C}" destId="{F589D8A1-5F0D-492A-A9D4-5B02FD65AA5B}" srcOrd="1" destOrd="0" presId="urn:microsoft.com/office/officeart/2005/8/layout/vList5"/>
    <dgm:cxn modelId="{015B59B5-9A39-4104-9149-4CD84B5A52BF}" type="presParOf" srcId="{AB9DEA9E-1463-478C-9438-137F119A1C40}" destId="{2D450467-D91C-4A80-A2DA-2525FA4F12E6}" srcOrd="3" destOrd="0" presId="urn:microsoft.com/office/officeart/2005/8/layout/vList5"/>
    <dgm:cxn modelId="{F015F97B-7D10-4FC8-B618-50C5F128FFE4}" type="presParOf" srcId="{AB9DEA9E-1463-478C-9438-137F119A1C40}" destId="{3EBD5279-9596-41E1-8EBC-8C3439E8B851}" srcOrd="4" destOrd="0" presId="urn:microsoft.com/office/officeart/2005/8/layout/vList5"/>
    <dgm:cxn modelId="{3796DDE7-BF98-43F6-8DFE-5B6ABF9820E6}" type="presParOf" srcId="{3EBD5279-9596-41E1-8EBC-8C3439E8B851}" destId="{D79C7F75-A27A-46C0-A032-C4703036B625}" srcOrd="0" destOrd="0" presId="urn:microsoft.com/office/officeart/2005/8/layout/vList5"/>
    <dgm:cxn modelId="{8020E419-6067-4B17-9712-21478BD2991E}" type="presParOf" srcId="{3EBD5279-9596-41E1-8EBC-8C3439E8B851}" destId="{0B2EEB81-7A84-4B24-8433-B845C4530015}" srcOrd="1" destOrd="0" presId="urn:microsoft.com/office/officeart/2005/8/layout/vList5"/>
    <dgm:cxn modelId="{33275F74-6B3C-4B87-9697-6EBF09779B46}" type="presParOf" srcId="{AB9DEA9E-1463-478C-9438-137F119A1C40}" destId="{DC2E813A-5B68-4FF0-B13C-684E526DDC4F}" srcOrd="5" destOrd="0" presId="urn:microsoft.com/office/officeart/2005/8/layout/vList5"/>
    <dgm:cxn modelId="{22FD9EE2-DA06-4EB6-A074-7063A93DCE9D}" type="presParOf" srcId="{AB9DEA9E-1463-478C-9438-137F119A1C40}" destId="{737EA1A8-3E57-45D9-B379-EB8AF28A4948}" srcOrd="6" destOrd="0" presId="urn:microsoft.com/office/officeart/2005/8/layout/vList5"/>
    <dgm:cxn modelId="{E6128FDD-9DD6-4850-A05B-FE5777B98BE5}" type="presParOf" srcId="{737EA1A8-3E57-45D9-B379-EB8AF28A4948}" destId="{83894980-8F8E-40B6-AA4B-8007528B951A}" srcOrd="0" destOrd="0" presId="urn:microsoft.com/office/officeart/2005/8/layout/vList5"/>
    <dgm:cxn modelId="{41889CA9-D990-4753-A213-CB5F6291D50D}" type="presParOf" srcId="{737EA1A8-3E57-45D9-B379-EB8AF28A4948}" destId="{6C17E96F-72E1-4916-BEAD-6C17D6D89A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6E1F-3257-4F92-BC7B-8395C3EDC721}">
      <dsp:nvSpPr>
        <dsp:cNvPr id="0" name=""/>
        <dsp:cNvSpPr/>
      </dsp:nvSpPr>
      <dsp:spPr>
        <a:xfrm rot="5400000">
          <a:off x="6094158" y="-2286415"/>
          <a:ext cx="545982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463552"/>
        <a:ext cx="5965958" cy="492676"/>
      </dsp:txXfrm>
    </dsp:sp>
    <dsp:sp modelId="{CE5FBBED-78EE-44E1-B9BF-AAEFFB82E873}">
      <dsp:nvSpPr>
        <dsp:cNvPr id="0" name=""/>
        <dsp:cNvSpPr/>
      </dsp:nvSpPr>
      <dsp:spPr>
        <a:xfrm>
          <a:off x="0" y="436907"/>
          <a:ext cx="3370844" cy="545967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 to 2</a:t>
          </a:r>
        </a:p>
      </dsp:txBody>
      <dsp:txXfrm>
        <a:off x="26652" y="463559"/>
        <a:ext cx="3317540" cy="492663"/>
      </dsp:txXfrm>
    </dsp:sp>
    <dsp:sp modelId="{F589D8A1-5F0D-492A-A9D4-5B02FD65AA5B}">
      <dsp:nvSpPr>
        <dsp:cNvPr id="0" name=""/>
        <dsp:cNvSpPr/>
      </dsp:nvSpPr>
      <dsp:spPr>
        <a:xfrm rot="5400000">
          <a:off x="6060161" y="-1489368"/>
          <a:ext cx="61397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1229921"/>
        <a:ext cx="5962639" cy="554033"/>
      </dsp:txXfrm>
    </dsp:sp>
    <dsp:sp modelId="{D6C52C3D-C5F2-4CCB-8899-25531BE784F8}">
      <dsp:nvSpPr>
        <dsp:cNvPr id="0" name=""/>
        <dsp:cNvSpPr/>
      </dsp:nvSpPr>
      <dsp:spPr>
        <a:xfrm>
          <a:off x="0" y="1216970"/>
          <a:ext cx="3370844" cy="529690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3 to 4</a:t>
          </a:r>
        </a:p>
      </dsp:txBody>
      <dsp:txXfrm>
        <a:off x="25857" y="1242827"/>
        <a:ext cx="3319130" cy="477976"/>
      </dsp:txXfrm>
    </dsp:sp>
    <dsp:sp modelId="{0B2EEB81-7A84-4B24-8433-B845C4530015}">
      <dsp:nvSpPr>
        <dsp:cNvPr id="0" name=""/>
        <dsp:cNvSpPr/>
      </dsp:nvSpPr>
      <dsp:spPr>
        <a:xfrm rot="5400000">
          <a:off x="6087632" y="-678368"/>
          <a:ext cx="55903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2065710"/>
        <a:ext cx="5965321" cy="504454"/>
      </dsp:txXfrm>
    </dsp:sp>
    <dsp:sp modelId="{D79C7F75-A27A-46C0-A032-C4703036B625}">
      <dsp:nvSpPr>
        <dsp:cNvPr id="0" name=""/>
        <dsp:cNvSpPr/>
      </dsp:nvSpPr>
      <dsp:spPr>
        <a:xfrm>
          <a:off x="0" y="1980748"/>
          <a:ext cx="3370844" cy="674378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5 to 6</a:t>
          </a:r>
        </a:p>
      </dsp:txBody>
      <dsp:txXfrm>
        <a:off x="32920" y="2013668"/>
        <a:ext cx="3305004" cy="608538"/>
      </dsp:txXfrm>
    </dsp:sp>
    <dsp:sp modelId="{6C17E96F-72E1-4916-BEAD-6C17D6D89A9A}">
      <dsp:nvSpPr>
        <dsp:cNvPr id="0" name=""/>
        <dsp:cNvSpPr/>
      </dsp:nvSpPr>
      <dsp:spPr>
        <a:xfrm rot="5400000">
          <a:off x="6099517" y="130102"/>
          <a:ext cx="53526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2884905"/>
        <a:ext cx="5966482" cy="483006"/>
      </dsp:txXfrm>
    </dsp:sp>
    <dsp:sp modelId="{83894980-8F8E-40B6-AA4B-8007528B951A}">
      <dsp:nvSpPr>
        <dsp:cNvPr id="0" name=""/>
        <dsp:cNvSpPr/>
      </dsp:nvSpPr>
      <dsp:spPr>
        <a:xfrm>
          <a:off x="0" y="2847071"/>
          <a:ext cx="3370844" cy="558674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7 to 8</a:t>
          </a:r>
        </a:p>
      </dsp:txBody>
      <dsp:txXfrm>
        <a:off x="27272" y="2874343"/>
        <a:ext cx="3316300" cy="5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maren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Mid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B Bikram Kumar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Arza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Hashitha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Gumma Chittaranjan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Thota Hemanth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Kasinadh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CSE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17340" y="989855"/>
            <a:ext cx="94021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Database System for Devices Launched in the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7C594-5BC7-4D9B-8932-9058740D01DF}"/>
              </a:ext>
            </a:extLst>
          </p:cNvPr>
          <p:cNvSpPr txBox="1"/>
          <p:nvPr/>
        </p:nvSpPr>
        <p:spPr>
          <a:xfrm>
            <a:off x="7870436" y="2320777"/>
            <a:ext cx="274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Worklet ID: SE22KLU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502A9-9687-4403-875A-C98254121ABF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UpdatingSamsung</a:t>
            </a:r>
            <a:r>
              <a:rPr lang="en-US" sz="2200" dirty="0"/>
              <a:t> device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78C6D-EC7D-4EBC-B6AA-9ABA7DF23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2" y="137864"/>
            <a:ext cx="5491324" cy="3035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F303E-04F7-4337-B51C-6F5EE837E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2" y="3491095"/>
            <a:ext cx="5409536" cy="32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28DDB-EFD6-402B-AFD9-F91919A4B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6"/>
          <a:stretch/>
        </p:blipFill>
        <p:spPr>
          <a:xfrm>
            <a:off x="256129" y="1477107"/>
            <a:ext cx="5839871" cy="3114189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FDAE573-6F44-41DA-B106-F6E32CC05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50" y="1208386"/>
            <a:ext cx="4520444" cy="2619987"/>
          </a:xfrm>
          <a:prstGeom prst="rect">
            <a:avLst/>
          </a:prstGeom>
        </p:spPr>
      </p:pic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9490E2E-588E-44AE-B760-71D32EDBA4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50" y="4106237"/>
            <a:ext cx="4520444" cy="253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E7C52-FD6A-42B9-8864-06760C3B024A}"/>
              </a:ext>
            </a:extLst>
          </p:cNvPr>
          <p:cNvSpPr txBox="1"/>
          <p:nvPr/>
        </p:nvSpPr>
        <p:spPr>
          <a:xfrm>
            <a:off x="1711176" y="839054"/>
            <a:ext cx="29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emails/Send Notification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4691-AAF2-40B8-A15B-ED043EF12FA6}"/>
              </a:ext>
            </a:extLst>
          </p:cNvPr>
          <p:cNvSpPr txBox="1"/>
          <p:nvPr/>
        </p:nvSpPr>
        <p:spPr>
          <a:xfrm>
            <a:off x="7807570" y="654388"/>
            <a:ext cx="24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Scraped competitor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05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D3662-C045-4E76-A017-B843A7CFD807}"/>
              </a:ext>
            </a:extLst>
          </p:cNvPr>
          <p:cNvSpPr txBox="1"/>
          <p:nvPr/>
        </p:nvSpPr>
        <p:spPr>
          <a:xfrm>
            <a:off x="1" y="0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0A7023-62EB-43AE-8BAF-A9B2798427C6}"/>
              </a:ext>
            </a:extLst>
          </p:cNvPr>
          <p:cNvGrpSpPr/>
          <p:nvPr/>
        </p:nvGrpSpPr>
        <p:grpSpPr>
          <a:xfrm>
            <a:off x="113397" y="826518"/>
            <a:ext cx="4675811" cy="1818208"/>
            <a:chOff x="0" y="45164"/>
            <a:chExt cx="6253721" cy="24195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C0659F-0D2D-4C9D-B00D-457CB983D517}"/>
                </a:ext>
              </a:extLst>
            </p:cNvPr>
            <p:cNvSpPr/>
            <p:nvPr/>
          </p:nvSpPr>
          <p:spPr>
            <a:xfrm>
              <a:off x="0" y="45164"/>
              <a:ext cx="6253721" cy="2419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F1DAC80-AF42-4B40-B7BA-E7A2AE55BCC3}"/>
                </a:ext>
              </a:extLst>
            </p:cNvPr>
            <p:cNvSpPr txBox="1"/>
            <p:nvPr/>
          </p:nvSpPr>
          <p:spPr>
            <a:xfrm>
              <a:off x="118113" y="163277"/>
              <a:ext cx="6017495" cy="2183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Data needs to do some data preprocessing before comparison.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27F526-397F-4239-AEAE-3669B98782FA}"/>
              </a:ext>
            </a:extLst>
          </p:cNvPr>
          <p:cNvGrpSpPr/>
          <p:nvPr/>
        </p:nvGrpSpPr>
        <p:grpSpPr>
          <a:xfrm>
            <a:off x="218064" y="2850770"/>
            <a:ext cx="4571144" cy="1818208"/>
            <a:chOff x="0" y="2591444"/>
            <a:chExt cx="6253721" cy="24195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1016FC-CE68-4383-89FB-95CB12B3B08D}"/>
                </a:ext>
              </a:extLst>
            </p:cNvPr>
            <p:cNvSpPr/>
            <p:nvPr/>
          </p:nvSpPr>
          <p:spPr>
            <a:xfrm>
              <a:off x="0" y="2591444"/>
              <a:ext cx="6253721" cy="2419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B6E26141-04C3-4421-91EE-D7F652017C48}"/>
                </a:ext>
              </a:extLst>
            </p:cNvPr>
            <p:cNvSpPr txBox="1"/>
            <p:nvPr/>
          </p:nvSpPr>
          <p:spPr>
            <a:xfrm>
              <a:off x="118113" y="2709557"/>
              <a:ext cx="6017495" cy="2183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Data collected by web scraping is not in a required format.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29093A-B4A9-4442-82CC-D89E7ABE2C63}"/>
              </a:ext>
            </a:extLst>
          </p:cNvPr>
          <p:cNvGrpSpPr/>
          <p:nvPr/>
        </p:nvGrpSpPr>
        <p:grpSpPr>
          <a:xfrm>
            <a:off x="5169555" y="2850769"/>
            <a:ext cx="4675811" cy="1818208"/>
            <a:chOff x="0" y="45164"/>
            <a:chExt cx="6253721" cy="241956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AE840D-117A-4607-A7BC-A7713A589000}"/>
                </a:ext>
              </a:extLst>
            </p:cNvPr>
            <p:cNvSpPr/>
            <p:nvPr/>
          </p:nvSpPr>
          <p:spPr>
            <a:xfrm>
              <a:off x="0" y="45164"/>
              <a:ext cx="6253721" cy="2419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69F70E5C-2403-446B-A1DB-874122D88063}"/>
                </a:ext>
              </a:extLst>
            </p:cNvPr>
            <p:cNvSpPr txBox="1"/>
            <p:nvPr/>
          </p:nvSpPr>
          <p:spPr>
            <a:xfrm>
              <a:off x="118113" y="163277"/>
              <a:ext cx="6017495" cy="2183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Web pages not allowing too many request  for crawling the data.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C36D7A-1D10-498D-8AA4-5BDEF2EE844D}"/>
              </a:ext>
            </a:extLst>
          </p:cNvPr>
          <p:cNvGrpSpPr/>
          <p:nvPr/>
        </p:nvGrpSpPr>
        <p:grpSpPr>
          <a:xfrm>
            <a:off x="5169555" y="826518"/>
            <a:ext cx="4571144" cy="1818208"/>
            <a:chOff x="0" y="2591444"/>
            <a:chExt cx="6253721" cy="24195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3D77F49-BF0F-42B0-A2E1-72C4FF900FCE}"/>
                </a:ext>
              </a:extLst>
            </p:cNvPr>
            <p:cNvSpPr/>
            <p:nvPr/>
          </p:nvSpPr>
          <p:spPr>
            <a:xfrm>
              <a:off x="0" y="2591444"/>
              <a:ext cx="6253721" cy="2419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2C822202-6B7B-47A3-945C-A46951BF565E}"/>
                </a:ext>
              </a:extLst>
            </p:cNvPr>
            <p:cNvSpPr txBox="1"/>
            <p:nvPr/>
          </p:nvSpPr>
          <p:spPr>
            <a:xfrm>
              <a:off x="118113" y="2709557"/>
              <a:ext cx="6017495" cy="2183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Choosing the right competitors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77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Probable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43693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Target /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(Any possibility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AC8139-7B5C-47B0-B78A-8708E3DD1790}"/>
              </a:ext>
            </a:extLst>
          </p:cNvPr>
          <p:cNvSpPr txBox="1"/>
          <p:nvPr/>
        </p:nvSpPr>
        <p:spPr>
          <a:xfrm>
            <a:off x="874643" y="1537252"/>
            <a:ext cx="3220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and highlighting.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Updating competitors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7177F-EC05-4954-AD1F-3818A28FB429}"/>
              </a:ext>
            </a:extLst>
          </p:cNvPr>
          <p:cNvSpPr txBox="1"/>
          <p:nvPr/>
        </p:nvSpPr>
        <p:spPr>
          <a:xfrm>
            <a:off x="874643" y="4844785"/>
            <a:ext cx="413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report (Highlighting specs)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Completion Plan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(High level plan to complete the project in next 8 weeks after review, in format below</a:t>
            </a:r>
            <a:r>
              <a:rPr lang="en-US" sz="1600" dirty="0">
                <a:solidFill>
                  <a:srgbClr val="0E4094"/>
                </a:solidFill>
              </a:rPr>
              <a:t>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09110"/>
              </p:ext>
            </p:extLst>
          </p:nvPr>
        </p:nvGraphicFramePr>
        <p:xfrm>
          <a:off x="1115568" y="1323715"/>
          <a:ext cx="9363456" cy="384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Anticipated: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3041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0E4094"/>
                </a:solidFill>
              </a:rPr>
              <a:t>Git</a:t>
            </a:r>
            <a:r>
              <a:rPr lang="en-US" sz="1600" b="1" u="sng" dirty="0">
                <a:solidFill>
                  <a:srgbClr val="0E4094"/>
                </a:solidFill>
              </a:rPr>
              <a:t> Upload details:</a:t>
            </a:r>
          </a:p>
          <a:p>
            <a:pPr marL="742950" lvl="1" indent="-285750" algn="just">
              <a:buFontTx/>
              <a:buChar char="-"/>
            </a:pPr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C18E4-3825-452C-BE2A-3664CD7D4BB0}"/>
              </a:ext>
            </a:extLst>
          </p:cNvPr>
          <p:cNvSpPr txBox="1"/>
          <p:nvPr/>
        </p:nvSpPr>
        <p:spPr>
          <a:xfrm>
            <a:off x="5420941" y="1827989"/>
            <a:ext cx="15279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User friendly UI</a:t>
            </a:r>
            <a:endParaRPr lang="en-IN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3EA28-4550-42F0-B217-46E7355098F9}"/>
              </a:ext>
            </a:extLst>
          </p:cNvPr>
          <p:cNvSpPr txBox="1"/>
          <p:nvPr/>
        </p:nvSpPr>
        <p:spPr>
          <a:xfrm>
            <a:off x="5797296" y="2662325"/>
            <a:ext cx="22717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Choosing Comparison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Comparison backend logic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19C96-2C5B-4CD2-9713-4BE18E29462A}"/>
              </a:ext>
            </a:extLst>
          </p:cNvPr>
          <p:cNvSpPr txBox="1"/>
          <p:nvPr/>
        </p:nvSpPr>
        <p:spPr>
          <a:xfrm>
            <a:off x="5797296" y="3404328"/>
            <a:ext cx="24737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Displaying comparison based on colors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Comparison UI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810AD-5608-40CD-9960-CE2B2B26660F}"/>
              </a:ext>
            </a:extLst>
          </p:cNvPr>
          <p:cNvSpPr txBox="1"/>
          <p:nvPr/>
        </p:nvSpPr>
        <p:spPr>
          <a:xfrm>
            <a:off x="5826951" y="4241842"/>
            <a:ext cx="24144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Updating competitors for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Testing and website hosting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2DD28-4D84-4AFC-BD24-C10504403BC6}"/>
              </a:ext>
            </a:extLst>
          </p:cNvPr>
          <p:cNvSpPr txBox="1"/>
          <p:nvPr/>
        </p:nvSpPr>
        <p:spPr>
          <a:xfrm>
            <a:off x="1115568" y="5475359"/>
            <a:ext cx="4809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right comparison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Displaying comparison report with a proper UI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751FE-914B-40A3-B606-880EBD63E2F5}"/>
              </a:ext>
            </a:extLst>
          </p:cNvPr>
          <p:cNvSpPr txBox="1"/>
          <p:nvPr/>
        </p:nvSpPr>
        <p:spPr>
          <a:xfrm>
            <a:off x="2146851" y="635527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bstract violet, blue, and yellow pixel art">
            <a:extLst>
              <a:ext uri="{FF2B5EF4-FFF2-40B4-BE49-F238E27FC236}">
                <a16:creationId xmlns:a16="http://schemas.microsoft.com/office/drawing/2014/main" id="{DF383F70-B855-43FB-A59D-751B912DC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0" r="-1" b="513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3DDF9-E3F9-484D-B6BA-434CB8C86044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Worklet template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57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B341C50-4C0F-4347-9EBA-67FD907BE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4599" r="4654" b="8758"/>
          <a:stretch/>
        </p:blipFill>
        <p:spPr>
          <a:xfrm>
            <a:off x="119270" y="558800"/>
            <a:ext cx="11844130" cy="62268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95D6BD-DBC1-4093-B78F-7A4D3E8F9412}"/>
              </a:ext>
            </a:extLst>
          </p:cNvPr>
          <p:cNvSpPr txBox="1"/>
          <p:nvPr/>
        </p:nvSpPr>
        <p:spPr>
          <a:xfrm>
            <a:off x="119270" y="72334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Database System for Devices Launched in the Market</a:t>
            </a:r>
          </a:p>
        </p:txBody>
      </p:sp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53397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Proposed Approach / Solution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b="1" u="sng" dirty="0"/>
              <a:t>Concept Diagram </a:t>
            </a:r>
            <a:r>
              <a:rPr lang="en-US" sz="2200" dirty="0"/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( Clear detailed schematic / block diagram /  flow chart depicting the proposed concept / solution 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3262C-F21D-4442-80B2-AABB0FAF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208721"/>
            <a:ext cx="8627166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11D3A1-DDB2-42C3-AE10-BA0E7A250062}"/>
              </a:ext>
            </a:extLst>
          </p:cNvPr>
          <p:cNvSpPr txBox="1"/>
          <p:nvPr/>
        </p:nvSpPr>
        <p:spPr>
          <a:xfrm>
            <a:off x="381898" y="1483570"/>
            <a:ext cx="782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web scraping we generated competitor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Competitor Data was collected from this website </a:t>
            </a:r>
            <a:r>
              <a:rPr lang="en-IN" dirty="0">
                <a:hlinkClick r:id="rId3"/>
              </a:rPr>
              <a:t>https://www.gsmarena.com/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9FDAF-82EF-4280-A682-18612962F7C8}"/>
              </a:ext>
            </a:extLst>
          </p:cNvPr>
          <p:cNvSpPr txBox="1"/>
          <p:nvPr/>
        </p:nvSpPr>
        <p:spPr>
          <a:xfrm>
            <a:off x="381898" y="3580726"/>
            <a:ext cx="8616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is about the specifications of the various competitor mobile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Collected data is not in required format for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9793A-DFA5-48EB-B5D4-AF47F4EDE4ED}"/>
              </a:ext>
            </a:extLst>
          </p:cNvPr>
          <p:cNvSpPr txBox="1"/>
          <p:nvPr/>
        </p:nvSpPr>
        <p:spPr>
          <a:xfrm>
            <a:off x="381897" y="5618922"/>
            <a:ext cx="78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Need to change the format of the collected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Missing data have to be replaced with the actual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635" y="30758"/>
            <a:ext cx="6529736" cy="1227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Experimental Results / Simulations / Observations</a:t>
            </a:r>
            <a:endParaRPr lang="en-US" sz="3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4000" b="1" u="sng" dirty="0"/>
              <a:t>Results  </a:t>
            </a:r>
            <a:r>
              <a:rPr lang="en-US" sz="4000" dirty="0"/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Bar chart">
            <a:extLst>
              <a:ext uri="{FF2B5EF4-FFF2-40B4-BE49-F238E27FC236}">
                <a16:creationId xmlns:a16="http://schemas.microsoft.com/office/drawing/2014/main" id="{4983851C-647F-4050-84D5-E240CBD4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6BC66-63B2-4DC7-AB7C-1DC2C657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5" y="1213394"/>
            <a:ext cx="4612282" cy="259441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667F8C-0ABC-42F5-8878-C4DB7B307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3" y="655014"/>
            <a:ext cx="4359592" cy="252948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5C932D-EDA1-4C90-8D86-6443BD470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3" y="3673505"/>
            <a:ext cx="4496855" cy="252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3BB41-7763-4E00-988E-55802E22E83D}"/>
              </a:ext>
            </a:extLst>
          </p:cNvPr>
          <p:cNvSpPr txBox="1"/>
          <p:nvPr/>
        </p:nvSpPr>
        <p:spPr>
          <a:xfrm>
            <a:off x="2382619" y="796244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0B8AC-1295-48E9-A988-1B2132D4C584}"/>
              </a:ext>
            </a:extLst>
          </p:cNvPr>
          <p:cNvSpPr txBox="1"/>
          <p:nvPr/>
        </p:nvSpPr>
        <p:spPr>
          <a:xfrm>
            <a:off x="7369974" y="191333"/>
            <a:ext cx="364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Samsung devices to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39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777C8-7FFB-4F70-9D42-7E3CEB5B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3313"/>
            <a:ext cx="5757863" cy="320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37BF5-0D8A-4D0D-AE47-E71D5240F0DF}"/>
              </a:ext>
            </a:extLst>
          </p:cNvPr>
          <p:cNvSpPr txBox="1"/>
          <p:nvPr/>
        </p:nvSpPr>
        <p:spPr>
          <a:xfrm>
            <a:off x="228600" y="3665538"/>
            <a:ext cx="5757863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All Samsung Devices</a:t>
            </a:r>
            <a:endParaRPr lang="en-IN" sz="13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BE4A1-FBEE-457A-B56B-3C8B0DC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38" y="1103313"/>
            <a:ext cx="5821363" cy="3203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7515E6-3820-4359-AD07-F0E852841E6B}"/>
              </a:ext>
            </a:extLst>
          </p:cNvPr>
          <p:cNvSpPr txBox="1"/>
          <p:nvPr/>
        </p:nvSpPr>
        <p:spPr>
          <a:xfrm>
            <a:off x="6065838" y="3665538"/>
            <a:ext cx="5821363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Selected Device specs</a:t>
            </a:r>
            <a:endParaRPr lang="en-IN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7E07D-072A-4D90-BA7A-7BCCEBF26E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581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GUMMA CHITTARANJAN</cp:lastModifiedBy>
  <cp:revision>31</cp:revision>
  <dcterms:created xsi:type="dcterms:W3CDTF">2019-07-24T12:22:39Z</dcterms:created>
  <dcterms:modified xsi:type="dcterms:W3CDTF">2021-12-05T10:35:41Z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