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System for devices launched in the Market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SE22KLU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K L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 addition of Samsung Device details to Database</a:t>
            </a: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Displaying all Samsung Device Details in a List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Adding newly launched devices in the market to the database.</a:t>
            </a:r>
          </a:p>
          <a:p>
            <a:pPr marL="269875" indent="-269875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Notifying via emails about device procurement, availability and status</a:t>
            </a:r>
          </a:p>
          <a:p>
            <a:pPr marL="269875" indent="-269875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Comparing Samsung devices with other competitors.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 addition of Samsung Device details to Database</a:t>
            </a: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Displaying all Samsung Device Details in a List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94899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 many specifications to store and maintain in database</a:t>
            </a: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Manual addition of device specifications is time consuming and sometimes it may cause errors while adding.</a:t>
            </a: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C0416-EB43-4A2F-A30D-062BFF61FE7E}"/>
              </a:ext>
            </a:extLst>
          </p:cNvPr>
          <p:cNvSpPr txBox="1"/>
          <p:nvPr/>
        </p:nvSpPr>
        <p:spPr>
          <a:xfrm>
            <a:off x="3283528" y="2327563"/>
            <a:ext cx="5038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32742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11F5D-DE2A-45BC-8884-635A6114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F260B-8DB3-4EE3-B8AE-B78DD955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939E6-AD95-4C70-BDFB-7A0E0E8D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F9100-067F-4D10-9338-49CAA80D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C49A-8D2F-4981-9FB5-0BE377505210}"/>
              </a:ext>
            </a:extLst>
          </p:cNvPr>
          <p:cNvSpPr txBox="1"/>
          <p:nvPr/>
        </p:nvSpPr>
        <p:spPr>
          <a:xfrm>
            <a:off x="4669776" y="2466109"/>
            <a:ext cx="2852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4331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CD8393-577E-4DB1-B1CD-30A9CCCB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78645"/>
              </p:ext>
            </p:extLst>
          </p:nvPr>
        </p:nvGraphicFramePr>
        <p:xfrm>
          <a:off x="2032000" y="1717194"/>
          <a:ext cx="8127999" cy="313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796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74540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5413896"/>
                    </a:ext>
                  </a:extLst>
                </a:gridCol>
              </a:tblGrid>
              <a:tr h="78297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4846"/>
                  </a:ext>
                </a:extLst>
              </a:tr>
              <a:tr h="782975">
                <a:tc>
                  <a:txBody>
                    <a:bodyPr/>
                    <a:lstStyle/>
                    <a:p>
                      <a:r>
                        <a:rPr lang="en-US" dirty="0" err="1"/>
                        <a:t>Arza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Hashitha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190030102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2539"/>
                  </a:ext>
                </a:extLst>
              </a:tr>
              <a:tr h="782975">
                <a:tc>
                  <a:txBody>
                    <a:bodyPr/>
                    <a:lstStyle/>
                    <a:p>
                      <a:r>
                        <a:rPr lang="en-US" dirty="0"/>
                        <a:t>Gumma Chittaranjan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190030561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85571"/>
                  </a:ext>
                </a:extLst>
              </a:tr>
              <a:tr h="782975">
                <a:tc>
                  <a:txBody>
                    <a:bodyPr/>
                    <a:lstStyle/>
                    <a:p>
                      <a:r>
                        <a:rPr lang="en-US" dirty="0"/>
                        <a:t>Thota Hemanth </a:t>
                      </a:r>
                      <a:r>
                        <a:rPr lang="en-US" dirty="0" err="1"/>
                        <a:t>Kasinadh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190031616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73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9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152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chittaranjan gumma</cp:lastModifiedBy>
  <cp:revision>61</cp:revision>
  <cp:lastPrinted>2019-06-27T12:08:24Z</cp:lastPrinted>
  <dcterms:created xsi:type="dcterms:W3CDTF">2019-04-12T08:37:01Z</dcterms:created>
  <dcterms:modified xsi:type="dcterms:W3CDTF">2021-07-07T03:02:56Z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