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71" r:id="rId14"/>
    <p:sldId id="272" r:id="rId1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System for devices launched in the Market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Comparing Samsung devices with other competitors.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Notifying via emails about device procurement, availability and status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Manual addition of Samsung Device details to Database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Displaying all Samsung Device Details in a List &amp; selecting specific Samsung mobile to view all specifications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Crawling competitor mobile specifications.</a:t>
            </a:r>
          </a:p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Manual addition of Samsung Device details to Database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Displaying all Samsung Device Details in a List &amp; selecting specific Samsung mobile to view all specifications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Successfully crawled mobile specs of competitors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Updating saved Samsung </a:t>
            </a:r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Device details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Issues like we removed unwanted specifications and added required specs.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While performing web crawling on a website it is blocking out requests.</a:t>
            </a: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01-01-2021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445C3-C4C5-4AE0-B8A3-A6D46B2CF8DD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SE22KLU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K L University</a:t>
            </a: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A64E8-8F9B-4E30-B941-8FF67FE8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452761"/>
            <a:ext cx="10092924" cy="56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5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36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C0416-EB43-4A2F-A30D-062BFF61FE7E}"/>
              </a:ext>
            </a:extLst>
          </p:cNvPr>
          <p:cNvSpPr txBox="1"/>
          <p:nvPr/>
        </p:nvSpPr>
        <p:spPr>
          <a:xfrm>
            <a:off x="3283528" y="2327563"/>
            <a:ext cx="5038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32742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201FB-83DE-4C8A-B1A7-7DCA82DF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10" y="639192"/>
            <a:ext cx="8625146" cy="48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3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76F28-2CFB-47FE-9CC6-4AB0667F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" y="502698"/>
            <a:ext cx="10404629" cy="58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3E0A4-B2C8-4059-862F-11CFFC6E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070571" cy="397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2A318-ED18-4240-BE57-2A4B84E5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38" y="3562165"/>
            <a:ext cx="5859262" cy="32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C9FFB-7A63-4B76-85D6-03010149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1724" cy="3848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08B3DD-B119-4A20-B113-9A132D35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95" y="2796466"/>
            <a:ext cx="7220505" cy="40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A61DA-A789-4945-ABEC-8BE124A3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1938" cy="4247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C7A40-F94F-4FC6-97FA-F1FB3860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4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69A1F-B3DC-4C4C-9C34-65E568A9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345" y="929935"/>
            <a:ext cx="9339309" cy="52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E45FC7-CAC6-4F34-9A3E-08CA0F97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882"/>
            <a:ext cx="11088210" cy="62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8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153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SamsungOne 600C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ARZA HASHITHA</cp:lastModifiedBy>
  <cp:revision>58</cp:revision>
  <cp:lastPrinted>2019-06-27T12:08:24Z</cp:lastPrinted>
  <dcterms:created xsi:type="dcterms:W3CDTF">2019-04-12T08:37:01Z</dcterms:created>
  <dcterms:modified xsi:type="dcterms:W3CDTF">2021-10-01T05:28:48Z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