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9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3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4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7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37C1D3-6780-4E8E-A41A-BFFA5B871C1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64B6CC-7634-4C8C-BB57-AE82D80EF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5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565FD-9E9D-4F8D-A0CF-40BE4C7B45A0}"/>
              </a:ext>
            </a:extLst>
          </p:cNvPr>
          <p:cNvSpPr txBox="1"/>
          <p:nvPr/>
        </p:nvSpPr>
        <p:spPr>
          <a:xfrm>
            <a:off x="3817171" y="126609"/>
            <a:ext cx="4557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Updated Specifications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F71E7-CEE5-4820-8E4C-3A25534AD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8" y="711384"/>
            <a:ext cx="11291668" cy="59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4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79A64-A05A-4FE5-BA56-1D40EAC5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6" y="281353"/>
            <a:ext cx="10874327" cy="62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0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F8E771-2646-48C6-8950-1224A13334CB}"/>
              </a:ext>
            </a:extLst>
          </p:cNvPr>
          <p:cNvSpPr txBox="1"/>
          <p:nvPr/>
        </p:nvSpPr>
        <p:spPr>
          <a:xfrm>
            <a:off x="2025748" y="2782669"/>
            <a:ext cx="8759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 view selected mobile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4994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F3A750-7750-4A45-AD19-6257CF198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90379"/>
            <a:ext cx="10747717" cy="63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F5D6C-C7F8-46A6-83A1-9B9AEFE8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379827"/>
            <a:ext cx="10911840" cy="63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88DA6-6F7F-4F31-BBEF-A857DE600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5" y="196949"/>
            <a:ext cx="5809957" cy="3713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564CB-3A4B-4003-9931-6C5682098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0738"/>
            <a:ext cx="6096000" cy="35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3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92B75-0005-4662-82E3-AC045B3215F0}"/>
              </a:ext>
            </a:extLst>
          </p:cNvPr>
          <p:cNvSpPr txBox="1"/>
          <p:nvPr/>
        </p:nvSpPr>
        <p:spPr>
          <a:xfrm>
            <a:off x="2776235" y="2489980"/>
            <a:ext cx="6211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Web Crawled Specifications </a:t>
            </a:r>
          </a:p>
          <a:p>
            <a:r>
              <a:rPr lang="en-US" sz="3200" dirty="0"/>
              <a:t>of other brand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46512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868D8-95AB-4979-B7BD-3673A4696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32" y="478301"/>
            <a:ext cx="9669736" cy="56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D14369-038A-49D2-ABDB-5E48E82F2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96" y="886265"/>
            <a:ext cx="9881806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91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</TotalTime>
  <Words>15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chittaranjan gumma</dc:creator>
  <cp:lastModifiedBy>GUMMA CHITTARANJAN</cp:lastModifiedBy>
  <cp:revision>9</cp:revision>
  <dcterms:created xsi:type="dcterms:W3CDTF">2021-09-19T13:36:12Z</dcterms:created>
  <dcterms:modified xsi:type="dcterms:W3CDTF">2021-12-04T11:03:47Z</dcterms:modified>
</cp:coreProperties>
</file>