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22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314E272-DC85-4A5D-9F04-9C6BD5DD499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BACEED-57AD-4CA7-AFAD-90CB105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26B6-8D6B-40AC-94DB-8018F8B9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4" y="159315"/>
            <a:ext cx="7949418" cy="1191184"/>
          </a:xfrm>
        </p:spPr>
        <p:txBody>
          <a:bodyPr>
            <a:normAutofit/>
          </a:bodyPr>
          <a:lstStyle/>
          <a:p>
            <a:r>
              <a:rPr lang="en-US" sz="7200" dirty="0"/>
              <a:t>The Sparks Foundation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C8672-B58D-4301-BE45-35877CE06FEC}"/>
              </a:ext>
            </a:extLst>
          </p:cNvPr>
          <p:cNvSpPr txBox="1"/>
          <p:nvPr/>
        </p:nvSpPr>
        <p:spPr>
          <a:xfrm>
            <a:off x="151814" y="1505987"/>
            <a:ext cx="6175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 Development Internship Task- </a:t>
            </a:r>
          </a:p>
          <a:p>
            <a:r>
              <a:rPr lang="en-US" sz="3200" dirty="0"/>
              <a:t>#Task1:   Basic Banking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FF2DE-22DF-4379-9577-330AA0C9F91B}"/>
              </a:ext>
            </a:extLst>
          </p:cNvPr>
          <p:cNvSpPr txBox="1"/>
          <p:nvPr/>
        </p:nvSpPr>
        <p:spPr>
          <a:xfrm>
            <a:off x="8540037" y="1015930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#GRIPJUNE21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07B94-3D5E-42F6-AB4B-9E051167FFB9}"/>
              </a:ext>
            </a:extLst>
          </p:cNvPr>
          <p:cNvSpPr txBox="1"/>
          <p:nvPr/>
        </p:nvSpPr>
        <p:spPr>
          <a:xfrm>
            <a:off x="224385" y="3073262"/>
            <a:ext cx="671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Name: Gumma Chittaranjan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E8EE3-AAEF-496F-8B8C-5701B2EA9676}"/>
              </a:ext>
            </a:extLst>
          </p:cNvPr>
          <p:cNvSpPr txBox="1"/>
          <p:nvPr/>
        </p:nvSpPr>
        <p:spPr>
          <a:xfrm>
            <a:off x="6353541" y="4726107"/>
            <a:ext cx="536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 end:  Html, </a:t>
            </a:r>
            <a:r>
              <a:rPr lang="en-US" sz="2800" dirty="0" err="1"/>
              <a:t>css</a:t>
            </a:r>
            <a:r>
              <a:rPr lang="en-US" sz="2800" dirty="0"/>
              <a:t>, Bootstrap, JS</a:t>
            </a:r>
          </a:p>
          <a:p>
            <a:r>
              <a:rPr lang="en-US" sz="2800" dirty="0"/>
              <a:t>Backend:   JSP, Servlets, Java</a:t>
            </a:r>
          </a:p>
          <a:p>
            <a:r>
              <a:rPr lang="en-US" sz="2800" dirty="0"/>
              <a:t>Database:  MYSQL</a:t>
            </a:r>
          </a:p>
          <a:p>
            <a:r>
              <a:rPr lang="en-US" sz="2800" dirty="0"/>
              <a:t>Server:        Tomcat</a:t>
            </a:r>
          </a:p>
        </p:txBody>
      </p:sp>
    </p:spTree>
    <p:extLst>
      <p:ext uri="{BB962C8B-B14F-4D97-AF65-F5344CB8AC3E}">
        <p14:creationId xmlns:p14="http://schemas.microsoft.com/office/powerpoint/2010/main" val="24881678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The Sparks Foundation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chittaranjan gumma</dc:creator>
  <cp:lastModifiedBy>chittaranjan gumma</cp:lastModifiedBy>
  <cp:revision>2</cp:revision>
  <dcterms:created xsi:type="dcterms:W3CDTF">2021-06-09T10:01:55Z</dcterms:created>
  <dcterms:modified xsi:type="dcterms:W3CDTF">2021-06-09T10:24:39Z</dcterms:modified>
</cp:coreProperties>
</file>