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">
          <p15:clr>
            <a:srgbClr val="747775"/>
          </p15:clr>
        </p15:guide>
        <p15:guide id="2" pos="547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pos="288"/>
        <p:guide pos="5472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b0b24f0b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b0b24f0b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b0b24f0bc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b0b24f0bc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b0b24f0bc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b0b24f0bc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b0b24f0bc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b0b24f0bc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b0b24f0bc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b0b24f0bc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b0b24f0b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b0b24f0b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af5bfccf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af5bfccf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b0b24f0b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b0b24f0b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b0b24f0bc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b0b24f0bc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b0b24f0bc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b0b24f0bc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b0b24f0bc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b0b24f0bc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b0b24f0bc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b0b24f0bc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b0b24f0bc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b0b24f0bc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b0b24f0b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b0b24f0bc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57200" y="2319650"/>
            <a:ext cx="8229600" cy="12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Recommendation Systems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Mini Project: Movie Recommendation System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575" y="304800"/>
            <a:ext cx="2452861" cy="20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9217A86-25BE-4EA9-4183-0AE7D1CF0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457200" y="419600"/>
            <a:ext cx="8198100" cy="32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Distribution of users per clusters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 high peak might have been caused by high number of users rating drama and comedy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088" y="1338201"/>
            <a:ext cx="5688325" cy="366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457200" y="419600"/>
            <a:ext cx="8198100" cy="45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Appended cluster number within Users table so can be used later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Build Recommendation System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413" y="1243775"/>
            <a:ext cx="40671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ctrTitle"/>
          </p:nvPr>
        </p:nvSpPr>
        <p:spPr>
          <a:xfrm>
            <a:off x="472938" y="464850"/>
            <a:ext cx="8375100" cy="6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Accuracy Criteria -</a:t>
            </a:r>
            <a:endParaRPr sz="2800" b="1"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1"/>
          </p:nvPr>
        </p:nvSpPr>
        <p:spPr>
          <a:xfrm>
            <a:off x="472950" y="1620575"/>
            <a:ext cx="8198100" cy="28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Picked 500 random users from the Ratings table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For each user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Found rated movies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Split into 2 parts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Used one to get predictions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Compared predictions with other half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ctrTitle"/>
          </p:nvPr>
        </p:nvSpPr>
        <p:spPr>
          <a:xfrm>
            <a:off x="472963" y="286150"/>
            <a:ext cx="8375100" cy="6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Results -</a:t>
            </a:r>
            <a:endParaRPr sz="2800" b="1"/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472950" y="1064475"/>
            <a:ext cx="8198100" cy="32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Accuracy within 1 point allows error of 1 rating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Eg - Allows 2, 3, 4 ratings if actual rating is 3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813" y="1960388"/>
            <a:ext cx="5790375" cy="12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ctrTitle"/>
          </p:nvPr>
        </p:nvSpPr>
        <p:spPr>
          <a:xfrm>
            <a:off x="472963" y="286150"/>
            <a:ext cx="8375100" cy="6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Prediction for new user-</a:t>
            </a:r>
            <a:endParaRPr sz="2800" b="1"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1"/>
          </p:nvPr>
        </p:nvSpPr>
        <p:spPr>
          <a:xfrm>
            <a:off x="472950" y="1064475"/>
            <a:ext cx="8198100" cy="15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When new user comes, find it’s complete rating vector by filling 0’s in non rated movies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Convert to latent space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Find cluster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Calculate predicted ratings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Recommend top 5 movies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75" y="2834775"/>
            <a:ext cx="3217650" cy="133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650" y="2781500"/>
            <a:ext cx="43434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ctrTitle"/>
          </p:nvPr>
        </p:nvSpPr>
        <p:spPr>
          <a:xfrm>
            <a:off x="472963" y="286150"/>
            <a:ext cx="8375100" cy="6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Genre Based predictions-</a:t>
            </a:r>
            <a:endParaRPr sz="2800" b="1"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xfrm>
            <a:off x="472950" y="1064475"/>
            <a:ext cx="8198100" cy="15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Using Genre based matrix as well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75" y="1690900"/>
            <a:ext cx="7796276" cy="29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457200" y="1497775"/>
            <a:ext cx="8229600" cy="28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2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Files in the format -</a:t>
            </a:r>
            <a:endParaRPr sz="152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Calibri"/>
              <a:buChar char="●"/>
            </a:pPr>
            <a:r>
              <a:rPr lang="en" sz="1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"ratings.dat" </a:t>
            </a:r>
            <a:endParaRPr sz="15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	UserID::MovieID::Rating::Timestamp</a:t>
            </a:r>
            <a:endParaRPr sz="15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Calibri"/>
              <a:buChar char="●"/>
            </a:pPr>
            <a:r>
              <a:rPr lang="en" sz="1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"users.dat"</a:t>
            </a:r>
            <a:endParaRPr sz="15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	UserID::Gender::Age::Occupation::Zip-code</a:t>
            </a:r>
            <a:endParaRPr sz="15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Calibri"/>
              <a:buChar char="●"/>
            </a:pPr>
            <a:r>
              <a:rPr lang="en" sz="1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"movies.dat"</a:t>
            </a:r>
            <a:endParaRPr sz="15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	MovieID::Title::Genres</a:t>
            </a:r>
            <a:endParaRPr sz="15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2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files were converted to .csv </a:t>
            </a:r>
            <a:endParaRPr sz="152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457200" y="355600"/>
            <a:ext cx="822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 and Exploration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000" y="1052124"/>
            <a:ext cx="4266000" cy="1618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000" y="3050475"/>
            <a:ext cx="4266000" cy="164128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57200" y="256400"/>
            <a:ext cx="7118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Separated Year from Title and made a separate column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50" y="105775"/>
            <a:ext cx="4014374" cy="256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950" y="2747450"/>
            <a:ext cx="4353754" cy="239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7150" y="105775"/>
            <a:ext cx="4169651" cy="270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4154" y="2869730"/>
            <a:ext cx="3235654" cy="202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ctrTitle"/>
          </p:nvPr>
        </p:nvSpPr>
        <p:spPr>
          <a:xfrm>
            <a:off x="457200" y="239550"/>
            <a:ext cx="8375100" cy="6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Prepared User-Movies Matrix</a:t>
            </a:r>
            <a:endParaRPr sz="2200"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>
            <a:off x="457200" y="1103300"/>
            <a:ext cx="8198100" cy="32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Combined all tables and made a User-Movies Table of size 6040x3664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Rows - Users and Columns - Movie titles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NaN entries were filled with 0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95" y="2218220"/>
            <a:ext cx="3413175" cy="27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000" y="2218225"/>
            <a:ext cx="3413175" cy="252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457200" y="325025"/>
            <a:ext cx="8375100" cy="6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Collaborative Filtering</a:t>
            </a:r>
            <a:endParaRPr sz="2800" b="1"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1"/>
          </p:nvPr>
        </p:nvSpPr>
        <p:spPr>
          <a:xfrm>
            <a:off x="457200" y="1950200"/>
            <a:ext cx="8198100" cy="32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User-User based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Calculated the bias of the new user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Appended new user’s rating to the User-Movie matrix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Found similar users to the new user using Cosine Similarity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Aggregated all ratings of similar users while removing the bias of each user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Computed the predicted ratings for this new user and recommended the top 5 movies.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ctrTitle"/>
          </p:nvPr>
        </p:nvSpPr>
        <p:spPr>
          <a:xfrm>
            <a:off x="457200" y="286175"/>
            <a:ext cx="8375100" cy="6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Reduced SVD and K-Means</a:t>
            </a:r>
            <a:endParaRPr sz="2800" b="1"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472950" y="1903500"/>
            <a:ext cx="8198100" cy="32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Matrix size is too big for directly applying cosine similarity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Used SVD to find latent features for better representation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Used K-Means for clustering similar users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ctrTitle"/>
          </p:nvPr>
        </p:nvSpPr>
        <p:spPr>
          <a:xfrm>
            <a:off x="472963" y="286150"/>
            <a:ext cx="8375100" cy="6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SVD -</a:t>
            </a:r>
            <a:endParaRPr sz="2800" b="1"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472950" y="1064475"/>
            <a:ext cx="8198100" cy="32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Decomposed Rating matrix into U S Vt matrices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Chose sigma - 5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Too less - Loss of information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Too high - Noise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900" y="1501850"/>
            <a:ext cx="5456576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ctrTitle"/>
          </p:nvPr>
        </p:nvSpPr>
        <p:spPr>
          <a:xfrm>
            <a:off x="472963" y="286150"/>
            <a:ext cx="8375100" cy="6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K- Means -</a:t>
            </a:r>
            <a:endParaRPr sz="2800" b="1"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"/>
          </p:nvPr>
        </p:nvSpPr>
        <p:spPr>
          <a:xfrm>
            <a:off x="472950" y="1064475"/>
            <a:ext cx="8198100" cy="32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Clustered similar users for ease of computation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Number of clusters selected - 12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212" y="1703600"/>
            <a:ext cx="5219576" cy="33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On-screen Show (16:9)</PresentationFormat>
  <Paragraphs>75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Simple Light</vt:lpstr>
      <vt:lpstr>Recommendation Systems  Mini Project: Movie Recommendation System</vt:lpstr>
      <vt:lpstr>PowerPoint Presentation</vt:lpstr>
      <vt:lpstr>PowerPoint Presentation</vt:lpstr>
      <vt:lpstr>PowerPoint Presentation</vt:lpstr>
      <vt:lpstr>Prepared User-Movies Matrix</vt:lpstr>
      <vt:lpstr>Collaborative Filtering</vt:lpstr>
      <vt:lpstr>Reduced SVD and K-Means</vt:lpstr>
      <vt:lpstr>SVD -</vt:lpstr>
      <vt:lpstr>K- Means -</vt:lpstr>
      <vt:lpstr>PowerPoint Presentation</vt:lpstr>
      <vt:lpstr>PowerPoint Presentation</vt:lpstr>
      <vt:lpstr>Accuracy Criteria -</vt:lpstr>
      <vt:lpstr>Results -</vt:lpstr>
      <vt:lpstr>Prediction for new user-</vt:lpstr>
      <vt:lpstr>Genre Based predictions-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Systems  Mini Project: Movie Recommendation System</dc:title>
  <cp:lastModifiedBy>Chittaranjan Chandwani</cp:lastModifiedBy>
  <cp:revision>1</cp:revision>
  <dcterms:modified xsi:type="dcterms:W3CDTF">2024-02-23T10:32:39Z</dcterms:modified>
</cp:coreProperties>
</file>