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1" r:id="rId8"/>
    <p:sldId id="270" r:id="rId9"/>
    <p:sldId id="267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374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046D7-B2D2-6AD4-F0C7-244FA517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498762"/>
            <a:ext cx="10945090" cy="7481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Application website for </a:t>
            </a:r>
            <a:r>
              <a:rPr lang="en-IN" b="1" dirty="0">
                <a:solidFill>
                  <a:srgbClr val="FFFF00"/>
                </a:solidFill>
              </a:rPr>
              <a:t>FLIPKART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B012C14-FD0A-71C9-6D51-872CDB98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28837"/>
            <a:ext cx="7620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49C1-CF8C-D1BD-2E6D-D9F433BD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68" y="0"/>
            <a:ext cx="9905998" cy="578224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549F6-7BF0-3082-8924-4D10C2828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773837"/>
              </p:ext>
            </p:extLst>
          </p:nvPr>
        </p:nvGraphicFramePr>
        <p:xfrm>
          <a:off x="1143000" y="732715"/>
          <a:ext cx="9906000" cy="596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173">
                  <a:extLst>
                    <a:ext uri="{9D8B030D-6E8A-4147-A177-3AD203B41FA5}">
                      <a16:colId xmlns:a16="http://schemas.microsoft.com/office/drawing/2014/main" val="3475589559"/>
                    </a:ext>
                  </a:extLst>
                </a:gridCol>
                <a:gridCol w="3159827">
                  <a:extLst>
                    <a:ext uri="{9D8B030D-6E8A-4147-A177-3AD203B41FA5}">
                      <a16:colId xmlns:a16="http://schemas.microsoft.com/office/drawing/2014/main" val="1006122318"/>
                    </a:ext>
                  </a:extLst>
                </a:gridCol>
              </a:tblGrid>
              <a:tr h="456788"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Type – negative/positive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will be able to login with valid username and valid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user is able to login with a new password only after he has changed the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8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the data in password field is either visible as asterisk bullet signs.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9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forget password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messages for invalid login.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not remember me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the login page for both ,when the field is blank and submit button is clicked.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a user cannot login with a valid username and an invalid password.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user able to identify the price difference in image and the product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Verify if user search for product and it does not show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1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7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518" y="1993993"/>
            <a:ext cx="9905999" cy="3541714"/>
          </a:xfrm>
        </p:spPr>
        <p:txBody>
          <a:bodyPr/>
          <a:lstStyle/>
          <a:p>
            <a:pPr algn="just"/>
            <a:r>
              <a:rPr lang="en-US" dirty="0"/>
              <a:t>I </a:t>
            </a:r>
            <a:r>
              <a:rPr lang="en-IN" dirty="0"/>
              <a:t>h</a:t>
            </a:r>
            <a:r>
              <a:rPr lang="en-US" dirty="0"/>
              <a:t>ave navigate t</a:t>
            </a:r>
            <a:r>
              <a:rPr lang="en-IN" dirty="0"/>
              <a:t>h</a:t>
            </a:r>
            <a:r>
              <a:rPr lang="en-US" dirty="0"/>
              <a:t>e </a:t>
            </a:r>
            <a:r>
              <a:rPr lang="en-IN" dirty="0"/>
              <a:t>FLIPKART </a:t>
            </a:r>
            <a:r>
              <a:rPr lang="en-US" dirty="0"/>
              <a:t> web application and find out t</a:t>
            </a:r>
            <a:r>
              <a:rPr lang="en-IN" dirty="0"/>
              <a:t>h</a:t>
            </a:r>
            <a:r>
              <a:rPr lang="en-US" dirty="0"/>
              <a:t>e positive  / pass and negative / fail test cases. T</a:t>
            </a:r>
            <a:r>
              <a:rPr lang="en-IN" dirty="0"/>
              <a:t>h</a:t>
            </a:r>
            <a:r>
              <a:rPr lang="en-US" dirty="0"/>
              <a:t>is is  to improve t</a:t>
            </a:r>
            <a:r>
              <a:rPr lang="en-IN" dirty="0"/>
              <a:t>h</a:t>
            </a:r>
            <a:r>
              <a:rPr lang="en-US" dirty="0"/>
              <a:t>e application performance in better manner.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CFBA5DDE-2901-195A-97BA-1E8CC13F87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715927"/>
            <a:ext cx="10235608" cy="52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F196-D38B-BF0C-684D-315FA110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95" y="-89693"/>
            <a:ext cx="9905998" cy="197228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AIM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:-</a:t>
            </a:r>
            <a:br>
              <a:rPr lang="en-US" dirty="0"/>
            </a:br>
            <a:r>
              <a:rPr lang="en-US" dirty="0"/>
              <a:t>       TO ANALYSE e-commerce application for </a:t>
            </a:r>
            <a:r>
              <a:rPr lang="en-IN" dirty="0"/>
              <a:t>FLIPKART.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5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5930-AC8C-9059-1926-E6911BA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Requirements 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B277-D057-9453-B9DE-3FDE43632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9175"/>
            <a:ext cx="9905998" cy="431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LOGIN MODULE</a:t>
            </a:r>
          </a:p>
          <a:p>
            <a:pPr marL="0" indent="0">
              <a:buNone/>
            </a:pPr>
            <a:r>
              <a:rPr lang="en-US" dirty="0"/>
              <a:t>2.USER NAME (E –MAIL</a:t>
            </a:r>
            <a:r>
              <a:rPr lang="en-IN" dirty="0"/>
              <a:t> or PHONE NUMBER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3.PASSWORD</a:t>
            </a:r>
          </a:p>
          <a:p>
            <a:pPr marL="0" indent="0">
              <a:buNone/>
            </a:pPr>
            <a:r>
              <a:rPr lang="en-US" dirty="0"/>
              <a:t>4.WEBSITE(www.</a:t>
            </a:r>
            <a:r>
              <a:rPr lang="en-IN" dirty="0"/>
              <a:t>FLIPKART</a:t>
            </a:r>
            <a:r>
              <a:rPr lang="en-US" dirty="0"/>
              <a:t>.in)</a:t>
            </a:r>
          </a:p>
        </p:txBody>
      </p:sp>
    </p:spTree>
    <p:extLst>
      <p:ext uri="{BB962C8B-B14F-4D97-AF65-F5344CB8AC3E}">
        <p14:creationId xmlns:p14="http://schemas.microsoft.com/office/powerpoint/2010/main" val="41482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C63D-51C0-0C33-0E20-CFA9407D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FLIPKART login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0D3802D-CE70-4E62-AB91-1738849AE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401800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8914-7217-A418-46A5-CAD5518A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3216"/>
            <a:ext cx="9905998" cy="1478570"/>
          </a:xfrm>
        </p:spPr>
        <p:txBody>
          <a:bodyPr/>
          <a:lstStyle/>
          <a:p>
            <a:r>
              <a:rPr lang="en-IN" dirty="0"/>
              <a:t>Searching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57F9F8A-DBA0-E4F1-802F-A5A9CB8D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630" y="1800213"/>
            <a:ext cx="5666739" cy="3541712"/>
          </a:xfrm>
        </p:spPr>
      </p:pic>
    </p:spTree>
    <p:extLst>
      <p:ext uri="{BB962C8B-B14F-4D97-AF65-F5344CB8AC3E}">
        <p14:creationId xmlns:p14="http://schemas.microsoft.com/office/powerpoint/2010/main" val="21326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36AD-D519-13A5-7A79-1131D0E7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POSITIVE TEST SCENARIO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B5CE-D601-3BDE-6175-44D6EFD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0894"/>
            <a:ext cx="9905999" cy="424030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Valid email or mobile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“Forgot Password” Link and find out forgot password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Create new account button and verify if it takes to new account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“Keep me signed in” option to retain login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“Help” option to get help from amazon.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“Privacy Note” to get amazon privacy polices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Forgot page –Enter the OTP(One Time Password) to recreate the amazon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Clicking on the “product image” .It directly takes to the product 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Clicking on the “Buy Now “ link Button. It directly takes to the payment page.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2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054-BA65-7F68-950F-335E35D5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Negative test scenario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5923-4139-97C5-BA7E-0B276E73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88" y="1380564"/>
            <a:ext cx="9905998" cy="409687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invalid username and 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valid username and invalid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Enter invalid username and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one field blank either username or password and check login.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price on the image and the  on the product was mostly different.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payment declaim was high in the amazon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Need to improve the return and replacement options.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Need to improve the UI(USER INTERFACE) on the web 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network was slow the was buffer on that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searching one product It shows different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D6D-664C-85EC-8A48-C4C90FC8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5C41-284E-D648-CE39-B4A4CFA0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63" y="1658143"/>
            <a:ext cx="9905999" cy="3541714"/>
          </a:xfrm>
        </p:spPr>
        <p:txBody>
          <a:bodyPr/>
          <a:lstStyle/>
          <a:p>
            <a:r>
              <a:rPr lang="en-IN" dirty="0"/>
              <a:t>Enter valid user name and invalid password 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35478EE-5555-3A54-30E5-402A05C8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40" y="2508454"/>
            <a:ext cx="5539498" cy="32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2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179E-728E-068A-8A80-AEE21918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difference in Image and product page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518C9CE-F100-BFB6-9EF3-1E65D895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17" y="1984317"/>
            <a:ext cx="3874100" cy="42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370</TotalTime>
  <Words>448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Application website for FLIPKART</vt:lpstr>
      <vt:lpstr>         AIM :-        TO ANALYSE e-commerce application for FLIPKART.</vt:lpstr>
      <vt:lpstr>Requirements  </vt:lpstr>
      <vt:lpstr>FLIPKART login page</vt:lpstr>
      <vt:lpstr>Searching page</vt:lpstr>
      <vt:lpstr>POSITIVE TEST SCENARIO </vt:lpstr>
      <vt:lpstr>Negative test scenario </vt:lpstr>
      <vt:lpstr>PowerPoint Presentation</vt:lpstr>
      <vt:lpstr>Product difference in Image and product page</vt:lpstr>
      <vt:lpstr>TEST CASES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website for amaz0n,flipkart,e bay</dc:title>
  <dc:creator>Shailu N</dc:creator>
  <cp:lastModifiedBy>Unknown User</cp:lastModifiedBy>
  <cp:revision>10</cp:revision>
  <dcterms:created xsi:type="dcterms:W3CDTF">2022-09-16T02:43:42Z</dcterms:created>
  <dcterms:modified xsi:type="dcterms:W3CDTF">2022-10-01T05:43:43Z</dcterms:modified>
</cp:coreProperties>
</file>