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BFBA5-F5A5-4C97-83F3-0770A8FAD45C}" v="32" dt="2024-08-30T15:28:29.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Satish, Chitteshwari SBOBNG-PTIY/TEC" userId="78ec867f-d18d-456f-9216-d00c1fef8b05" providerId="ADAL" clId="{998BFBA5-F5A5-4C97-83F3-0770A8FAD45C}"/>
    <pc:docChg chg="undo custSel modSld">
      <pc:chgData name="Satish, Chitteshwari SBOBNG-PTIY/TEC" userId="78ec867f-d18d-456f-9216-d00c1fef8b05" providerId="ADAL" clId="{998BFBA5-F5A5-4C97-83F3-0770A8FAD45C}" dt="2024-08-30T15:42:46.769" v="6247"/>
      <pc:docMkLst>
        <pc:docMk/>
      </pc:docMkLst>
      <pc:sldChg chg="modSp mod">
        <pc:chgData name="Satish, Chitteshwari SBOBNG-PTIY/TEC" userId="78ec867f-d18d-456f-9216-d00c1fef8b05" providerId="ADAL" clId="{998BFBA5-F5A5-4C97-83F3-0770A8FAD45C}" dt="2024-08-30T14:30:04.652" v="27" actId="20577"/>
        <pc:sldMkLst>
          <pc:docMk/>
          <pc:sldMk cId="3267775274" sldId="256"/>
        </pc:sldMkLst>
        <pc:spChg chg="mod">
          <ac:chgData name="Satish, Chitteshwari SBOBNG-PTIY/TEC" userId="78ec867f-d18d-456f-9216-d00c1fef8b05" providerId="ADAL" clId="{998BFBA5-F5A5-4C97-83F3-0770A8FAD45C}" dt="2024-08-30T14:29:56.900" v="2" actId="20577"/>
          <ac:spMkLst>
            <pc:docMk/>
            <pc:sldMk cId="3267775274" sldId="256"/>
            <ac:spMk id="6" creationId="{0C37A4A8-A3C7-407F-B123-88E2E165C827}"/>
          </ac:spMkLst>
        </pc:spChg>
        <pc:spChg chg="mod">
          <ac:chgData name="Satish, Chitteshwari SBOBNG-PTIY/TEC" userId="78ec867f-d18d-456f-9216-d00c1fef8b05" providerId="ADAL" clId="{998BFBA5-F5A5-4C97-83F3-0770A8FAD45C}" dt="2024-08-30T14:30:04.652" v="27" actId="20577"/>
          <ac:spMkLst>
            <pc:docMk/>
            <pc:sldMk cId="3267775274" sldId="256"/>
            <ac:spMk id="12" creationId="{8A24547F-8A92-CDC5-A578-3733390534F2}"/>
          </ac:spMkLst>
        </pc:spChg>
      </pc:sldChg>
      <pc:sldChg chg="addSp modSp mod">
        <pc:chgData name="Satish, Chitteshwari SBOBNG-PTIY/TEC" userId="78ec867f-d18d-456f-9216-d00c1fef8b05" providerId="ADAL" clId="{998BFBA5-F5A5-4C97-83F3-0770A8FAD45C}" dt="2024-08-30T15:11:59.066" v="5735"/>
        <pc:sldMkLst>
          <pc:docMk/>
          <pc:sldMk cId="867832184" sldId="2147375589"/>
        </pc:sldMkLst>
        <pc:spChg chg="mod">
          <ac:chgData name="Satish, Chitteshwari SBOBNG-PTIY/TEC" userId="78ec867f-d18d-456f-9216-d00c1fef8b05" providerId="ADAL" clId="{998BFBA5-F5A5-4C97-83F3-0770A8FAD45C}" dt="2024-08-30T14:34:15.010" v="84" actId="313"/>
          <ac:spMkLst>
            <pc:docMk/>
            <pc:sldMk cId="867832184" sldId="2147375589"/>
            <ac:spMk id="10" creationId="{1119CB9E-042F-11E8-F683-654626D307B3}"/>
          </ac:spMkLst>
        </pc:spChg>
        <pc:spChg chg="mod">
          <ac:chgData name="Satish, Chitteshwari SBOBNG-PTIY/TEC" userId="78ec867f-d18d-456f-9216-d00c1fef8b05" providerId="ADAL" clId="{998BFBA5-F5A5-4C97-83F3-0770A8FAD45C}" dt="2024-08-30T15:11:57.078" v="5734" actId="20577"/>
          <ac:spMkLst>
            <pc:docMk/>
            <pc:sldMk cId="867832184" sldId="2147375589"/>
            <ac:spMk id="11" creationId="{CE0DDF5F-FE47-F9A2-FE84-53B63DFF494D}"/>
          </ac:spMkLst>
        </pc:spChg>
        <pc:picChg chg="add mod">
          <ac:chgData name="Satish, Chitteshwari SBOBNG-PTIY/TEC" userId="78ec867f-d18d-456f-9216-d00c1fef8b05" providerId="ADAL" clId="{998BFBA5-F5A5-4C97-83F3-0770A8FAD45C}" dt="2024-08-30T15:11:59.066" v="5735"/>
          <ac:picMkLst>
            <pc:docMk/>
            <pc:sldMk cId="867832184" sldId="2147375589"/>
            <ac:picMk id="1028" creationId="{7586CF76-4E03-E58B-42FE-9C0381629789}"/>
          </ac:picMkLst>
        </pc:picChg>
      </pc:sldChg>
      <pc:sldChg chg="addSp delSp modSp mod">
        <pc:chgData name="Satish, Chitteshwari SBOBNG-PTIY/TEC" userId="78ec867f-d18d-456f-9216-d00c1fef8b05" providerId="ADAL" clId="{998BFBA5-F5A5-4C97-83F3-0770A8FAD45C}" dt="2024-08-30T15:12:42.088" v="5741" actId="1076"/>
        <pc:sldMkLst>
          <pc:docMk/>
          <pc:sldMk cId="245881457" sldId="2147375597"/>
        </pc:sldMkLst>
        <pc:spChg chg="mod">
          <ac:chgData name="Satish, Chitteshwari SBOBNG-PTIY/TEC" userId="78ec867f-d18d-456f-9216-d00c1fef8b05" providerId="ADAL" clId="{998BFBA5-F5A5-4C97-83F3-0770A8FAD45C}" dt="2024-08-30T14:39:12.113" v="407" actId="20577"/>
          <ac:spMkLst>
            <pc:docMk/>
            <pc:sldMk cId="245881457" sldId="2147375597"/>
            <ac:spMk id="11" creationId="{DE9F1BE0-7910-FA1B-DCE8-56EFD1E4FC09}"/>
          </ac:spMkLst>
        </pc:spChg>
        <pc:spChg chg="mod">
          <ac:chgData name="Satish, Chitteshwari SBOBNG-PTIY/TEC" userId="78ec867f-d18d-456f-9216-d00c1fef8b05" providerId="ADAL" clId="{998BFBA5-F5A5-4C97-83F3-0770A8FAD45C}" dt="2024-08-30T15:11:35.923" v="5727" actId="14100"/>
          <ac:spMkLst>
            <pc:docMk/>
            <pc:sldMk cId="245881457" sldId="2147375597"/>
            <ac:spMk id="12" creationId="{E53E5C3F-4D2B-B85F-E592-E58E032C664C}"/>
          </ac:spMkLst>
        </pc:spChg>
        <pc:picChg chg="add mod">
          <ac:chgData name="Satish, Chitteshwari SBOBNG-PTIY/TEC" userId="78ec867f-d18d-456f-9216-d00c1fef8b05" providerId="ADAL" clId="{998BFBA5-F5A5-4C97-83F3-0770A8FAD45C}" dt="2024-08-30T15:11:35.923" v="5727" actId="14100"/>
          <ac:picMkLst>
            <pc:docMk/>
            <pc:sldMk cId="245881457" sldId="2147375597"/>
            <ac:picMk id="1026" creationId="{97A7E7E3-AFBE-743B-D03A-D2C1A1F95133}"/>
          </ac:picMkLst>
        </pc:picChg>
        <pc:picChg chg="add del mod">
          <ac:chgData name="Satish, Chitteshwari SBOBNG-PTIY/TEC" userId="78ec867f-d18d-456f-9216-d00c1fef8b05" providerId="ADAL" clId="{998BFBA5-F5A5-4C97-83F3-0770A8FAD45C}" dt="2024-08-30T15:11:52.319" v="5733" actId="21"/>
          <ac:picMkLst>
            <pc:docMk/>
            <pc:sldMk cId="245881457" sldId="2147375597"/>
            <ac:picMk id="1028" creationId="{7586CF76-4E03-E58B-42FE-9C0381629789}"/>
          </ac:picMkLst>
        </pc:picChg>
        <pc:picChg chg="add mod">
          <ac:chgData name="Satish, Chitteshwari SBOBNG-PTIY/TEC" userId="78ec867f-d18d-456f-9216-d00c1fef8b05" providerId="ADAL" clId="{998BFBA5-F5A5-4C97-83F3-0770A8FAD45C}" dt="2024-08-30T15:12:42.088" v="5741" actId="1076"/>
          <ac:picMkLst>
            <pc:docMk/>
            <pc:sldMk cId="245881457" sldId="2147375597"/>
            <ac:picMk id="1030" creationId="{919670FB-63B2-D5C3-9D03-C4BD3076C1EE}"/>
          </ac:picMkLst>
        </pc:picChg>
      </pc:sldChg>
      <pc:sldChg chg="addSp modSp mod">
        <pc:chgData name="Satish, Chitteshwari SBOBNG-PTIY/TEC" userId="78ec867f-d18d-456f-9216-d00c1fef8b05" providerId="ADAL" clId="{998BFBA5-F5A5-4C97-83F3-0770A8FAD45C}" dt="2024-08-30T15:16:30.014" v="5747" actId="1076"/>
        <pc:sldMkLst>
          <pc:docMk/>
          <pc:sldMk cId="1181112711" sldId="2147375600"/>
        </pc:sldMkLst>
        <pc:spChg chg="mod">
          <ac:chgData name="Satish, Chitteshwari SBOBNG-PTIY/TEC" userId="78ec867f-d18d-456f-9216-d00c1fef8b05" providerId="ADAL" clId="{998BFBA5-F5A5-4C97-83F3-0770A8FAD45C}" dt="2024-08-30T15:05:48.549" v="5034" actId="20577"/>
          <ac:spMkLst>
            <pc:docMk/>
            <pc:sldMk cId="1181112711" sldId="2147375600"/>
            <ac:spMk id="11" creationId="{DE9F1BE0-7910-FA1B-DCE8-56EFD1E4FC09}"/>
          </ac:spMkLst>
        </pc:spChg>
        <pc:spChg chg="mod">
          <ac:chgData name="Satish, Chitteshwari SBOBNG-PTIY/TEC" userId="78ec867f-d18d-456f-9216-d00c1fef8b05" providerId="ADAL" clId="{998BFBA5-F5A5-4C97-83F3-0770A8FAD45C}" dt="2024-08-30T15:16:20.277" v="5743" actId="20577"/>
          <ac:spMkLst>
            <pc:docMk/>
            <pc:sldMk cId="1181112711" sldId="2147375600"/>
            <ac:spMk id="12" creationId="{E53E5C3F-4D2B-B85F-E592-E58E032C664C}"/>
          </ac:spMkLst>
        </pc:spChg>
        <pc:picChg chg="add mod">
          <ac:chgData name="Satish, Chitteshwari SBOBNG-PTIY/TEC" userId="78ec867f-d18d-456f-9216-d00c1fef8b05" providerId="ADAL" clId="{998BFBA5-F5A5-4C97-83F3-0770A8FAD45C}" dt="2024-08-30T15:16:30.014" v="5747" actId="1076"/>
          <ac:picMkLst>
            <pc:docMk/>
            <pc:sldMk cId="1181112711" sldId="2147375600"/>
            <ac:picMk id="3074" creationId="{362D32B0-ECFE-7049-00D0-8C913B905380}"/>
          </ac:picMkLst>
        </pc:picChg>
      </pc:sldChg>
      <pc:sldChg chg="addSp modSp mod">
        <pc:chgData name="Satish, Chitteshwari SBOBNG-PTIY/TEC" userId="78ec867f-d18d-456f-9216-d00c1fef8b05" providerId="ADAL" clId="{998BFBA5-F5A5-4C97-83F3-0770A8FAD45C}" dt="2024-08-30T15:30:46.208" v="5789" actId="5793"/>
        <pc:sldMkLst>
          <pc:docMk/>
          <pc:sldMk cId="3233747587" sldId="2147375601"/>
        </pc:sldMkLst>
        <pc:spChg chg="mod">
          <ac:chgData name="Satish, Chitteshwari SBOBNG-PTIY/TEC" userId="78ec867f-d18d-456f-9216-d00c1fef8b05" providerId="ADAL" clId="{998BFBA5-F5A5-4C97-83F3-0770A8FAD45C}" dt="2024-08-30T15:30:46.208" v="5789" actId="5793"/>
          <ac:spMkLst>
            <pc:docMk/>
            <pc:sldMk cId="3233747587" sldId="2147375601"/>
            <ac:spMk id="11" creationId="{DE9F1BE0-7910-FA1B-DCE8-56EFD1E4FC09}"/>
          </ac:spMkLst>
        </pc:spChg>
        <pc:spChg chg="mod">
          <ac:chgData name="Satish, Chitteshwari SBOBNG-PTIY/TEC" userId="78ec867f-d18d-456f-9216-d00c1fef8b05" providerId="ADAL" clId="{998BFBA5-F5A5-4C97-83F3-0770A8FAD45C}" dt="2024-08-30T15:17:18.369" v="5750" actId="20577"/>
          <ac:spMkLst>
            <pc:docMk/>
            <pc:sldMk cId="3233747587" sldId="2147375601"/>
            <ac:spMk id="12" creationId="{E53E5C3F-4D2B-B85F-E592-E58E032C664C}"/>
          </ac:spMkLst>
        </pc:spChg>
        <pc:picChg chg="add mod">
          <ac:chgData name="Satish, Chitteshwari SBOBNG-PTIY/TEC" userId="78ec867f-d18d-456f-9216-d00c1fef8b05" providerId="ADAL" clId="{998BFBA5-F5A5-4C97-83F3-0770A8FAD45C}" dt="2024-08-30T15:17:26.327" v="5753" actId="1076"/>
          <ac:picMkLst>
            <pc:docMk/>
            <pc:sldMk cId="3233747587" sldId="2147375601"/>
            <ac:picMk id="5" creationId="{E490D2C9-52E2-A342-1774-87D4A8536BAB}"/>
          </ac:picMkLst>
        </pc:picChg>
      </pc:sldChg>
      <pc:sldChg chg="addSp delSp modSp mod">
        <pc:chgData name="Satish, Chitteshwari SBOBNG-PTIY/TEC" userId="78ec867f-d18d-456f-9216-d00c1fef8b05" providerId="ADAL" clId="{998BFBA5-F5A5-4C97-83F3-0770A8FAD45C}" dt="2024-08-30T15:20:30.280" v="5765" actId="1076"/>
        <pc:sldMkLst>
          <pc:docMk/>
          <pc:sldMk cId="3971512377" sldId="2147375603"/>
        </pc:sldMkLst>
        <pc:spChg chg="mod">
          <ac:chgData name="Satish, Chitteshwari SBOBNG-PTIY/TEC" userId="78ec867f-d18d-456f-9216-d00c1fef8b05" providerId="ADAL" clId="{998BFBA5-F5A5-4C97-83F3-0770A8FAD45C}" dt="2024-08-30T14:48:11.923" v="1403" actId="20577"/>
          <ac:spMkLst>
            <pc:docMk/>
            <pc:sldMk cId="3971512377" sldId="2147375603"/>
            <ac:spMk id="11" creationId="{DE9F1BE0-7910-FA1B-DCE8-56EFD1E4FC09}"/>
          </ac:spMkLst>
        </pc:spChg>
        <pc:spChg chg="mod">
          <ac:chgData name="Satish, Chitteshwari SBOBNG-PTIY/TEC" userId="78ec867f-d18d-456f-9216-d00c1fef8b05" providerId="ADAL" clId="{998BFBA5-F5A5-4C97-83F3-0770A8FAD45C}" dt="2024-08-30T15:17:47.246" v="5754" actId="20577"/>
          <ac:spMkLst>
            <pc:docMk/>
            <pc:sldMk cId="3971512377" sldId="2147375603"/>
            <ac:spMk id="12" creationId="{E53E5C3F-4D2B-B85F-E592-E58E032C664C}"/>
          </ac:spMkLst>
        </pc:spChg>
        <pc:picChg chg="add del mod">
          <ac:chgData name="Satish, Chitteshwari SBOBNG-PTIY/TEC" userId="78ec867f-d18d-456f-9216-d00c1fef8b05" providerId="ADAL" clId="{998BFBA5-F5A5-4C97-83F3-0770A8FAD45C}" dt="2024-08-30T15:17:56.943" v="5757" actId="478"/>
          <ac:picMkLst>
            <pc:docMk/>
            <pc:sldMk cId="3971512377" sldId="2147375603"/>
            <ac:picMk id="2" creationId="{C2E06AB7-EF88-B5C1-F72D-B46381FEB5C1}"/>
          </ac:picMkLst>
        </pc:picChg>
        <pc:picChg chg="add mod">
          <ac:chgData name="Satish, Chitteshwari SBOBNG-PTIY/TEC" userId="78ec867f-d18d-456f-9216-d00c1fef8b05" providerId="ADAL" clId="{998BFBA5-F5A5-4C97-83F3-0770A8FAD45C}" dt="2024-08-30T15:20:30.280" v="5765" actId="1076"/>
          <ac:picMkLst>
            <pc:docMk/>
            <pc:sldMk cId="3971512377" sldId="2147375603"/>
            <ac:picMk id="8" creationId="{C8461ADE-E60E-92BB-0510-70791454F0F8}"/>
          </ac:picMkLst>
        </pc:picChg>
      </pc:sldChg>
      <pc:sldChg chg="addSp modSp mod">
        <pc:chgData name="Satish, Chitteshwari SBOBNG-PTIY/TEC" userId="78ec867f-d18d-456f-9216-d00c1fef8b05" providerId="ADAL" clId="{998BFBA5-F5A5-4C97-83F3-0770A8FAD45C}" dt="2024-08-30T15:21:13.128" v="5771" actId="1076"/>
        <pc:sldMkLst>
          <pc:docMk/>
          <pc:sldMk cId="3179805674" sldId="2147375604"/>
        </pc:sldMkLst>
        <pc:spChg chg="mod">
          <ac:chgData name="Satish, Chitteshwari SBOBNG-PTIY/TEC" userId="78ec867f-d18d-456f-9216-d00c1fef8b05" providerId="ADAL" clId="{998BFBA5-F5A5-4C97-83F3-0770A8FAD45C}" dt="2024-08-30T14:52:43.026" v="2591" actId="20577"/>
          <ac:spMkLst>
            <pc:docMk/>
            <pc:sldMk cId="3179805674" sldId="2147375604"/>
            <ac:spMk id="11" creationId="{DE9F1BE0-7910-FA1B-DCE8-56EFD1E4FC09}"/>
          </ac:spMkLst>
        </pc:spChg>
        <pc:spChg chg="mod">
          <ac:chgData name="Satish, Chitteshwari SBOBNG-PTIY/TEC" userId="78ec867f-d18d-456f-9216-d00c1fef8b05" providerId="ADAL" clId="{998BFBA5-F5A5-4C97-83F3-0770A8FAD45C}" dt="2024-08-30T15:20:36.480" v="5766" actId="20577"/>
          <ac:spMkLst>
            <pc:docMk/>
            <pc:sldMk cId="3179805674" sldId="2147375604"/>
            <ac:spMk id="12" creationId="{E53E5C3F-4D2B-B85F-E592-E58E032C664C}"/>
          </ac:spMkLst>
        </pc:spChg>
        <pc:picChg chg="add mod">
          <ac:chgData name="Satish, Chitteshwari SBOBNG-PTIY/TEC" userId="78ec867f-d18d-456f-9216-d00c1fef8b05" providerId="ADAL" clId="{998BFBA5-F5A5-4C97-83F3-0770A8FAD45C}" dt="2024-08-30T15:21:13.128" v="5771" actId="1076"/>
          <ac:picMkLst>
            <pc:docMk/>
            <pc:sldMk cId="3179805674" sldId="2147375604"/>
            <ac:picMk id="6" creationId="{D3706064-DD5A-3E26-F20B-EA479788F613}"/>
          </ac:picMkLst>
        </pc:picChg>
      </pc:sldChg>
      <pc:sldChg chg="addSp modSp mod">
        <pc:chgData name="Satish, Chitteshwari SBOBNG-PTIY/TEC" userId="78ec867f-d18d-456f-9216-d00c1fef8b05" providerId="ADAL" clId="{998BFBA5-F5A5-4C97-83F3-0770A8FAD45C}" dt="2024-08-30T15:42:31.643" v="6244" actId="404"/>
        <pc:sldMkLst>
          <pc:docMk/>
          <pc:sldMk cId="86366928" sldId="2147375605"/>
        </pc:sldMkLst>
        <pc:spChg chg="mod">
          <ac:chgData name="Satish, Chitteshwari SBOBNG-PTIY/TEC" userId="78ec867f-d18d-456f-9216-d00c1fef8b05" providerId="ADAL" clId="{998BFBA5-F5A5-4C97-83F3-0770A8FAD45C}" dt="2024-08-30T15:42:31.643" v="6244" actId="404"/>
          <ac:spMkLst>
            <pc:docMk/>
            <pc:sldMk cId="86366928" sldId="2147375605"/>
            <ac:spMk id="11" creationId="{DE9F1BE0-7910-FA1B-DCE8-56EFD1E4FC09}"/>
          </ac:spMkLst>
        </pc:spChg>
        <pc:spChg chg="mod">
          <ac:chgData name="Satish, Chitteshwari SBOBNG-PTIY/TEC" userId="78ec867f-d18d-456f-9216-d00c1fef8b05" providerId="ADAL" clId="{998BFBA5-F5A5-4C97-83F3-0770A8FAD45C}" dt="2024-08-30T15:19:11.497" v="5758" actId="20577"/>
          <ac:spMkLst>
            <pc:docMk/>
            <pc:sldMk cId="86366928" sldId="2147375605"/>
            <ac:spMk id="12" creationId="{E53E5C3F-4D2B-B85F-E592-E58E032C664C}"/>
          </ac:spMkLst>
        </pc:spChg>
        <pc:picChg chg="add mod">
          <ac:chgData name="Satish, Chitteshwari SBOBNG-PTIY/TEC" userId="78ec867f-d18d-456f-9216-d00c1fef8b05" providerId="ADAL" clId="{998BFBA5-F5A5-4C97-83F3-0770A8FAD45C}" dt="2024-08-30T15:19:22.243" v="5763" actId="1076"/>
          <ac:picMkLst>
            <pc:docMk/>
            <pc:sldMk cId="86366928" sldId="2147375605"/>
            <ac:picMk id="6" creationId="{B9CE726C-217E-67D2-F064-6C91B19722B5}"/>
          </ac:picMkLst>
        </pc:picChg>
      </pc:sldChg>
      <pc:sldChg chg="addSp delSp modSp mod">
        <pc:chgData name="Satish, Chitteshwari SBOBNG-PTIY/TEC" userId="78ec867f-d18d-456f-9216-d00c1fef8b05" providerId="ADAL" clId="{998BFBA5-F5A5-4C97-83F3-0770A8FAD45C}" dt="2024-08-30T15:28:52.308" v="5782" actId="1076"/>
        <pc:sldMkLst>
          <pc:docMk/>
          <pc:sldMk cId="2340944189" sldId="2147375607"/>
        </pc:sldMkLst>
        <pc:spChg chg="mod">
          <ac:chgData name="Satish, Chitteshwari SBOBNG-PTIY/TEC" userId="78ec867f-d18d-456f-9216-d00c1fef8b05" providerId="ADAL" clId="{998BFBA5-F5A5-4C97-83F3-0770A8FAD45C}" dt="2024-08-30T14:57:45.007" v="3559" actId="20577"/>
          <ac:spMkLst>
            <pc:docMk/>
            <pc:sldMk cId="2340944189" sldId="2147375607"/>
            <ac:spMk id="11" creationId="{DE9F1BE0-7910-FA1B-DCE8-56EFD1E4FC09}"/>
          </ac:spMkLst>
        </pc:spChg>
        <pc:spChg chg="mod">
          <ac:chgData name="Satish, Chitteshwari SBOBNG-PTIY/TEC" userId="78ec867f-d18d-456f-9216-d00c1fef8b05" providerId="ADAL" clId="{998BFBA5-F5A5-4C97-83F3-0770A8FAD45C}" dt="2024-08-30T15:21:37.188" v="5772" actId="20577"/>
          <ac:spMkLst>
            <pc:docMk/>
            <pc:sldMk cId="2340944189" sldId="2147375607"/>
            <ac:spMk id="12" creationId="{E53E5C3F-4D2B-B85F-E592-E58E032C664C}"/>
          </ac:spMkLst>
        </pc:spChg>
        <pc:picChg chg="add del mod">
          <ac:chgData name="Satish, Chitteshwari SBOBNG-PTIY/TEC" userId="78ec867f-d18d-456f-9216-d00c1fef8b05" providerId="ADAL" clId="{998BFBA5-F5A5-4C97-83F3-0770A8FAD45C}" dt="2024-08-30T15:28:29.552" v="5780" actId="478"/>
          <ac:picMkLst>
            <pc:docMk/>
            <pc:sldMk cId="2340944189" sldId="2147375607"/>
            <ac:picMk id="5" creationId="{373C6EE4-8860-159A-9E38-F05FF2911867}"/>
          </ac:picMkLst>
        </pc:picChg>
        <pc:picChg chg="add mod">
          <ac:chgData name="Satish, Chitteshwari SBOBNG-PTIY/TEC" userId="78ec867f-d18d-456f-9216-d00c1fef8b05" providerId="ADAL" clId="{998BFBA5-F5A5-4C97-83F3-0770A8FAD45C}" dt="2024-08-30T15:28:52.308" v="5782" actId="1076"/>
          <ac:picMkLst>
            <pc:docMk/>
            <pc:sldMk cId="2340944189" sldId="2147375607"/>
            <ac:picMk id="8" creationId="{DF3FDD5A-3530-CE6C-31BE-A88587097C69}"/>
          </ac:picMkLst>
        </pc:picChg>
      </pc:sldChg>
      <pc:sldChg chg="addSp delSp modSp mod">
        <pc:chgData name="Satish, Chitteshwari SBOBNG-PTIY/TEC" userId="78ec867f-d18d-456f-9216-d00c1fef8b05" providerId="ADAL" clId="{998BFBA5-F5A5-4C97-83F3-0770A8FAD45C}" dt="2024-08-30T15:28:26.632" v="5779" actId="1076"/>
        <pc:sldMkLst>
          <pc:docMk/>
          <pc:sldMk cId="3159148252" sldId="2147375608"/>
        </pc:sldMkLst>
        <pc:spChg chg="mod">
          <ac:chgData name="Satish, Chitteshwari SBOBNG-PTIY/TEC" userId="78ec867f-d18d-456f-9216-d00c1fef8b05" providerId="ADAL" clId="{998BFBA5-F5A5-4C97-83F3-0770A8FAD45C}" dt="2024-08-30T14:59:10.789" v="3916" actId="20577"/>
          <ac:spMkLst>
            <pc:docMk/>
            <pc:sldMk cId="3159148252" sldId="2147375608"/>
            <ac:spMk id="11" creationId="{DE9F1BE0-7910-FA1B-DCE8-56EFD1E4FC09}"/>
          </ac:spMkLst>
        </pc:spChg>
        <pc:spChg chg="mod">
          <ac:chgData name="Satish, Chitteshwari SBOBNG-PTIY/TEC" userId="78ec867f-d18d-456f-9216-d00c1fef8b05" providerId="ADAL" clId="{998BFBA5-F5A5-4C97-83F3-0770A8FAD45C}" dt="2024-08-30T15:21:44.624" v="5774" actId="20577"/>
          <ac:spMkLst>
            <pc:docMk/>
            <pc:sldMk cId="3159148252" sldId="2147375608"/>
            <ac:spMk id="12" creationId="{E53E5C3F-4D2B-B85F-E592-E58E032C664C}"/>
          </ac:spMkLst>
        </pc:spChg>
        <pc:picChg chg="add del mod">
          <ac:chgData name="Satish, Chitteshwari SBOBNG-PTIY/TEC" userId="78ec867f-d18d-456f-9216-d00c1fef8b05" providerId="ADAL" clId="{998BFBA5-F5A5-4C97-83F3-0770A8FAD45C}" dt="2024-08-30T15:28:19.418" v="5777" actId="478"/>
          <ac:picMkLst>
            <pc:docMk/>
            <pc:sldMk cId="3159148252" sldId="2147375608"/>
            <ac:picMk id="5" creationId="{4DCB5D90-3342-DFAB-3198-4CC70A0414E5}"/>
          </ac:picMkLst>
        </pc:picChg>
        <pc:picChg chg="add mod">
          <ac:chgData name="Satish, Chitteshwari SBOBNG-PTIY/TEC" userId="78ec867f-d18d-456f-9216-d00c1fef8b05" providerId="ADAL" clId="{998BFBA5-F5A5-4C97-83F3-0770A8FAD45C}" dt="2024-08-30T15:28:26.632" v="5779" actId="1076"/>
          <ac:picMkLst>
            <pc:docMk/>
            <pc:sldMk cId="3159148252" sldId="2147375608"/>
            <ac:picMk id="8" creationId="{BC6C6A82-F17D-388D-E59C-7D6D38778EDC}"/>
          </ac:picMkLst>
        </pc:picChg>
      </pc:sldChg>
      <pc:sldChg chg="addSp modSp mod">
        <pc:chgData name="Satish, Chitteshwari SBOBNG-PTIY/TEC" userId="78ec867f-d18d-456f-9216-d00c1fef8b05" providerId="ADAL" clId="{998BFBA5-F5A5-4C97-83F3-0770A8FAD45C}" dt="2024-08-30T15:42:46.769" v="6247"/>
        <pc:sldMkLst>
          <pc:docMk/>
          <pc:sldMk cId="3070204084" sldId="2147375609"/>
        </pc:sldMkLst>
        <pc:spChg chg="mod">
          <ac:chgData name="Satish, Chitteshwari SBOBNG-PTIY/TEC" userId="78ec867f-d18d-456f-9216-d00c1fef8b05" providerId="ADAL" clId="{998BFBA5-F5A5-4C97-83F3-0770A8FAD45C}" dt="2024-08-30T15:42:46.769" v="6247"/>
          <ac:spMkLst>
            <pc:docMk/>
            <pc:sldMk cId="3070204084" sldId="2147375609"/>
            <ac:spMk id="11" creationId="{DE9F1BE0-7910-FA1B-DCE8-56EFD1E4FC09}"/>
          </ac:spMkLst>
        </pc:spChg>
        <pc:spChg chg="mod">
          <ac:chgData name="Satish, Chitteshwari SBOBNG-PTIY/TEC" userId="78ec867f-d18d-456f-9216-d00c1fef8b05" providerId="ADAL" clId="{998BFBA5-F5A5-4C97-83F3-0770A8FAD45C}" dt="2024-08-30T15:21:47.988" v="5775" actId="20577"/>
          <ac:spMkLst>
            <pc:docMk/>
            <pc:sldMk cId="3070204084" sldId="2147375609"/>
            <ac:spMk id="12" creationId="{E53E5C3F-4D2B-B85F-E592-E58E032C664C}"/>
          </ac:spMkLst>
        </pc:spChg>
        <pc:picChg chg="add mod">
          <ac:chgData name="Satish, Chitteshwari SBOBNG-PTIY/TEC" userId="78ec867f-d18d-456f-9216-d00c1fef8b05" providerId="ADAL" clId="{998BFBA5-F5A5-4C97-83F3-0770A8FAD45C}" dt="2024-08-30T15:29:36.368" v="5787" actId="1076"/>
          <ac:picMkLst>
            <pc:docMk/>
            <pc:sldMk cId="3070204084" sldId="2147375609"/>
            <ac:picMk id="6" creationId="{55A55348-C3EC-A310-4D05-0F9FE51EECC3}"/>
          </ac:picMkLst>
        </pc:picChg>
      </pc:sldChg>
      <pc:sldChg chg="modSp mod">
        <pc:chgData name="Satish, Chitteshwari SBOBNG-PTIY/TEC" userId="78ec867f-d18d-456f-9216-d00c1fef8b05" providerId="ADAL" clId="{998BFBA5-F5A5-4C97-83F3-0770A8FAD45C}" dt="2024-08-30T15:02:50.785" v="4601" actId="20577"/>
        <pc:sldMkLst>
          <pc:docMk/>
          <pc:sldMk cId="3754613224" sldId="2147375611"/>
        </pc:sldMkLst>
        <pc:spChg chg="mod">
          <ac:chgData name="Satish, Chitteshwari SBOBNG-PTIY/TEC" userId="78ec867f-d18d-456f-9216-d00c1fef8b05" providerId="ADAL" clId="{998BFBA5-F5A5-4C97-83F3-0770A8FAD45C}" dt="2024-08-30T15:02:12.606" v="4548" actId="20577"/>
          <ac:spMkLst>
            <pc:docMk/>
            <pc:sldMk cId="3754613224" sldId="2147375611"/>
            <ac:spMk id="18" creationId="{6C73795A-BE20-7075-E9C6-6F145CE60794}"/>
          </ac:spMkLst>
        </pc:spChg>
        <pc:spChg chg="mod">
          <ac:chgData name="Satish, Chitteshwari SBOBNG-PTIY/TEC" userId="78ec867f-d18d-456f-9216-d00c1fef8b05" providerId="ADAL" clId="{998BFBA5-F5A5-4C97-83F3-0770A8FAD45C}" dt="2024-08-30T15:02:33.590" v="4584" actId="20577"/>
          <ac:spMkLst>
            <pc:docMk/>
            <pc:sldMk cId="3754613224" sldId="2147375611"/>
            <ac:spMk id="19" creationId="{A3E2F4D1-4417-E244-3DB9-A6FF5866A342}"/>
          </ac:spMkLst>
        </pc:spChg>
        <pc:spChg chg="mod">
          <ac:chgData name="Satish, Chitteshwari SBOBNG-PTIY/TEC" userId="78ec867f-d18d-456f-9216-d00c1fef8b05" providerId="ADAL" clId="{998BFBA5-F5A5-4C97-83F3-0770A8FAD45C}" dt="2024-08-30T15:02:50.785" v="4601" actId="20577"/>
          <ac:spMkLst>
            <pc:docMk/>
            <pc:sldMk cId="3754613224" sldId="2147375611"/>
            <ac:spMk id="20" creationId="{3EBEB0AC-D407-44FD-A74F-90F67F3D13C3}"/>
          </ac:spMkLst>
        </pc:spChg>
      </pc:sldChg>
      <pc:sldChg chg="addSp modSp mod">
        <pc:chgData name="Satish, Chitteshwari SBOBNG-PTIY/TEC" userId="78ec867f-d18d-456f-9216-d00c1fef8b05" providerId="ADAL" clId="{998BFBA5-F5A5-4C97-83F3-0770A8FAD45C}" dt="2024-08-30T15:05:09.207" v="4945" actId="20577"/>
        <pc:sldMkLst>
          <pc:docMk/>
          <pc:sldMk cId="1148838763" sldId="2147375613"/>
        </pc:sldMkLst>
        <pc:spChg chg="mod">
          <ac:chgData name="Satish, Chitteshwari SBOBNG-PTIY/TEC" userId="78ec867f-d18d-456f-9216-d00c1fef8b05" providerId="ADAL" clId="{998BFBA5-F5A5-4C97-83F3-0770A8FAD45C}" dt="2024-08-30T15:05:09.207" v="4945" actId="20577"/>
          <ac:spMkLst>
            <pc:docMk/>
            <pc:sldMk cId="1148838763" sldId="2147375613"/>
            <ac:spMk id="11" creationId="{8CC1343B-2E39-FEFF-8FF6-46822F18B432}"/>
          </ac:spMkLst>
        </pc:spChg>
        <pc:spChg chg="mod">
          <ac:chgData name="Satish, Chitteshwari SBOBNG-PTIY/TEC" userId="78ec867f-d18d-456f-9216-d00c1fef8b05" providerId="ADAL" clId="{998BFBA5-F5A5-4C97-83F3-0770A8FAD45C}" dt="2024-08-30T15:03:20.402" v="4602" actId="20577"/>
          <ac:spMkLst>
            <pc:docMk/>
            <pc:sldMk cId="1148838763" sldId="2147375613"/>
            <ac:spMk id="12" creationId="{5A873A1A-E63F-91AE-7D43-ED0F86870147}"/>
          </ac:spMkLst>
        </pc:spChg>
        <pc:picChg chg="add mod">
          <ac:chgData name="Satish, Chitteshwari SBOBNG-PTIY/TEC" userId="78ec867f-d18d-456f-9216-d00c1fef8b05" providerId="ADAL" clId="{998BFBA5-F5A5-4C97-83F3-0770A8FAD45C}" dt="2024-08-30T15:03:21.314" v="4603"/>
          <ac:picMkLst>
            <pc:docMk/>
            <pc:sldMk cId="1148838763" sldId="2147375613"/>
            <ac:picMk id="5" creationId="{A66D8709-F326-D512-E437-4C02D9BF0872}"/>
          </ac:picMkLst>
        </pc:picChg>
      </pc:sldChg>
      <pc:sldChg chg="modSp mod">
        <pc:chgData name="Satish, Chitteshwari SBOBNG-PTIY/TEC" userId="78ec867f-d18d-456f-9216-d00c1fef8b05" providerId="ADAL" clId="{998BFBA5-F5A5-4C97-83F3-0770A8FAD45C}" dt="2024-08-30T15:34:09.100" v="6175" actId="20577"/>
        <pc:sldMkLst>
          <pc:docMk/>
          <pc:sldMk cId="3865850111" sldId="2147375614"/>
        </pc:sldMkLst>
        <pc:spChg chg="mod">
          <ac:chgData name="Satish, Chitteshwari SBOBNG-PTIY/TEC" userId="78ec867f-d18d-456f-9216-d00c1fef8b05" providerId="ADAL" clId="{998BFBA5-F5A5-4C97-83F3-0770A8FAD45C}" dt="2024-08-30T15:34:09.100" v="6175" actId="20577"/>
          <ac:spMkLst>
            <pc:docMk/>
            <pc:sldMk cId="3865850111" sldId="2147375614"/>
            <ac:spMk id="6" creationId="{AC2F88D2-81D4-FAD4-568E-A3F495B06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8.bin"/><Relationship Id="rId7" Type="http://schemas.openxmlformats.org/officeDocument/2006/relationships/image" Target="../media/image29.sv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8.png"/><Relationship Id="rId5" Type="http://schemas.openxmlformats.org/officeDocument/2006/relationships/hyperlink" Target="https://github.com/chitteshwari/Shell_training" TargetMode="External"/><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11.bin"/><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png"/><Relationship Id="rId5" Type="http://schemas.openxmlformats.org/officeDocument/2006/relationships/hyperlink" Target="https://github.com/chitteshwari/Shell_training" TargetMode="Externa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Chitteshwari Satish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Business analysis is necessary because the requirements of the project has to be understood thoroughly before it reaches the design or development stages. This is to be effectively communicated and documented to all involved parties otherwise the client’s problems would not be effectively solved. </a:t>
            </a:r>
          </a:p>
          <a:p>
            <a:pPr marL="0" indent="0">
              <a:buNone/>
            </a:pPr>
            <a:r>
              <a:rPr lang="en-US" sz="2000" dirty="0"/>
              <a:t>Concepts like Agile methodology are relevant since the energy industry is a highly transformative one with changing requirements that must be iteratively updated in order to stay up to date with the trends in the energy sector.</a:t>
            </a:r>
          </a:p>
          <a:p>
            <a:pPr marL="0" indent="0">
              <a:buNone/>
            </a:pPr>
            <a:r>
              <a:rPr lang="en-GB" sz="1200" dirty="0" err="1">
                <a:hlinkClick r:id="rId5"/>
              </a:rPr>
              <a:t>chitteshwari</a:t>
            </a:r>
            <a:r>
              <a:rPr lang="en-GB" sz="1200" dirty="0">
                <a:hlinkClick r:id="rId5"/>
              </a:rPr>
              <a:t>/</a:t>
            </a:r>
            <a:r>
              <a:rPr lang="en-GB" sz="1200" dirty="0" err="1">
                <a:hlinkClick r:id="rId5"/>
              </a:rPr>
              <a:t>Shell_training</a:t>
            </a:r>
            <a:r>
              <a:rPr lang="en-GB" sz="1200" dirty="0">
                <a:hlinkClick r:id="rId5"/>
              </a:rPr>
              <a:t>: This repository has the Journey PPT &amp; hands-on project links for the Shell-</a:t>
            </a:r>
            <a:r>
              <a:rPr lang="en-GB" sz="1200" dirty="0" err="1">
                <a:hlinkClick r:id="rId5"/>
              </a:rPr>
              <a:t>UNext</a:t>
            </a:r>
            <a:r>
              <a:rPr lang="en-GB" sz="1200" dirty="0">
                <a:hlinkClick r:id="rId5"/>
              </a:rPr>
              <a:t> Training Bootcamp (github.com)</a:t>
            </a:r>
            <a:endParaRPr lang="en-US" sz="11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B9CE726C-217E-67D2-F064-6C91B19722B5}"/>
              </a:ext>
            </a:extLst>
          </p:cNvPr>
          <p:cNvPicPr>
            <a:picLocks noChangeAspect="1"/>
          </p:cNvPicPr>
          <p:nvPr/>
        </p:nvPicPr>
        <p:blipFill>
          <a:blip r:embed="rId8"/>
          <a:stretch>
            <a:fillRect/>
          </a:stretch>
        </p:blipFill>
        <p:spPr>
          <a:xfrm>
            <a:off x="6301066" y="2421542"/>
            <a:ext cx="5550172" cy="2955142"/>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main challenge was in transitioning our mindset from a college centric one to a corporate one, including using more professional language. However, the use of various activities like team brainstorming, roleplay and games made the understanding very easy.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DF3FDD5A-3530-CE6C-31BE-A88587097C69}"/>
              </a:ext>
            </a:extLst>
          </p:cNvPr>
          <p:cNvPicPr>
            <a:picLocks noChangeAspect="1"/>
          </p:cNvPicPr>
          <p:nvPr/>
        </p:nvPicPr>
        <p:blipFill>
          <a:blip r:embed="rId7"/>
          <a:stretch>
            <a:fillRect/>
          </a:stretch>
        </p:blipFill>
        <p:spPr>
          <a:xfrm>
            <a:off x="7675905" y="2051168"/>
            <a:ext cx="2800494" cy="3695890"/>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main challenge with teamwork was learning to work in big groups with various conflicting ideas being put out during the activities. However, with the soft skills training, we were able to overcome them in a professional manner and learn about how to navigate such situations.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BC6C6A82-F17D-388D-E59C-7D6D38778EDC}"/>
              </a:ext>
            </a:extLst>
          </p:cNvPr>
          <p:cNvPicPr>
            <a:picLocks noChangeAspect="1"/>
          </p:cNvPicPr>
          <p:nvPr/>
        </p:nvPicPr>
        <p:blipFill>
          <a:blip r:embed="rId7"/>
          <a:stretch>
            <a:fillRect/>
          </a:stretch>
        </p:blipFill>
        <p:spPr>
          <a:xfrm>
            <a:off x="7691781" y="2051168"/>
            <a:ext cx="2768742" cy="3695890"/>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primary challenge was understanding how Azure DevOps works since it was a very fresh concept. However, the hands-on learning experience made the process much smoother and we were able to grasp the workings of the tool by the end of the sessions.</a:t>
            </a:r>
          </a:p>
          <a:p>
            <a:pPr marL="0" indent="0">
              <a:buNone/>
            </a:pPr>
            <a:endParaRPr lang="en-US" sz="2000" dirty="0"/>
          </a:p>
          <a:p>
            <a:pPr marL="0" indent="0">
              <a:buNone/>
            </a:pPr>
            <a:r>
              <a:rPr lang="en-GB" sz="2400" dirty="0" err="1">
                <a:hlinkClick r:id="rId5"/>
              </a:rPr>
              <a:t>chitteshwari</a:t>
            </a:r>
            <a:r>
              <a:rPr lang="en-GB" sz="2400" dirty="0">
                <a:hlinkClick r:id="rId5"/>
              </a:rPr>
              <a:t>/</a:t>
            </a:r>
            <a:r>
              <a:rPr lang="en-GB" sz="2400" dirty="0" err="1">
                <a:hlinkClick r:id="rId5"/>
              </a:rPr>
              <a:t>Shell_training</a:t>
            </a:r>
            <a:r>
              <a:rPr lang="en-GB" sz="2400" dirty="0">
                <a:hlinkClick r:id="rId5"/>
              </a:rPr>
              <a:t>: This repository has the Journey PPT &amp; hands-on project links for the Shell-</a:t>
            </a:r>
            <a:r>
              <a:rPr lang="en-GB" sz="2400" dirty="0" err="1">
                <a:hlinkClick r:id="rId5"/>
              </a:rPr>
              <a:t>UNext</a:t>
            </a:r>
            <a:r>
              <a:rPr lang="en-GB" sz="2400" dirty="0">
                <a:hlinkClick r:id="rId5"/>
              </a:rPr>
              <a:t> Training Bootcamp (github.com)</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55A55348-C3EC-A310-4D05-0F9FE51EECC3}"/>
              </a:ext>
            </a:extLst>
          </p:cNvPr>
          <p:cNvPicPr>
            <a:picLocks noChangeAspect="1"/>
          </p:cNvPicPr>
          <p:nvPr/>
        </p:nvPicPr>
        <p:blipFill>
          <a:blip r:embed="rId8"/>
          <a:stretch>
            <a:fillRect/>
          </a:stretch>
        </p:blipFill>
        <p:spPr>
          <a:xfrm>
            <a:off x="6186780" y="2265680"/>
            <a:ext cx="5778744" cy="3472082"/>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1: Continue to speak in a professional manner with colleagues to adapt to it better.</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2: Implement more user stories and tasks in Azure DevOps to have a better practical understanding of it.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Action 1: 31/08/24</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Action 2: 01/09/24</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Actively learning</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 lot of fun activities made the sessions very engaging:</a:t>
            </a:r>
          </a:p>
          <a:p>
            <a:r>
              <a:rPr lang="en-US" sz="2000" dirty="0"/>
              <a:t>Roleplay activities for stakeholder management and growth mindset concepts</a:t>
            </a:r>
          </a:p>
          <a:p>
            <a:r>
              <a:rPr lang="en-US" sz="2000" dirty="0"/>
              <a:t>Team presentation during soft skills</a:t>
            </a:r>
          </a:p>
          <a:p>
            <a:r>
              <a:rPr lang="en-US" sz="2000" dirty="0"/>
              <a:t>Games conducted to demonstrate importance of communication in team work</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descr="Image preview">
            <a:extLst>
              <a:ext uri="{FF2B5EF4-FFF2-40B4-BE49-F238E27FC236}">
                <a16:creationId xmlns:a16="http://schemas.microsoft.com/office/drawing/2014/main" id="{A66D8709-F326-D512-E437-4C02D9BF087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251261" y="1866510"/>
            <a:ext cx="5653806" cy="424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10698481" cy="436004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Learnt about various soft skills through various activities. Skills learnt were professionalism, communication, teamwork, presentation and stakeholder management, among others.</a:t>
            </a:r>
          </a:p>
          <a:p>
            <a:pPr>
              <a:lnSpc>
                <a:spcPct val="100000"/>
              </a:lnSpc>
            </a:pPr>
            <a:r>
              <a:rPr lang="en-US" sz="2000" dirty="0"/>
              <a:t>Learnt about business analysis along with requirement management, software development life cycle, waterfall and agile frameworks, and Azure DevOps through hands-on learning.</a:t>
            </a:r>
          </a:p>
          <a:p>
            <a:pPr>
              <a:lnSpc>
                <a:spcPct val="100000"/>
              </a:lnSpc>
            </a:pPr>
            <a:r>
              <a:rPr lang="en-US" sz="2000" dirty="0"/>
              <a:t>These learnings would act as a foundation for navigating through further topics such as Cloud DevOps and software engineering training. Soft skills learnt would go a long way in the entire corporate career at Shell.</a:t>
            </a:r>
          </a:p>
          <a:p>
            <a:pPr>
              <a:lnSpc>
                <a:spcPct val="100000"/>
              </a:lnSpc>
            </a:pPr>
            <a:r>
              <a:rPr lang="en-US" sz="2000" dirty="0"/>
              <a:t>The learnings from each day were interconnected; the previous skills acquired helped in imbibing the next set of skills each day. The concepts of stakeholder management taught during soft skills also helped in navigating requirement management of stakeholders during the business analysis training.</a:t>
            </a:r>
          </a:p>
          <a:p>
            <a:pPr marL="0" indent="0">
              <a:lnSpc>
                <a:spcPct val="100000"/>
              </a:lnSpc>
              <a:buNone/>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“If you’re going through hell, keep going”</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8" name="Picture 4" descr="Free photo &quot;Sea Waves Mumbai Coast&quot;">
            <a:extLst>
              <a:ext uri="{FF2B5EF4-FFF2-40B4-BE49-F238E27FC236}">
                <a16:creationId xmlns:a16="http://schemas.microsoft.com/office/drawing/2014/main" id="{7586CF76-4E03-E58B-42FE-9C0381629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725" y="2106717"/>
            <a:ext cx="5534853" cy="358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Professionalism and Growth Mindset</a:t>
            </a:r>
          </a:p>
          <a:p>
            <a:pPr marL="0" indent="0">
              <a:buFont typeface="Arial" panose="020B0604020202020204" pitchFamily="34" charset="0"/>
              <a:buNone/>
            </a:pPr>
            <a:endParaRPr lang="en-US" sz="2000" dirty="0"/>
          </a:p>
          <a:p>
            <a:r>
              <a:rPr lang="en-US" sz="2000" dirty="0"/>
              <a:t>The importance of good communication</a:t>
            </a:r>
          </a:p>
          <a:p>
            <a:r>
              <a:rPr lang="en-US" sz="2000" dirty="0"/>
              <a:t>Conflict management</a:t>
            </a:r>
          </a:p>
          <a:p>
            <a:r>
              <a:rPr lang="en-US" sz="2000" dirty="0"/>
              <a:t>The art of Networking</a:t>
            </a:r>
          </a:p>
          <a:p>
            <a:r>
              <a:rPr lang="en-US" sz="2000" dirty="0"/>
              <a:t>Fixed mindset vs growth mindset</a:t>
            </a:r>
          </a:p>
          <a:p>
            <a:r>
              <a:rPr lang="en-US" sz="2000" dirty="0"/>
              <a:t>Professionalism in various corporate settings</a:t>
            </a:r>
          </a:p>
          <a:p>
            <a:r>
              <a:rPr lang="en-US" sz="2000" dirty="0"/>
              <a:t>How to transition from college campus to corporate</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30" name="Picture 6" descr="Fixed Vs Growth Mindset Create More Success With A Si - vrogue.co">
            <a:extLst>
              <a:ext uri="{FF2B5EF4-FFF2-40B4-BE49-F238E27FC236}">
                <a16:creationId xmlns:a16="http://schemas.microsoft.com/office/drawing/2014/main" id="{919670FB-63B2-D5C3-9D03-C4BD3076C1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799" y="2532814"/>
            <a:ext cx="5350705" cy="279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Teamwork and Stakeholder Management</a:t>
            </a:r>
          </a:p>
          <a:p>
            <a:pPr marL="0" indent="0">
              <a:buFont typeface="Arial" panose="020B0604020202020204" pitchFamily="34" charset="0"/>
              <a:buNone/>
            </a:pPr>
            <a:endParaRPr lang="en-US" sz="2000" dirty="0"/>
          </a:p>
          <a:p>
            <a:r>
              <a:rPr lang="en-US" sz="2000" dirty="0"/>
              <a:t>How to effectively work in a team and qualities of a good team player</a:t>
            </a:r>
          </a:p>
          <a:p>
            <a:r>
              <a:rPr lang="en-US" sz="2000" dirty="0"/>
              <a:t>How to make a good presentation and present it as a team</a:t>
            </a:r>
          </a:p>
          <a:p>
            <a:r>
              <a:rPr lang="en-US" sz="2000" dirty="0"/>
              <a:t>The role of various stakeholders in a project through live roleplay </a:t>
            </a:r>
            <a:r>
              <a:rPr lang="en-US" sz="2000" dirty="0" err="1"/>
              <a:t>wrt</a:t>
            </a:r>
            <a:r>
              <a:rPr lang="en-US" sz="2000" dirty="0"/>
              <a:t> the energy sector</a:t>
            </a:r>
          </a:p>
          <a:p>
            <a:r>
              <a:rPr lang="en-US" sz="2000" dirty="0"/>
              <a:t>Practical understanding of how to work through various conflict situations in a team</a:t>
            </a:r>
          </a:p>
          <a:p>
            <a:r>
              <a:rPr lang="en-US" sz="2000" dirty="0"/>
              <a:t>How to manage and negotiate opposing interests amongst stakeholders</a:t>
            </a:r>
          </a:p>
          <a:p>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descr="10 Tips for Successful Teamwork | Good teamwork, Effective teamwork ...">
            <a:extLst>
              <a:ext uri="{FF2B5EF4-FFF2-40B4-BE49-F238E27FC236}">
                <a16:creationId xmlns:a16="http://schemas.microsoft.com/office/drawing/2014/main" id="{362D32B0-ECFE-7049-00D0-8C913B9053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7363" y="2228850"/>
            <a:ext cx="5237577" cy="349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Business Analysis and Agile Methodology</a:t>
            </a:r>
          </a:p>
          <a:p>
            <a:pPr marL="0" indent="0">
              <a:buFont typeface="Arial" panose="020B0604020202020204" pitchFamily="34" charset="0"/>
              <a:buNone/>
            </a:pPr>
            <a:endParaRPr lang="en-US" sz="2000" dirty="0"/>
          </a:p>
          <a:p>
            <a:r>
              <a:rPr lang="en-US" sz="2000" dirty="0"/>
              <a:t>What is Business Analysis and the extent of its scope</a:t>
            </a:r>
          </a:p>
          <a:p>
            <a:r>
              <a:rPr lang="en-US" sz="2000" dirty="0"/>
              <a:t>Requirement Analysis and their types (functional and non-functional)</a:t>
            </a:r>
          </a:p>
          <a:p>
            <a:r>
              <a:rPr lang="en-US" sz="2000" dirty="0"/>
              <a:t>SDLC</a:t>
            </a:r>
          </a:p>
          <a:p>
            <a:r>
              <a:rPr lang="en-US" sz="2000" dirty="0"/>
              <a:t>Waterfall and Agile models</a:t>
            </a:r>
          </a:p>
          <a:p>
            <a:r>
              <a:rPr lang="en-US" sz="2000" dirty="0"/>
              <a:t>Azure DevOps through hands-on learning</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E490D2C9-52E2-A342-1774-87D4A8536BAB}"/>
              </a:ext>
            </a:extLst>
          </p:cNvPr>
          <p:cNvPicPr>
            <a:picLocks noChangeAspect="1"/>
          </p:cNvPicPr>
          <p:nvPr/>
        </p:nvPicPr>
        <p:blipFill>
          <a:blip r:embed="rId7"/>
          <a:stretch>
            <a:fillRect/>
          </a:stretch>
        </p:blipFill>
        <p:spPr>
          <a:xfrm>
            <a:off x="6329197" y="2792880"/>
            <a:ext cx="5493909" cy="2212466"/>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Soft skills such as professionalism, organization, teamwork and communication enhance the working efficiency for both the company and its employees. </a:t>
            </a:r>
          </a:p>
          <a:p>
            <a:pPr marL="0" indent="0">
              <a:buNone/>
            </a:pPr>
            <a:endParaRPr lang="en-GB" sz="2000" dirty="0"/>
          </a:p>
          <a:p>
            <a:pPr marL="0" indent="0">
              <a:buNone/>
            </a:pPr>
            <a:r>
              <a:rPr lang="en-GB" sz="2000" dirty="0"/>
              <a:t>This is particularly crucial for a global company like Shell where individuals from very diverse backgrounds are present. These abilities enable employees to be more productive and consistently meet Shell values and deadlines since all communication is done with respect and professionalism.</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C8461ADE-E60E-92BB-0510-70791454F0F8}"/>
              </a:ext>
            </a:extLst>
          </p:cNvPr>
          <p:cNvPicPr>
            <a:picLocks noChangeAspect="1"/>
          </p:cNvPicPr>
          <p:nvPr/>
        </p:nvPicPr>
        <p:blipFill>
          <a:blip r:embed="rId7"/>
          <a:stretch>
            <a:fillRect/>
          </a:stretch>
        </p:blipFill>
        <p:spPr>
          <a:xfrm>
            <a:off x="6310585" y="2041642"/>
            <a:ext cx="5531134" cy="37149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Effective teamwork is essential for a global company like Shell since teams consist of members from different continents, coming from various backgrounds and levels of experience. Considering the magnitude of the projects, it is important that employees are good team members so that conflicts can be professionally resolved without impacting the quality of work.</a:t>
            </a:r>
          </a:p>
          <a:p>
            <a:pPr marL="0" indent="0">
              <a:buNone/>
            </a:pPr>
            <a:r>
              <a:rPr lang="en-GB" sz="2000" dirty="0"/>
              <a:t>Stakeholder management is also crucial to understand since an energy company of this scale which includes both upstream and downstream business has various stakeholders with different interests involved which need to be managed effectively.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close-up of a document&#10;&#10;Description automatically generated">
            <a:extLst>
              <a:ext uri="{FF2B5EF4-FFF2-40B4-BE49-F238E27FC236}">
                <a16:creationId xmlns:a16="http://schemas.microsoft.com/office/drawing/2014/main" id="{D3706064-DD5A-3E26-F20B-EA479788F6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4992" y="1757680"/>
            <a:ext cx="3322320" cy="4429760"/>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19761</TotalTime>
  <Words>919</Words>
  <Application>Microsoft Office PowerPoint</Application>
  <PresentationFormat>Widescreen</PresentationFormat>
  <Paragraphs>87</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Satish, Chitteshwari SBOBNG-PTIY/TEC</cp:lastModifiedBy>
  <cp:revision>499</cp:revision>
  <dcterms:created xsi:type="dcterms:W3CDTF">2022-01-18T12:35:56Z</dcterms:created>
  <dcterms:modified xsi:type="dcterms:W3CDTF">2024-08-30T15:42:55Z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