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489D0-36ED-49CE-B65E-AD1A575FF25D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014DC98-1D31-4E3C-969A-89E88B99BF42}">
      <dgm:prSet phldrT="[Text]"/>
      <dgm:spPr/>
      <dgm:t>
        <a:bodyPr/>
        <a:lstStyle/>
        <a:p>
          <a:r>
            <a:rPr lang="en-US" dirty="0"/>
            <a:t>1.SPEECH BOT ASKS THE CUSTOMER REQUIRED QUESTIONS</a:t>
          </a:r>
          <a:endParaRPr lang="en-IN" dirty="0"/>
        </a:p>
      </dgm:t>
    </dgm:pt>
    <dgm:pt modelId="{1E9FE237-33F7-40F7-ADD2-CF6F1FAE335E}" type="parTrans" cxnId="{7A6B35CB-F180-4278-8AD8-17161F3E9138}">
      <dgm:prSet/>
      <dgm:spPr/>
      <dgm:t>
        <a:bodyPr/>
        <a:lstStyle/>
        <a:p>
          <a:endParaRPr lang="en-IN"/>
        </a:p>
      </dgm:t>
    </dgm:pt>
    <dgm:pt modelId="{3EDD86C9-ACF7-4C71-90FD-C517D868A2AA}" type="sibTrans" cxnId="{7A6B35CB-F180-4278-8AD8-17161F3E9138}">
      <dgm:prSet/>
      <dgm:spPr/>
      <dgm:t>
        <a:bodyPr/>
        <a:lstStyle/>
        <a:p>
          <a:endParaRPr lang="en-IN"/>
        </a:p>
      </dgm:t>
    </dgm:pt>
    <dgm:pt modelId="{55D89E29-B17D-4953-9F11-48C00FBCB967}">
      <dgm:prSet phldrT="[Text]"/>
      <dgm:spPr/>
      <dgm:t>
        <a:bodyPr/>
        <a:lstStyle/>
        <a:p>
          <a:r>
            <a:rPr lang="en-US" dirty="0"/>
            <a:t>2.IT TRANSCRIBES THE CUSTOMER INPUTS </a:t>
          </a:r>
          <a:endParaRPr lang="en-IN" dirty="0"/>
        </a:p>
      </dgm:t>
    </dgm:pt>
    <dgm:pt modelId="{62FE8EB3-A43C-4A78-A46D-6F9A72D7998E}" type="parTrans" cxnId="{5629ED99-C0BD-4118-A6FD-1FFA75B09241}">
      <dgm:prSet/>
      <dgm:spPr/>
      <dgm:t>
        <a:bodyPr/>
        <a:lstStyle/>
        <a:p>
          <a:endParaRPr lang="en-IN"/>
        </a:p>
      </dgm:t>
    </dgm:pt>
    <dgm:pt modelId="{6A7A6FAA-8E02-44F2-AB24-B814D4792031}" type="sibTrans" cxnId="{5629ED99-C0BD-4118-A6FD-1FFA75B09241}">
      <dgm:prSet/>
      <dgm:spPr/>
      <dgm:t>
        <a:bodyPr/>
        <a:lstStyle/>
        <a:p>
          <a:endParaRPr lang="en-IN"/>
        </a:p>
      </dgm:t>
    </dgm:pt>
    <dgm:pt modelId="{26D0D60F-3682-43EF-A61D-EC2919A3E2BE}">
      <dgm:prSet phldrT="[Text]"/>
      <dgm:spPr/>
      <dgm:t>
        <a:bodyPr/>
        <a:lstStyle/>
        <a:p>
          <a:r>
            <a:rPr lang="en-US" dirty="0"/>
            <a:t>3.IT USES THE INPUTS FROM CUSTOMER TO WRITE QUERIES TO THE DATABASE</a:t>
          </a:r>
          <a:endParaRPr lang="en-IN" dirty="0"/>
        </a:p>
      </dgm:t>
    </dgm:pt>
    <dgm:pt modelId="{9551C357-8C41-4A5E-860C-28CED950ADC3}" type="parTrans" cxnId="{2A07FB61-9702-49FB-8ACC-0AD272FBEC72}">
      <dgm:prSet/>
      <dgm:spPr/>
      <dgm:t>
        <a:bodyPr/>
        <a:lstStyle/>
        <a:p>
          <a:endParaRPr lang="en-IN"/>
        </a:p>
      </dgm:t>
    </dgm:pt>
    <dgm:pt modelId="{67AF99BA-B1A4-44BB-9C09-AE3C764A92F6}" type="sibTrans" cxnId="{2A07FB61-9702-49FB-8ACC-0AD272FBEC72}">
      <dgm:prSet/>
      <dgm:spPr/>
      <dgm:t>
        <a:bodyPr/>
        <a:lstStyle/>
        <a:p>
          <a:endParaRPr lang="en-IN"/>
        </a:p>
      </dgm:t>
    </dgm:pt>
    <dgm:pt modelId="{DA62111F-0D1B-4830-8E66-39EC6462D98F}">
      <dgm:prSet phldrT="[Text]"/>
      <dgm:spPr/>
      <dgm:t>
        <a:bodyPr/>
        <a:lstStyle/>
        <a:p>
          <a:r>
            <a:rPr lang="en-US" dirty="0"/>
            <a:t>4.IT SHOWS THE RESULTS AND FINDS HOW SATISFIED THE CUSTOMER IS</a:t>
          </a:r>
          <a:endParaRPr lang="en-IN" dirty="0"/>
        </a:p>
      </dgm:t>
    </dgm:pt>
    <dgm:pt modelId="{FF16D4DD-C2AC-437E-A262-5FEA9BB1B603}" type="parTrans" cxnId="{3707E3CB-6A46-4C50-8324-05116D488BFB}">
      <dgm:prSet/>
      <dgm:spPr/>
      <dgm:t>
        <a:bodyPr/>
        <a:lstStyle/>
        <a:p>
          <a:endParaRPr lang="en-IN"/>
        </a:p>
      </dgm:t>
    </dgm:pt>
    <dgm:pt modelId="{F74E61EB-A474-4201-8F3E-846DCAD0E6F4}" type="sibTrans" cxnId="{3707E3CB-6A46-4C50-8324-05116D488BFB}">
      <dgm:prSet/>
      <dgm:spPr/>
      <dgm:t>
        <a:bodyPr/>
        <a:lstStyle/>
        <a:p>
          <a:endParaRPr lang="en-IN"/>
        </a:p>
      </dgm:t>
    </dgm:pt>
    <dgm:pt modelId="{DA8760E1-5DF7-4AAA-9EC0-842106D3896D}">
      <dgm:prSet phldrT="[Text]"/>
      <dgm:spPr/>
      <dgm:t>
        <a:bodyPr/>
        <a:lstStyle/>
        <a:p>
          <a:r>
            <a:rPr lang="en-US" dirty="0"/>
            <a:t>5.</a:t>
          </a:r>
          <a:r>
            <a:rPr lang="en-US"/>
            <a:t>ASKS VARIOUS QUESTIONS AND IMPROVES </a:t>
          </a:r>
          <a:r>
            <a:rPr lang="en-US" dirty="0"/>
            <a:t>RECOMMENDATIONS BASED ON CUSTOMER SENTIMENT AND INPUTS</a:t>
          </a:r>
          <a:endParaRPr lang="en-IN" dirty="0"/>
        </a:p>
      </dgm:t>
    </dgm:pt>
    <dgm:pt modelId="{F4007B21-A914-4AA9-A275-90F4EC6832D9}" type="parTrans" cxnId="{7E7798EC-5ECD-40BF-841C-B77DDCDF0F42}">
      <dgm:prSet/>
      <dgm:spPr/>
      <dgm:t>
        <a:bodyPr/>
        <a:lstStyle/>
        <a:p>
          <a:endParaRPr lang="en-IN"/>
        </a:p>
      </dgm:t>
    </dgm:pt>
    <dgm:pt modelId="{772AE1F8-4071-476E-88DB-EF98293D7F07}" type="sibTrans" cxnId="{7E7798EC-5ECD-40BF-841C-B77DDCDF0F42}">
      <dgm:prSet/>
      <dgm:spPr/>
      <dgm:t>
        <a:bodyPr/>
        <a:lstStyle/>
        <a:p>
          <a:endParaRPr lang="en-IN"/>
        </a:p>
      </dgm:t>
    </dgm:pt>
    <dgm:pt modelId="{66439878-CB99-4D16-9D25-495C5D5BFC00}" type="pres">
      <dgm:prSet presAssocID="{868489D0-36ED-49CE-B65E-AD1A575FF25D}" presName="cycle" presStyleCnt="0">
        <dgm:presLayoutVars>
          <dgm:dir/>
          <dgm:resizeHandles val="exact"/>
        </dgm:presLayoutVars>
      </dgm:prSet>
      <dgm:spPr/>
    </dgm:pt>
    <dgm:pt modelId="{C8C5DF94-FA97-48D4-8C69-DF23FB5D4B8D}" type="pres">
      <dgm:prSet presAssocID="{9014DC98-1D31-4E3C-969A-89E88B99BF42}" presName="node" presStyleLbl="node1" presStyleIdx="0" presStyleCnt="5">
        <dgm:presLayoutVars>
          <dgm:bulletEnabled val="1"/>
        </dgm:presLayoutVars>
      </dgm:prSet>
      <dgm:spPr/>
    </dgm:pt>
    <dgm:pt modelId="{2A7B44F5-F898-4520-A6C4-DDD939C9BFAA}" type="pres">
      <dgm:prSet presAssocID="{9014DC98-1D31-4E3C-969A-89E88B99BF42}" presName="spNode" presStyleCnt="0"/>
      <dgm:spPr/>
    </dgm:pt>
    <dgm:pt modelId="{E3B38CF8-3DAF-46BD-AA42-89796BEC7785}" type="pres">
      <dgm:prSet presAssocID="{3EDD86C9-ACF7-4C71-90FD-C517D868A2AA}" presName="sibTrans" presStyleLbl="sibTrans1D1" presStyleIdx="0" presStyleCnt="5"/>
      <dgm:spPr/>
    </dgm:pt>
    <dgm:pt modelId="{05A9613A-16E0-43BF-8486-634044123FE2}" type="pres">
      <dgm:prSet presAssocID="{55D89E29-B17D-4953-9F11-48C00FBCB967}" presName="node" presStyleLbl="node1" presStyleIdx="1" presStyleCnt="5">
        <dgm:presLayoutVars>
          <dgm:bulletEnabled val="1"/>
        </dgm:presLayoutVars>
      </dgm:prSet>
      <dgm:spPr/>
    </dgm:pt>
    <dgm:pt modelId="{4B46417D-0FFF-4A39-85E2-83D0FAD7BF62}" type="pres">
      <dgm:prSet presAssocID="{55D89E29-B17D-4953-9F11-48C00FBCB967}" presName="spNode" presStyleCnt="0"/>
      <dgm:spPr/>
    </dgm:pt>
    <dgm:pt modelId="{6C8A5ED0-52A3-44A6-A6A7-1E7FCFAB27A3}" type="pres">
      <dgm:prSet presAssocID="{6A7A6FAA-8E02-44F2-AB24-B814D4792031}" presName="sibTrans" presStyleLbl="sibTrans1D1" presStyleIdx="1" presStyleCnt="5"/>
      <dgm:spPr/>
    </dgm:pt>
    <dgm:pt modelId="{4C410B4C-3E19-46A2-9161-0506246C324E}" type="pres">
      <dgm:prSet presAssocID="{26D0D60F-3682-43EF-A61D-EC2919A3E2BE}" presName="node" presStyleLbl="node1" presStyleIdx="2" presStyleCnt="5">
        <dgm:presLayoutVars>
          <dgm:bulletEnabled val="1"/>
        </dgm:presLayoutVars>
      </dgm:prSet>
      <dgm:spPr/>
    </dgm:pt>
    <dgm:pt modelId="{B2A294EF-4F30-4827-850C-37F66165121A}" type="pres">
      <dgm:prSet presAssocID="{26D0D60F-3682-43EF-A61D-EC2919A3E2BE}" presName="spNode" presStyleCnt="0"/>
      <dgm:spPr/>
    </dgm:pt>
    <dgm:pt modelId="{EA934BAC-22AF-41D1-B34B-ABF9B1AA1CEC}" type="pres">
      <dgm:prSet presAssocID="{67AF99BA-B1A4-44BB-9C09-AE3C764A92F6}" presName="sibTrans" presStyleLbl="sibTrans1D1" presStyleIdx="2" presStyleCnt="5"/>
      <dgm:spPr/>
    </dgm:pt>
    <dgm:pt modelId="{B0F6A3B2-EEEC-46E5-AC11-52924544E21B}" type="pres">
      <dgm:prSet presAssocID="{DA62111F-0D1B-4830-8E66-39EC6462D98F}" presName="node" presStyleLbl="node1" presStyleIdx="3" presStyleCnt="5">
        <dgm:presLayoutVars>
          <dgm:bulletEnabled val="1"/>
        </dgm:presLayoutVars>
      </dgm:prSet>
      <dgm:spPr/>
    </dgm:pt>
    <dgm:pt modelId="{02DD4F3F-C260-4BBE-A861-0F1EE4909FCC}" type="pres">
      <dgm:prSet presAssocID="{DA62111F-0D1B-4830-8E66-39EC6462D98F}" presName="spNode" presStyleCnt="0"/>
      <dgm:spPr/>
    </dgm:pt>
    <dgm:pt modelId="{CA6D9ACE-AC6B-4C93-B6CA-1CAD2660915E}" type="pres">
      <dgm:prSet presAssocID="{F74E61EB-A474-4201-8F3E-846DCAD0E6F4}" presName="sibTrans" presStyleLbl="sibTrans1D1" presStyleIdx="3" presStyleCnt="5"/>
      <dgm:spPr/>
    </dgm:pt>
    <dgm:pt modelId="{CC261A45-05A8-42FC-AEA1-6832A9D20C47}" type="pres">
      <dgm:prSet presAssocID="{DA8760E1-5DF7-4AAA-9EC0-842106D3896D}" presName="node" presStyleLbl="node1" presStyleIdx="4" presStyleCnt="5">
        <dgm:presLayoutVars>
          <dgm:bulletEnabled val="1"/>
        </dgm:presLayoutVars>
      </dgm:prSet>
      <dgm:spPr/>
    </dgm:pt>
    <dgm:pt modelId="{99BE542B-FA1C-435D-8E11-10C0849B34FB}" type="pres">
      <dgm:prSet presAssocID="{DA8760E1-5DF7-4AAA-9EC0-842106D3896D}" presName="spNode" presStyleCnt="0"/>
      <dgm:spPr/>
    </dgm:pt>
    <dgm:pt modelId="{50D3339F-FF47-4B19-A6C9-5C84BCAAB2B7}" type="pres">
      <dgm:prSet presAssocID="{772AE1F8-4071-476E-88DB-EF98293D7F07}" presName="sibTrans" presStyleLbl="sibTrans1D1" presStyleIdx="4" presStyleCnt="5"/>
      <dgm:spPr/>
    </dgm:pt>
  </dgm:ptLst>
  <dgm:cxnLst>
    <dgm:cxn modelId="{85F88702-A255-4B75-8A1D-6AF904092E22}" type="presOf" srcId="{3EDD86C9-ACF7-4C71-90FD-C517D868A2AA}" destId="{E3B38CF8-3DAF-46BD-AA42-89796BEC7785}" srcOrd="0" destOrd="0" presId="urn:microsoft.com/office/officeart/2005/8/layout/cycle6"/>
    <dgm:cxn modelId="{2A07FB61-9702-49FB-8ACC-0AD272FBEC72}" srcId="{868489D0-36ED-49CE-B65E-AD1A575FF25D}" destId="{26D0D60F-3682-43EF-A61D-EC2919A3E2BE}" srcOrd="2" destOrd="0" parTransId="{9551C357-8C41-4A5E-860C-28CED950ADC3}" sibTransId="{67AF99BA-B1A4-44BB-9C09-AE3C764A92F6}"/>
    <dgm:cxn modelId="{DABFB471-5DDF-4F79-B8A6-860EC8B7349F}" type="presOf" srcId="{DA62111F-0D1B-4830-8E66-39EC6462D98F}" destId="{B0F6A3B2-EEEC-46E5-AC11-52924544E21B}" srcOrd="0" destOrd="0" presId="urn:microsoft.com/office/officeart/2005/8/layout/cycle6"/>
    <dgm:cxn modelId="{53A1E154-59FE-428A-8943-A291EECB6E5C}" type="presOf" srcId="{DA8760E1-5DF7-4AAA-9EC0-842106D3896D}" destId="{CC261A45-05A8-42FC-AEA1-6832A9D20C47}" srcOrd="0" destOrd="0" presId="urn:microsoft.com/office/officeart/2005/8/layout/cycle6"/>
    <dgm:cxn modelId="{77792D88-AE65-4A56-B5CE-0DE4DEC76695}" type="presOf" srcId="{55D89E29-B17D-4953-9F11-48C00FBCB967}" destId="{05A9613A-16E0-43BF-8486-634044123FE2}" srcOrd="0" destOrd="0" presId="urn:microsoft.com/office/officeart/2005/8/layout/cycle6"/>
    <dgm:cxn modelId="{5F241196-F102-4274-8017-6113A3BC2181}" type="presOf" srcId="{6A7A6FAA-8E02-44F2-AB24-B814D4792031}" destId="{6C8A5ED0-52A3-44A6-A6A7-1E7FCFAB27A3}" srcOrd="0" destOrd="0" presId="urn:microsoft.com/office/officeart/2005/8/layout/cycle6"/>
    <dgm:cxn modelId="{5629ED99-C0BD-4118-A6FD-1FFA75B09241}" srcId="{868489D0-36ED-49CE-B65E-AD1A575FF25D}" destId="{55D89E29-B17D-4953-9F11-48C00FBCB967}" srcOrd="1" destOrd="0" parTransId="{62FE8EB3-A43C-4A78-A46D-6F9A72D7998E}" sibTransId="{6A7A6FAA-8E02-44F2-AB24-B814D4792031}"/>
    <dgm:cxn modelId="{BF5B0FA2-DE07-4469-A487-C0C621B13DB9}" type="presOf" srcId="{26D0D60F-3682-43EF-A61D-EC2919A3E2BE}" destId="{4C410B4C-3E19-46A2-9161-0506246C324E}" srcOrd="0" destOrd="0" presId="urn:microsoft.com/office/officeart/2005/8/layout/cycle6"/>
    <dgm:cxn modelId="{98BDACA8-9E65-4FBC-B8FB-BDD9328883C3}" type="presOf" srcId="{772AE1F8-4071-476E-88DB-EF98293D7F07}" destId="{50D3339F-FF47-4B19-A6C9-5C84BCAAB2B7}" srcOrd="0" destOrd="0" presId="urn:microsoft.com/office/officeart/2005/8/layout/cycle6"/>
    <dgm:cxn modelId="{7A6B35CB-F180-4278-8AD8-17161F3E9138}" srcId="{868489D0-36ED-49CE-B65E-AD1A575FF25D}" destId="{9014DC98-1D31-4E3C-969A-89E88B99BF42}" srcOrd="0" destOrd="0" parTransId="{1E9FE237-33F7-40F7-ADD2-CF6F1FAE335E}" sibTransId="{3EDD86C9-ACF7-4C71-90FD-C517D868A2AA}"/>
    <dgm:cxn modelId="{3707E3CB-6A46-4C50-8324-05116D488BFB}" srcId="{868489D0-36ED-49CE-B65E-AD1A575FF25D}" destId="{DA62111F-0D1B-4830-8E66-39EC6462D98F}" srcOrd="3" destOrd="0" parTransId="{FF16D4DD-C2AC-437E-A262-5FEA9BB1B603}" sibTransId="{F74E61EB-A474-4201-8F3E-846DCAD0E6F4}"/>
    <dgm:cxn modelId="{B8A610D5-9431-4EC7-91B9-1DB1FC0B52F7}" type="presOf" srcId="{67AF99BA-B1A4-44BB-9C09-AE3C764A92F6}" destId="{EA934BAC-22AF-41D1-B34B-ABF9B1AA1CEC}" srcOrd="0" destOrd="0" presId="urn:microsoft.com/office/officeart/2005/8/layout/cycle6"/>
    <dgm:cxn modelId="{835C75D6-8A4F-4A66-AE46-B746DD4B1B5B}" type="presOf" srcId="{F74E61EB-A474-4201-8F3E-846DCAD0E6F4}" destId="{CA6D9ACE-AC6B-4C93-B6CA-1CAD2660915E}" srcOrd="0" destOrd="0" presId="urn:microsoft.com/office/officeart/2005/8/layout/cycle6"/>
    <dgm:cxn modelId="{34C038DE-C1EB-46F0-AAB0-0C19B2E489AF}" type="presOf" srcId="{868489D0-36ED-49CE-B65E-AD1A575FF25D}" destId="{66439878-CB99-4D16-9D25-495C5D5BFC00}" srcOrd="0" destOrd="0" presId="urn:microsoft.com/office/officeart/2005/8/layout/cycle6"/>
    <dgm:cxn modelId="{7E7798EC-5ECD-40BF-841C-B77DDCDF0F42}" srcId="{868489D0-36ED-49CE-B65E-AD1A575FF25D}" destId="{DA8760E1-5DF7-4AAA-9EC0-842106D3896D}" srcOrd="4" destOrd="0" parTransId="{F4007B21-A914-4AA9-A275-90F4EC6832D9}" sibTransId="{772AE1F8-4071-476E-88DB-EF98293D7F07}"/>
    <dgm:cxn modelId="{9F97A5ED-6E9F-4276-8CA0-5DD92B8C41FA}" type="presOf" srcId="{9014DC98-1D31-4E3C-969A-89E88B99BF42}" destId="{C8C5DF94-FA97-48D4-8C69-DF23FB5D4B8D}" srcOrd="0" destOrd="0" presId="urn:microsoft.com/office/officeart/2005/8/layout/cycle6"/>
    <dgm:cxn modelId="{CDCEC5C3-8E2D-4D65-833F-3CE77AAFC479}" type="presParOf" srcId="{66439878-CB99-4D16-9D25-495C5D5BFC00}" destId="{C8C5DF94-FA97-48D4-8C69-DF23FB5D4B8D}" srcOrd="0" destOrd="0" presId="urn:microsoft.com/office/officeart/2005/8/layout/cycle6"/>
    <dgm:cxn modelId="{9BB30BAB-2844-4C40-8FA2-19CE7FF066EA}" type="presParOf" srcId="{66439878-CB99-4D16-9D25-495C5D5BFC00}" destId="{2A7B44F5-F898-4520-A6C4-DDD939C9BFAA}" srcOrd="1" destOrd="0" presId="urn:microsoft.com/office/officeart/2005/8/layout/cycle6"/>
    <dgm:cxn modelId="{C3961E9A-34B5-45B0-8BA2-BFA3F36EC4CA}" type="presParOf" srcId="{66439878-CB99-4D16-9D25-495C5D5BFC00}" destId="{E3B38CF8-3DAF-46BD-AA42-89796BEC7785}" srcOrd="2" destOrd="0" presId="urn:microsoft.com/office/officeart/2005/8/layout/cycle6"/>
    <dgm:cxn modelId="{4AEE252B-DE5D-40C7-AD62-FFF2D1EDB2E1}" type="presParOf" srcId="{66439878-CB99-4D16-9D25-495C5D5BFC00}" destId="{05A9613A-16E0-43BF-8486-634044123FE2}" srcOrd="3" destOrd="0" presId="urn:microsoft.com/office/officeart/2005/8/layout/cycle6"/>
    <dgm:cxn modelId="{1B63102B-5245-4213-830E-9F60D1E5E3DF}" type="presParOf" srcId="{66439878-CB99-4D16-9D25-495C5D5BFC00}" destId="{4B46417D-0FFF-4A39-85E2-83D0FAD7BF62}" srcOrd="4" destOrd="0" presId="urn:microsoft.com/office/officeart/2005/8/layout/cycle6"/>
    <dgm:cxn modelId="{00573DBE-589B-4E62-976C-AB1A5BB2796E}" type="presParOf" srcId="{66439878-CB99-4D16-9D25-495C5D5BFC00}" destId="{6C8A5ED0-52A3-44A6-A6A7-1E7FCFAB27A3}" srcOrd="5" destOrd="0" presId="urn:microsoft.com/office/officeart/2005/8/layout/cycle6"/>
    <dgm:cxn modelId="{F3C446AB-DA02-481E-BF26-545AC3584072}" type="presParOf" srcId="{66439878-CB99-4D16-9D25-495C5D5BFC00}" destId="{4C410B4C-3E19-46A2-9161-0506246C324E}" srcOrd="6" destOrd="0" presId="urn:microsoft.com/office/officeart/2005/8/layout/cycle6"/>
    <dgm:cxn modelId="{239DA530-2BDA-42E4-8853-AC75D9DB0AD2}" type="presParOf" srcId="{66439878-CB99-4D16-9D25-495C5D5BFC00}" destId="{B2A294EF-4F30-4827-850C-37F66165121A}" srcOrd="7" destOrd="0" presId="urn:microsoft.com/office/officeart/2005/8/layout/cycle6"/>
    <dgm:cxn modelId="{D8A4FE92-4F5D-4582-BB93-FCC054BFE9C0}" type="presParOf" srcId="{66439878-CB99-4D16-9D25-495C5D5BFC00}" destId="{EA934BAC-22AF-41D1-B34B-ABF9B1AA1CEC}" srcOrd="8" destOrd="0" presId="urn:microsoft.com/office/officeart/2005/8/layout/cycle6"/>
    <dgm:cxn modelId="{79254B10-1085-449F-8225-3954B96B777C}" type="presParOf" srcId="{66439878-CB99-4D16-9D25-495C5D5BFC00}" destId="{B0F6A3B2-EEEC-46E5-AC11-52924544E21B}" srcOrd="9" destOrd="0" presId="urn:microsoft.com/office/officeart/2005/8/layout/cycle6"/>
    <dgm:cxn modelId="{CF5BC666-F51B-495A-B6D3-1C1467B918FA}" type="presParOf" srcId="{66439878-CB99-4D16-9D25-495C5D5BFC00}" destId="{02DD4F3F-C260-4BBE-A861-0F1EE4909FCC}" srcOrd="10" destOrd="0" presId="urn:microsoft.com/office/officeart/2005/8/layout/cycle6"/>
    <dgm:cxn modelId="{7E9C3C57-25FF-412C-B9BB-0A00EE60DB27}" type="presParOf" srcId="{66439878-CB99-4D16-9D25-495C5D5BFC00}" destId="{CA6D9ACE-AC6B-4C93-B6CA-1CAD2660915E}" srcOrd="11" destOrd="0" presId="urn:microsoft.com/office/officeart/2005/8/layout/cycle6"/>
    <dgm:cxn modelId="{F30AED77-EAA4-421B-9F5B-E154DF41EEA9}" type="presParOf" srcId="{66439878-CB99-4D16-9D25-495C5D5BFC00}" destId="{CC261A45-05A8-42FC-AEA1-6832A9D20C47}" srcOrd="12" destOrd="0" presId="urn:microsoft.com/office/officeart/2005/8/layout/cycle6"/>
    <dgm:cxn modelId="{5F9DD5B8-1D71-4AF3-B0AC-9F6D49196211}" type="presParOf" srcId="{66439878-CB99-4D16-9D25-495C5D5BFC00}" destId="{99BE542B-FA1C-435D-8E11-10C0849B34FB}" srcOrd="13" destOrd="0" presId="urn:microsoft.com/office/officeart/2005/8/layout/cycle6"/>
    <dgm:cxn modelId="{06BE2D99-AABB-4DBF-8742-2BBD2908E6CF}" type="presParOf" srcId="{66439878-CB99-4D16-9D25-495C5D5BFC00}" destId="{50D3339F-FF47-4B19-A6C9-5C84BCAAB2B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5DF94-FA97-48D4-8C69-DF23FB5D4B8D}">
      <dsp:nvSpPr>
        <dsp:cNvPr id="0" name=""/>
        <dsp:cNvSpPr/>
      </dsp:nvSpPr>
      <dsp:spPr>
        <a:xfrm>
          <a:off x="4686718" y="4051"/>
          <a:ext cx="1823296" cy="1185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1.SPEECH BOT ASKS THE CUSTOMER REQUIRED QUESTIONS</a:t>
          </a:r>
          <a:endParaRPr lang="en-IN" sz="1100" kern="1200" dirty="0"/>
        </a:p>
      </dsp:txBody>
      <dsp:txXfrm>
        <a:off x="4744572" y="61905"/>
        <a:ext cx="1707588" cy="1069434"/>
      </dsp:txXfrm>
    </dsp:sp>
    <dsp:sp modelId="{E3B38CF8-3DAF-46BD-AA42-89796BEC7785}">
      <dsp:nvSpPr>
        <dsp:cNvPr id="0" name=""/>
        <dsp:cNvSpPr/>
      </dsp:nvSpPr>
      <dsp:spPr>
        <a:xfrm>
          <a:off x="3232244" y="596622"/>
          <a:ext cx="4732244" cy="4732244"/>
        </a:xfrm>
        <a:custGeom>
          <a:avLst/>
          <a:gdLst/>
          <a:ahLst/>
          <a:cxnLst/>
          <a:rect l="0" t="0" r="0" b="0"/>
          <a:pathLst>
            <a:path>
              <a:moveTo>
                <a:pt x="3290275" y="187940"/>
              </a:moveTo>
              <a:arcTo wR="2366122" hR="2366122" stAng="17579424" swAng="19597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9613A-16E0-43BF-8486-634044123FE2}">
      <dsp:nvSpPr>
        <dsp:cNvPr id="0" name=""/>
        <dsp:cNvSpPr/>
      </dsp:nvSpPr>
      <dsp:spPr>
        <a:xfrm>
          <a:off x="6937035" y="1639001"/>
          <a:ext cx="1823296" cy="1185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2.IT TRANSCRIBES THE CUSTOMER INPUTS </a:t>
          </a:r>
          <a:endParaRPr lang="en-IN" sz="1100" kern="1200" dirty="0"/>
        </a:p>
      </dsp:txBody>
      <dsp:txXfrm>
        <a:off x="6994889" y="1696855"/>
        <a:ext cx="1707588" cy="1069434"/>
      </dsp:txXfrm>
    </dsp:sp>
    <dsp:sp modelId="{6C8A5ED0-52A3-44A6-A6A7-1E7FCFAB27A3}">
      <dsp:nvSpPr>
        <dsp:cNvPr id="0" name=""/>
        <dsp:cNvSpPr/>
      </dsp:nvSpPr>
      <dsp:spPr>
        <a:xfrm>
          <a:off x="3232244" y="596622"/>
          <a:ext cx="4732244" cy="4732244"/>
        </a:xfrm>
        <a:custGeom>
          <a:avLst/>
          <a:gdLst/>
          <a:ahLst/>
          <a:cxnLst/>
          <a:rect l="0" t="0" r="0" b="0"/>
          <a:pathLst>
            <a:path>
              <a:moveTo>
                <a:pt x="4729020" y="2242637"/>
              </a:moveTo>
              <a:arcTo wR="2366122" hR="2366122" stAng="21420507" swAng="219494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10B4C-3E19-46A2-9161-0506246C324E}">
      <dsp:nvSpPr>
        <dsp:cNvPr id="0" name=""/>
        <dsp:cNvSpPr/>
      </dsp:nvSpPr>
      <dsp:spPr>
        <a:xfrm>
          <a:off x="6077490" y="4284406"/>
          <a:ext cx="1823296" cy="1185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3.IT USES THE INPUTS FROM CUSTOMER TO WRITE QUERIES TO THE DATABASE</a:t>
          </a:r>
          <a:endParaRPr lang="en-IN" sz="1100" kern="1200" dirty="0"/>
        </a:p>
      </dsp:txBody>
      <dsp:txXfrm>
        <a:off x="6135344" y="4342260"/>
        <a:ext cx="1707588" cy="1069434"/>
      </dsp:txXfrm>
    </dsp:sp>
    <dsp:sp modelId="{EA934BAC-22AF-41D1-B34B-ABF9B1AA1CEC}">
      <dsp:nvSpPr>
        <dsp:cNvPr id="0" name=""/>
        <dsp:cNvSpPr/>
      </dsp:nvSpPr>
      <dsp:spPr>
        <a:xfrm>
          <a:off x="3232244" y="596622"/>
          <a:ext cx="4732244" cy="4732244"/>
        </a:xfrm>
        <a:custGeom>
          <a:avLst/>
          <a:gdLst/>
          <a:ahLst/>
          <a:cxnLst/>
          <a:rect l="0" t="0" r="0" b="0"/>
          <a:pathLst>
            <a:path>
              <a:moveTo>
                <a:pt x="2835858" y="4685148"/>
              </a:moveTo>
              <a:arcTo wR="2366122" hR="2366122" stAng="4712955" swAng="13740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6A3B2-EEEC-46E5-AC11-52924544E21B}">
      <dsp:nvSpPr>
        <dsp:cNvPr id="0" name=""/>
        <dsp:cNvSpPr/>
      </dsp:nvSpPr>
      <dsp:spPr>
        <a:xfrm>
          <a:off x="3295946" y="4284406"/>
          <a:ext cx="1823296" cy="1185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4.IT SHOWS THE RESULTS AND FINDS HOW SATISFIED THE CUSTOMER IS</a:t>
          </a:r>
          <a:endParaRPr lang="en-IN" sz="1100" kern="1200" dirty="0"/>
        </a:p>
      </dsp:txBody>
      <dsp:txXfrm>
        <a:off x="3353800" y="4342260"/>
        <a:ext cx="1707588" cy="1069434"/>
      </dsp:txXfrm>
    </dsp:sp>
    <dsp:sp modelId="{CA6D9ACE-AC6B-4C93-B6CA-1CAD2660915E}">
      <dsp:nvSpPr>
        <dsp:cNvPr id="0" name=""/>
        <dsp:cNvSpPr/>
      </dsp:nvSpPr>
      <dsp:spPr>
        <a:xfrm>
          <a:off x="3232244" y="596622"/>
          <a:ext cx="4732244" cy="4732244"/>
        </a:xfrm>
        <a:custGeom>
          <a:avLst/>
          <a:gdLst/>
          <a:ahLst/>
          <a:cxnLst/>
          <a:rect l="0" t="0" r="0" b="0"/>
          <a:pathLst>
            <a:path>
              <a:moveTo>
                <a:pt x="395119" y="3675200"/>
              </a:moveTo>
              <a:arcTo wR="2366122" hR="2366122" stAng="8784548" swAng="219494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61A45-05A8-42FC-AEA1-6832A9D20C47}">
      <dsp:nvSpPr>
        <dsp:cNvPr id="0" name=""/>
        <dsp:cNvSpPr/>
      </dsp:nvSpPr>
      <dsp:spPr>
        <a:xfrm>
          <a:off x="2436402" y="1639001"/>
          <a:ext cx="1823296" cy="1185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</a:t>
          </a:r>
          <a:r>
            <a:rPr lang="en-US" sz="1100" kern="1200"/>
            <a:t>ASKS VARIOUS QUESTIONS AND IMPROVES </a:t>
          </a:r>
          <a:r>
            <a:rPr lang="en-US" sz="1100" kern="1200" dirty="0"/>
            <a:t>RECOMMENDATIONS BASED ON CUSTOMER SENTIMENT AND INPUTS</a:t>
          </a:r>
          <a:endParaRPr lang="en-IN" sz="1100" kern="1200" dirty="0"/>
        </a:p>
      </dsp:txBody>
      <dsp:txXfrm>
        <a:off x="2494256" y="1696855"/>
        <a:ext cx="1707588" cy="1069434"/>
      </dsp:txXfrm>
    </dsp:sp>
    <dsp:sp modelId="{50D3339F-FF47-4B19-A6C9-5C84BCAAB2B7}">
      <dsp:nvSpPr>
        <dsp:cNvPr id="0" name=""/>
        <dsp:cNvSpPr/>
      </dsp:nvSpPr>
      <dsp:spPr>
        <a:xfrm>
          <a:off x="3232244" y="596622"/>
          <a:ext cx="4732244" cy="4732244"/>
        </a:xfrm>
        <a:custGeom>
          <a:avLst/>
          <a:gdLst/>
          <a:ahLst/>
          <a:cxnLst/>
          <a:rect l="0" t="0" r="0" b="0"/>
          <a:pathLst>
            <a:path>
              <a:moveTo>
                <a:pt x="412561" y="1031155"/>
              </a:moveTo>
              <a:arcTo wR="2366122" hR="2366122" stAng="12860806" swAng="19597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8B14-EC8B-45F5-AAA7-E450F6BF469A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20722D4-986B-41AE-877F-F646F60E2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75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8B14-EC8B-45F5-AAA7-E450F6BF469A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22D4-986B-41AE-877F-F646F60E2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86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8B14-EC8B-45F5-AAA7-E450F6BF469A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22D4-986B-41AE-877F-F646F60E2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2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8B14-EC8B-45F5-AAA7-E450F6BF469A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22D4-986B-41AE-877F-F646F60E2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0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77C8B14-EC8B-45F5-AAA7-E450F6BF469A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20722D4-986B-41AE-877F-F646F60E2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43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8B14-EC8B-45F5-AAA7-E450F6BF469A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22D4-986B-41AE-877F-F646F60E2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7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8B14-EC8B-45F5-AAA7-E450F6BF469A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22D4-986B-41AE-877F-F646F60E2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3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8B14-EC8B-45F5-AAA7-E450F6BF469A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22D4-986B-41AE-877F-F646F60E2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26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8B14-EC8B-45F5-AAA7-E450F6BF469A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22D4-986B-41AE-877F-F646F60E2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8B14-EC8B-45F5-AAA7-E450F6BF469A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22D4-986B-41AE-877F-F646F60E2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1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8B14-EC8B-45F5-AAA7-E450F6BF469A}" type="datetimeFigureOut">
              <a:rPr lang="en-IN" smtClean="0"/>
              <a:t>22-08-2022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22D4-986B-41AE-877F-F646F60E2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79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77C8B14-EC8B-45F5-AAA7-E450F6BF469A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20722D4-986B-41AE-877F-F646F60E2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5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2A43-E0F6-74E1-D0D2-B102ADDBC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671" y="1353312"/>
            <a:ext cx="10238481" cy="303580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converge @Walmart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9095-60B2-944F-A7A9-759F839C8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SPEECH BOT for E-COMMERCE WEBSITE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17889-31E0-0B5C-009E-8D8F92BE9B27}"/>
              </a:ext>
            </a:extLst>
          </p:cNvPr>
          <p:cNvSpPr txBox="1"/>
          <p:nvPr/>
        </p:nvSpPr>
        <p:spPr>
          <a:xfrm>
            <a:off x="7408506" y="5029200"/>
            <a:ext cx="2332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Members</a:t>
            </a:r>
          </a:p>
          <a:p>
            <a:r>
              <a:rPr lang="en-US" b="1" dirty="0"/>
              <a:t>Vamsi Chittoor</a:t>
            </a:r>
          </a:p>
          <a:p>
            <a:r>
              <a:rPr lang="en-US" b="1" dirty="0" err="1"/>
              <a:t>Niveda</a:t>
            </a:r>
            <a:r>
              <a:rPr lang="en-US" b="1" dirty="0"/>
              <a:t> Krishna</a:t>
            </a:r>
          </a:p>
          <a:p>
            <a:r>
              <a:rPr lang="en-US" b="1" dirty="0"/>
              <a:t>Preethi G</a:t>
            </a:r>
          </a:p>
          <a:p>
            <a:r>
              <a:rPr lang="en-US" b="1" dirty="0" err="1"/>
              <a:t>Anuhya</a:t>
            </a:r>
            <a:r>
              <a:rPr lang="en-US" b="1" dirty="0"/>
              <a:t> </a:t>
            </a:r>
            <a:r>
              <a:rPr lang="en-US" b="1" dirty="0" err="1"/>
              <a:t>Sarabu</a:t>
            </a:r>
            <a:endParaRPr lang="en-US" b="1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4A3D8-9730-D4C8-67ED-DE4B9B9D2EF4}"/>
              </a:ext>
            </a:extLst>
          </p:cNvPr>
          <p:cNvSpPr txBox="1"/>
          <p:nvPr/>
        </p:nvSpPr>
        <p:spPr>
          <a:xfrm>
            <a:off x="1156996" y="5458968"/>
            <a:ext cx="464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Team :</a:t>
            </a:r>
          </a:p>
          <a:p>
            <a:r>
              <a:rPr lang="en-US" b="1" dirty="0"/>
              <a:t>Ecommerce shopkeepers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6739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D6CA-D96C-C931-D410-49F7FA37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speech BOT?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E7F-A563-6086-3B15-606E2755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traditional shopping, we ask the shopkeeper to show particular products and the shopkeeper keeps showing different products available based on customer inputs.</a:t>
            </a:r>
          </a:p>
          <a:p>
            <a:r>
              <a:rPr lang="en-US" dirty="0"/>
              <a:t>There are many products in a single category in an ecommerce website.</a:t>
            </a:r>
          </a:p>
          <a:p>
            <a:r>
              <a:rPr lang="en-US" dirty="0"/>
              <a:t>Doesn’t it take a lot of time even with filters and recommendations?</a:t>
            </a:r>
          </a:p>
          <a:p>
            <a:r>
              <a:rPr lang="en-US" dirty="0"/>
              <a:t>Is there a quick way to find the right product for the customer?</a:t>
            </a:r>
          </a:p>
          <a:p>
            <a:r>
              <a:rPr lang="en-US" dirty="0"/>
              <a:t>Yes we came up with the idea of speech bots.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98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2EE7-599F-B0F1-F919-A0FFF7FF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speech bot?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239E-C42F-5D8B-F445-F66647A0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sense its an ecommerce website shopkeeper.</a:t>
            </a:r>
          </a:p>
          <a:p>
            <a:r>
              <a:rPr lang="en-US" dirty="0"/>
              <a:t>Customer can just ask our speech bot what he is looking for and narrow down the search results and the speech bot replies in voice as if he/she is talking with a shopkeeper and we can display the results right after each input.</a:t>
            </a:r>
          </a:p>
          <a:p>
            <a:r>
              <a:rPr lang="en-US" dirty="0"/>
              <a:t>Isn’t it cool!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27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7DB2-16BC-3956-E1F5-55225B9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2E93-EE78-1346-F8E2-82ECB83F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Decrease in time searching for product if implemented properly.</a:t>
            </a:r>
          </a:p>
          <a:p>
            <a:r>
              <a:rPr lang="en-US" dirty="0"/>
              <a:t>More customer centric: With a human like speech bot we can improve the customer experience by many times.</a:t>
            </a:r>
          </a:p>
          <a:p>
            <a:r>
              <a:rPr lang="en-US" dirty="0"/>
              <a:t>We can catch the sentiment or emotion of the customer based on his/her reply or even we can detect their emotion based on his speech. Based on their emotional state, we can try to customize the results to some extent.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93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0E35-6A46-1A30-691B-BDC3F8BB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things WE CAN implement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955E-9289-DE1B-FDF6-5F0BAB81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the satisfaction of the customer after each visit and predict the churn .</a:t>
            </a:r>
          </a:p>
          <a:p>
            <a:r>
              <a:rPr lang="en-US" dirty="0"/>
              <a:t>Decide to show or not show particular products based on this emotional state.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56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28D7-F5A8-819A-1F40-3DEBD06C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5" y="232705"/>
            <a:ext cx="10058400" cy="784332"/>
          </a:xfrm>
        </p:spPr>
        <p:txBody>
          <a:bodyPr>
            <a:normAutofit fontScale="90000"/>
          </a:bodyPr>
          <a:lstStyle/>
          <a:p>
            <a:r>
              <a:rPr lang="en-US" dirty="0"/>
              <a:t>Our IDEA AT A GLANCE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32EBE63-AEFE-EA57-F45D-1E3BEEB76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115005"/>
              </p:ext>
            </p:extLst>
          </p:nvPr>
        </p:nvGraphicFramePr>
        <p:xfrm>
          <a:off x="485193" y="1017037"/>
          <a:ext cx="11196734" cy="555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29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255EC-E81E-9F19-86C5-6AC3B06EF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9" y="503853"/>
            <a:ext cx="11010122" cy="5952931"/>
          </a:xfrm>
        </p:spPr>
      </p:pic>
    </p:spTree>
    <p:extLst>
      <p:ext uri="{BB962C8B-B14F-4D97-AF65-F5344CB8AC3E}">
        <p14:creationId xmlns:p14="http://schemas.microsoft.com/office/powerpoint/2010/main" val="2502581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244</TotalTime>
  <Words>340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converge @Walmart</vt:lpstr>
      <vt:lpstr>Why speech BOT?</vt:lpstr>
      <vt:lpstr>What do we mean by speech bot?</vt:lpstr>
      <vt:lpstr>Advantages</vt:lpstr>
      <vt:lpstr>Additional things WE CAN implement</vt:lpstr>
      <vt:lpstr>Our IDEA AT A GLANCE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converge @Walmart</dc:title>
  <dc:creator>Chittoor Vamsi</dc:creator>
  <cp:lastModifiedBy>Chittoor Vamsi</cp:lastModifiedBy>
  <cp:revision>4</cp:revision>
  <dcterms:created xsi:type="dcterms:W3CDTF">2022-08-21T14:59:32Z</dcterms:created>
  <dcterms:modified xsi:type="dcterms:W3CDTF">2022-08-22T08:07:52Z</dcterms:modified>
</cp:coreProperties>
</file>