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9" r:id="rId3"/>
    <p:sldId id="274" r:id="rId4"/>
    <p:sldId id="275" r:id="rId5"/>
    <p:sldId id="279" r:id="rId6"/>
    <p:sldId id="276" r:id="rId7"/>
    <p:sldId id="277" r:id="rId8"/>
    <p:sldId id="278" r:id="rId9"/>
    <p:sldId id="280" r:id="rId10"/>
    <p:sldId id="261" r:id="rId11"/>
    <p:sldId id="258" r:id="rId12"/>
    <p:sldId id="262" r:id="rId13"/>
    <p:sldId id="281" r:id="rId14"/>
    <p:sldId id="264" r:id="rId15"/>
    <p:sldId id="270" r:id="rId16"/>
    <p:sldId id="265" r:id="rId17"/>
    <p:sldId id="273" r:id="rId18"/>
    <p:sldId id="263" r:id="rId19"/>
    <p:sldId id="267" r:id="rId20"/>
    <p:sldId id="266" r:id="rId21"/>
    <p:sldId id="271" r:id="rId22"/>
    <p:sldId id="284" r:id="rId23"/>
    <p:sldId id="285" r:id="rId24"/>
    <p:sldId id="286" r:id="rId25"/>
    <p:sldId id="287" r:id="rId26"/>
    <p:sldId id="272" r:id="rId27"/>
    <p:sldId id="282" r:id="rId28"/>
    <p:sldId id="283"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1784E-1F85-4E8D-9EDC-7D0FEC781572}" type="datetimeFigureOut">
              <a:rPr lang="en-US" smtClean="0"/>
              <a:t>7/16/2018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19D5-68C2-45E8-A87E-5CD834021840}" type="slidenum">
              <a:rPr lang="en-US" smtClean="0"/>
              <a:t>‹#›</a:t>
            </a:fld>
            <a:endParaRPr lang="en-US"/>
          </a:p>
        </p:txBody>
      </p:sp>
    </p:spTree>
    <p:extLst>
      <p:ext uri="{BB962C8B-B14F-4D97-AF65-F5344CB8AC3E}">
        <p14:creationId xmlns:p14="http://schemas.microsoft.com/office/powerpoint/2010/main" val="427850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t>21</a:t>
            </a:fld>
            <a:endParaRPr lang="en-US"/>
          </a:p>
        </p:txBody>
      </p:sp>
    </p:spTree>
    <p:extLst>
      <p:ext uri="{BB962C8B-B14F-4D97-AF65-F5344CB8AC3E}">
        <p14:creationId xmlns:p14="http://schemas.microsoft.com/office/powerpoint/2010/main" val="13182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9043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04221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42461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6221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26132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4618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27676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293764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DDB51-4372-4FB4-AF49-668D4DCAAC25}"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05143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EDDB51-4372-4FB4-AF49-668D4DCAAC25}" type="datetimeFigureOut">
              <a:rPr lang="en-US" smtClean="0"/>
              <a:pPr/>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49548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EDDB51-4372-4FB4-AF49-668D4DCAAC25}" type="datetimeFigureOut">
              <a:rPr lang="en-US" smtClean="0"/>
              <a:pPr/>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75882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DDB51-4372-4FB4-AF49-668D4DCAAC25}" type="datetimeFigureOut">
              <a:rPr lang="en-US" smtClean="0"/>
              <a:pPr/>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18485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DDB51-4372-4FB4-AF49-668D4DCAAC25}" type="datetimeFigureOut">
              <a:rPr lang="en-US" smtClean="0"/>
              <a:pPr/>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60199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DDB51-4372-4FB4-AF49-668D4DCAAC25}" type="datetimeFigureOut">
              <a:rPr lang="en-US" smtClean="0"/>
              <a:pPr/>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3738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DDB51-4372-4FB4-AF49-668D4DCAAC25}" type="datetimeFigureOut">
              <a:rPr lang="en-US" smtClean="0"/>
              <a:pPr/>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7795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DDB51-4372-4FB4-AF49-668D4DCAAC25}" type="datetimeFigureOut">
              <a:rPr lang="en-US" smtClean="0"/>
              <a:pPr/>
              <a:t>7/16/2018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D1B73-F086-423F-9553-7233A03B8BEA}" type="slidenum">
              <a:rPr lang="en-US" smtClean="0"/>
              <a:pPr/>
              <a:t>‹#›</a:t>
            </a:fld>
            <a:endParaRPr lang="en-US"/>
          </a:p>
        </p:txBody>
      </p:sp>
    </p:spTree>
    <p:extLst>
      <p:ext uri="{BB962C8B-B14F-4D97-AF65-F5344CB8AC3E}">
        <p14:creationId xmlns:p14="http://schemas.microsoft.com/office/powerpoint/2010/main" val="404558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lumMod val="75000"/>
            </a:schemeClr>
          </a:solidFill>
        </p:spPr>
        <p:txBody>
          <a:bodyPr>
            <a:normAutofit fontScale="90000"/>
          </a:bodyPr>
          <a:lstStyle/>
          <a:p>
            <a:r>
              <a:rPr lang="en-US" b="1" dirty="0" smtClean="0">
                <a:solidFill>
                  <a:srgbClr val="002060"/>
                </a:solidFill>
              </a:rPr>
              <a:t>Welcome</a:t>
            </a:r>
            <a:br>
              <a:rPr lang="en-US" b="1" dirty="0" smtClean="0">
                <a:solidFill>
                  <a:srgbClr val="002060"/>
                </a:solidFill>
              </a:rPr>
            </a:br>
            <a:r>
              <a:rPr lang="en-US" b="1" dirty="0" smtClean="0">
                <a:solidFill>
                  <a:srgbClr val="002060"/>
                </a:solidFill>
              </a:rPr>
              <a:t> To </a:t>
            </a:r>
            <a:br>
              <a:rPr lang="en-US" b="1" dirty="0" smtClean="0">
                <a:solidFill>
                  <a:srgbClr val="002060"/>
                </a:solidFill>
              </a:rPr>
            </a:br>
            <a:r>
              <a:rPr lang="en-US" b="1" dirty="0" smtClean="0">
                <a:solidFill>
                  <a:srgbClr val="002060"/>
                </a:solidFill>
              </a:rPr>
              <a:t>Vehicle Requisition Project</a:t>
            </a:r>
            <a:endParaRPr lang="en-US" b="1" dirty="0">
              <a:solidFill>
                <a:srgbClr val="002060"/>
              </a:solidFill>
            </a:endParaRPr>
          </a:p>
        </p:txBody>
      </p:sp>
      <p:sp>
        <p:nvSpPr>
          <p:cNvPr id="3" name="Subtitle 2"/>
          <p:cNvSpPr>
            <a:spLocks noGrp="1"/>
          </p:cNvSpPr>
          <p:nvPr>
            <p:ph type="subTitle" idx="1"/>
          </p:nvPr>
        </p:nvSpPr>
        <p:spPr>
          <a:solidFill>
            <a:schemeClr val="accent4">
              <a:lumMod val="75000"/>
            </a:schemeClr>
          </a:solidFill>
        </p:spPr>
        <p:txBody>
          <a:bodyPr anchor="ctr">
            <a:normAutofit/>
          </a:bodyPr>
          <a:lstStyle/>
          <a:p>
            <a:r>
              <a:rPr lang="en-US" sz="4000" dirty="0" smtClean="0">
                <a:solidFill>
                  <a:schemeClr val="bg1"/>
                </a:solidFill>
              </a:rPr>
              <a:t>Developer Team – C</a:t>
            </a:r>
          </a:p>
        </p:txBody>
      </p:sp>
    </p:spTree>
    <p:extLst>
      <p:ext uri="{BB962C8B-B14F-4D97-AF65-F5344CB8AC3E}">
        <p14:creationId xmlns:p14="http://schemas.microsoft.com/office/powerpoint/2010/main" val="895183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As a </a:t>
            </a:r>
            <a:r>
              <a:rPr lang="en-US" dirty="0" smtClean="0">
                <a:solidFill>
                  <a:schemeClr val="accent1">
                    <a:lumMod val="75000"/>
                  </a:schemeClr>
                </a:solidFill>
              </a:rPr>
              <a:t>system controller </a:t>
            </a:r>
            <a:r>
              <a:rPr lang="en-US" dirty="0" smtClean="0"/>
              <a:t>I want to </a:t>
            </a:r>
            <a:r>
              <a:rPr lang="en-US" dirty="0" smtClean="0">
                <a:solidFill>
                  <a:schemeClr val="accent1">
                    <a:lumMod val="75000"/>
                  </a:schemeClr>
                </a:solidFill>
              </a:rPr>
              <a:t>get user list</a:t>
            </a:r>
            <a:r>
              <a:rPr lang="en-US" dirty="0" smtClean="0"/>
              <a:t>. So that </a:t>
            </a:r>
            <a:r>
              <a:rPr lang="en-US" dirty="0" smtClean="0">
                <a:solidFill>
                  <a:schemeClr val="accent1">
                    <a:lumMod val="75000"/>
                  </a:schemeClr>
                </a:solidFill>
              </a:rPr>
              <a:t>create a user list</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a:t>
            </a:r>
            <a:r>
              <a:rPr lang="en-US" dirty="0" smtClean="0">
                <a:solidFill>
                  <a:schemeClr val="accent1">
                    <a:lumMod val="75000"/>
                  </a:schemeClr>
                </a:solidFill>
              </a:rPr>
              <a:t> controller</a:t>
            </a:r>
            <a:r>
              <a:rPr lang="en-US" dirty="0" smtClean="0"/>
              <a:t> </a:t>
            </a:r>
            <a:r>
              <a:rPr lang="en-US" dirty="0"/>
              <a:t>I want </a:t>
            </a:r>
            <a:r>
              <a:rPr lang="en-US" dirty="0" smtClean="0"/>
              <a:t>to </a:t>
            </a:r>
            <a:r>
              <a:rPr lang="en-US" dirty="0" smtClean="0">
                <a:solidFill>
                  <a:schemeClr val="accent1">
                    <a:lumMod val="75000"/>
                  </a:schemeClr>
                </a:solidFill>
              </a:rPr>
              <a:t>create vehicle list</a:t>
            </a:r>
            <a:r>
              <a:rPr lang="en-US" dirty="0" smtClean="0"/>
              <a:t>. </a:t>
            </a:r>
            <a:r>
              <a:rPr lang="en-US" dirty="0"/>
              <a:t>So that </a:t>
            </a:r>
            <a:r>
              <a:rPr lang="en-US" dirty="0" smtClean="0">
                <a:solidFill>
                  <a:schemeClr val="accent1">
                    <a:lumMod val="75000"/>
                  </a:schemeClr>
                </a:solidFill>
              </a:rPr>
              <a:t>create a option for vehicle entry</a:t>
            </a:r>
            <a:r>
              <a:rPr lang="en-US" dirty="0" smtClean="0"/>
              <a:t>.</a:t>
            </a:r>
            <a:endParaRPr lang="en-US" dirty="0"/>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a:t>
            </a:r>
            <a:r>
              <a:rPr lang="en-US" dirty="0" smtClean="0">
                <a:solidFill>
                  <a:schemeClr val="accent1">
                    <a:lumMod val="75000"/>
                  </a:schemeClr>
                </a:solidFill>
              </a:rPr>
              <a:t> </a:t>
            </a:r>
            <a:r>
              <a:rPr lang="en-US" dirty="0">
                <a:solidFill>
                  <a:schemeClr val="accent1">
                    <a:lumMod val="75000"/>
                  </a:schemeClr>
                </a:solidFill>
              </a:rPr>
              <a:t>controller</a:t>
            </a:r>
            <a:r>
              <a:rPr lang="en-US" dirty="0" smtClean="0"/>
              <a:t> </a:t>
            </a:r>
            <a:r>
              <a:rPr lang="en-US" dirty="0"/>
              <a:t>I want to </a:t>
            </a:r>
            <a:r>
              <a:rPr lang="en-US" dirty="0" smtClean="0">
                <a:solidFill>
                  <a:schemeClr val="accent1">
                    <a:lumMod val="75000"/>
                  </a:schemeClr>
                </a:solidFill>
              </a:rPr>
              <a:t>create a driver list</a:t>
            </a:r>
            <a:r>
              <a:rPr lang="en-US" dirty="0" smtClean="0"/>
              <a:t>. </a:t>
            </a:r>
            <a:r>
              <a:rPr lang="en-US" dirty="0"/>
              <a:t>So that </a:t>
            </a:r>
            <a:r>
              <a:rPr lang="en-US" dirty="0" smtClean="0">
                <a:solidFill>
                  <a:schemeClr val="accent1">
                    <a:lumMod val="75000"/>
                  </a:schemeClr>
                </a:solidFill>
              </a:rPr>
              <a:t>create a option for driver entry</a:t>
            </a:r>
            <a:r>
              <a:rPr lang="en-US" dirty="0" smtClean="0"/>
              <a:t>.</a:t>
            </a:r>
          </a:p>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system controller </a:t>
            </a:r>
            <a:r>
              <a:rPr lang="en-US" dirty="0" smtClean="0"/>
              <a:t>I </a:t>
            </a:r>
            <a:r>
              <a:rPr lang="en-US" dirty="0"/>
              <a:t>want to </a:t>
            </a:r>
            <a:r>
              <a:rPr lang="en-US" dirty="0" smtClean="0">
                <a:solidFill>
                  <a:schemeClr val="accent1">
                    <a:lumMod val="75000"/>
                  </a:schemeClr>
                </a:solidFill>
              </a:rPr>
              <a:t>create employee list</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a option for employee entry</a:t>
            </a:r>
            <a:r>
              <a:rPr lang="en-US" dirty="0" smtClean="0"/>
              <a:t>.</a:t>
            </a:r>
            <a:endParaRPr lang="en-US" dirty="0"/>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 controller </a:t>
            </a:r>
            <a:r>
              <a:rPr lang="en-US" dirty="0"/>
              <a:t>I want to </a:t>
            </a:r>
            <a:r>
              <a:rPr lang="en-US" dirty="0">
                <a:solidFill>
                  <a:schemeClr val="accent1">
                    <a:lumMod val="75000"/>
                  </a:schemeClr>
                </a:solidFill>
              </a:rPr>
              <a:t>deactivate vehicle, Employee and driver</a:t>
            </a:r>
            <a:r>
              <a:rPr lang="en-US" dirty="0"/>
              <a:t>. So that </a:t>
            </a:r>
            <a:r>
              <a:rPr lang="en-US" dirty="0">
                <a:solidFill>
                  <a:schemeClr val="accent1">
                    <a:lumMod val="75000"/>
                  </a:schemeClr>
                </a:solidFill>
              </a:rPr>
              <a:t>create a option for deactivate</a:t>
            </a:r>
            <a:r>
              <a:rPr lang="en-US" dirty="0" smtClean="0"/>
              <a:t>. </a:t>
            </a:r>
          </a:p>
          <a:p>
            <a:pPr marL="514350" indent="-514350">
              <a:buFont typeface="Arial" panose="020B0604020202020204" pitchFamily="34" charset="0"/>
              <a:buAutoNum type="arabicPeriod"/>
            </a:pPr>
            <a:endParaRPr lang="en-US" dirty="0"/>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prstClr val="white"/>
                </a:solidFill>
              </a:rPr>
              <a:t>Back Log for System Controller</a:t>
            </a:r>
            <a:endParaRPr lang="en-US" sz="3600" dirty="0">
              <a:solidFill>
                <a:prstClr val="white"/>
              </a:solidFill>
            </a:endParaRPr>
          </a:p>
        </p:txBody>
      </p:sp>
    </p:spTree>
    <p:extLst>
      <p:ext uri="{BB962C8B-B14F-4D97-AF65-F5344CB8AC3E}">
        <p14:creationId xmlns:p14="http://schemas.microsoft.com/office/powerpoint/2010/main" val="1057660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Employee</a:t>
            </a:r>
            <a:r>
              <a:rPr lang="en-US" dirty="0" smtClean="0"/>
              <a:t> I </a:t>
            </a:r>
            <a:r>
              <a:rPr lang="en-US" dirty="0"/>
              <a:t>want to </a:t>
            </a:r>
            <a:r>
              <a:rPr lang="en-US" dirty="0" smtClean="0">
                <a:solidFill>
                  <a:schemeClr val="accent1">
                    <a:lumMod val="75000"/>
                  </a:schemeClr>
                </a:solidFill>
              </a:rPr>
              <a:t>login</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login </a:t>
            </a:r>
            <a:r>
              <a:rPr lang="en-US" dirty="0">
                <a:solidFill>
                  <a:schemeClr val="accent1">
                    <a:lumMod val="75000"/>
                  </a:schemeClr>
                </a:solidFill>
              </a:rPr>
              <a:t>form</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search vehicle</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search option</a:t>
            </a:r>
            <a:r>
              <a:rPr lang="en-US" dirty="0" smtClean="0"/>
              <a:t>.</a:t>
            </a:r>
          </a:p>
          <a:p>
            <a:pPr marL="514350" indent="-514350">
              <a:buAutoNum type="arabicPeriod"/>
            </a:pPr>
            <a:r>
              <a:rPr lang="en-US" dirty="0" smtClean="0"/>
              <a:t>As a </a:t>
            </a:r>
            <a:r>
              <a:rPr lang="en-US" dirty="0">
                <a:solidFill>
                  <a:schemeClr val="accent1">
                    <a:lumMod val="75000"/>
                  </a:schemeClr>
                </a:solidFill>
              </a:rPr>
              <a:t>Employee</a:t>
            </a:r>
            <a:r>
              <a:rPr lang="en-US" dirty="0" smtClean="0"/>
              <a:t> I want to </a:t>
            </a:r>
            <a:r>
              <a:rPr lang="en-US" dirty="0" smtClean="0">
                <a:solidFill>
                  <a:schemeClr val="accent1">
                    <a:lumMod val="75000"/>
                  </a:schemeClr>
                </a:solidFill>
              </a:rPr>
              <a:t>send a requisition for vehicle</a:t>
            </a:r>
            <a:r>
              <a:rPr lang="en-US" dirty="0" smtClean="0"/>
              <a:t>. So that </a:t>
            </a:r>
            <a:r>
              <a:rPr lang="en-US" dirty="0" smtClean="0">
                <a:solidFill>
                  <a:schemeClr val="accent1">
                    <a:lumMod val="75000"/>
                  </a:schemeClr>
                </a:solidFill>
              </a:rPr>
              <a:t>create requisition form</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cancel requisition</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cancel button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a:t>
            </a:r>
            <a:r>
              <a:rPr lang="en-US" dirty="0" smtClean="0"/>
              <a:t>to </a:t>
            </a:r>
            <a:r>
              <a:rPr lang="en-US" dirty="0" smtClean="0">
                <a:solidFill>
                  <a:schemeClr val="accent1">
                    <a:lumMod val="75000"/>
                  </a:schemeClr>
                </a:solidFill>
              </a:rPr>
              <a:t>select vehicle and driver</a:t>
            </a:r>
            <a:r>
              <a:rPr lang="en-US" dirty="0" smtClean="0"/>
              <a:t>. </a:t>
            </a:r>
            <a:r>
              <a:rPr lang="en-US" dirty="0"/>
              <a:t>So that </a:t>
            </a:r>
            <a:r>
              <a:rPr lang="en-US" dirty="0" smtClean="0">
                <a:solidFill>
                  <a:schemeClr val="accent1">
                    <a:lumMod val="75000"/>
                  </a:schemeClr>
                </a:solidFill>
              </a:rPr>
              <a:t>create a option for select</a:t>
            </a:r>
            <a:r>
              <a:rPr lang="en-US" dirty="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get a conformation message in mail or mobile</a:t>
            </a:r>
            <a:r>
              <a:rPr lang="en-US" dirty="0" smtClean="0"/>
              <a:t>. </a:t>
            </a:r>
            <a:r>
              <a:rPr lang="en-US" dirty="0"/>
              <a:t>So that </a:t>
            </a:r>
            <a:r>
              <a:rPr lang="en-US" dirty="0" smtClean="0">
                <a:solidFill>
                  <a:schemeClr val="accent1">
                    <a:lumMod val="75000"/>
                  </a:schemeClr>
                </a:solidFill>
              </a:rPr>
              <a:t>create a info option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print requisition copy </a:t>
            </a:r>
            <a:r>
              <a:rPr lang="en-US" dirty="0" smtClean="0"/>
              <a:t>. </a:t>
            </a:r>
            <a:r>
              <a:rPr lang="en-US" dirty="0"/>
              <a:t>So that </a:t>
            </a:r>
            <a:r>
              <a:rPr lang="en-US" dirty="0">
                <a:solidFill>
                  <a:schemeClr val="accent1">
                    <a:lumMod val="75000"/>
                  </a:schemeClr>
                </a:solidFill>
              </a:rPr>
              <a:t>create a </a:t>
            </a:r>
            <a:r>
              <a:rPr lang="en-US" dirty="0" smtClean="0">
                <a:solidFill>
                  <a:schemeClr val="accent1">
                    <a:lumMod val="75000"/>
                  </a:schemeClr>
                </a:solidFill>
              </a:rPr>
              <a:t>print </a:t>
            </a:r>
            <a:r>
              <a:rPr lang="en-US" dirty="0">
                <a:solidFill>
                  <a:schemeClr val="accent1">
                    <a:lumMod val="75000"/>
                  </a:schemeClr>
                </a:solidFill>
              </a:rPr>
              <a:t>option</a:t>
            </a:r>
            <a:r>
              <a:rPr lang="en-US" dirty="0"/>
              <a:t>.</a:t>
            </a:r>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bg1"/>
                </a:solidFill>
              </a:rPr>
              <a:t>Back Log for Employee</a:t>
            </a:r>
            <a:endParaRPr lang="en-US" sz="3600" dirty="0">
              <a:solidFill>
                <a:schemeClr val="bg1"/>
              </a:solidFill>
            </a:endParaRPr>
          </a:p>
        </p:txBody>
      </p:sp>
    </p:spTree>
    <p:extLst>
      <p:ext uri="{BB962C8B-B14F-4D97-AF65-F5344CB8AC3E}">
        <p14:creationId xmlns:p14="http://schemas.microsoft.com/office/powerpoint/2010/main" val="144533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a:ln>
            <a:noFill/>
          </a:ln>
        </p:spPr>
        <p:txBody>
          <a:bodyPr>
            <a:normAutofit fontScale="92500" lnSpcReduction="10000"/>
          </a:bodyPr>
          <a:lstStyle/>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vehicle controller</a:t>
            </a:r>
            <a:r>
              <a:rPr lang="en-US" dirty="0" smtClean="0"/>
              <a:t> </a:t>
            </a:r>
            <a:r>
              <a:rPr lang="en-US" dirty="0"/>
              <a:t>I want to </a:t>
            </a:r>
            <a:r>
              <a:rPr lang="en-US" dirty="0">
                <a:solidFill>
                  <a:schemeClr val="accent1">
                    <a:lumMod val="75000"/>
                  </a:schemeClr>
                </a:solidFill>
              </a:rPr>
              <a:t>requisition search option</a:t>
            </a:r>
            <a:r>
              <a:rPr lang="en-US" dirty="0"/>
              <a:t>. So that </a:t>
            </a:r>
            <a:r>
              <a:rPr lang="en-US" dirty="0">
                <a:solidFill>
                  <a:schemeClr val="accent1">
                    <a:lumMod val="75000"/>
                  </a:schemeClr>
                </a:solidFill>
              </a:rPr>
              <a:t>create a requisition list</a:t>
            </a:r>
            <a:r>
              <a:rPr lang="en-US" dirty="0"/>
              <a:t>.</a:t>
            </a:r>
          </a:p>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vehicle controller</a:t>
            </a:r>
            <a:r>
              <a:rPr lang="en-US" dirty="0" smtClean="0"/>
              <a:t> </a:t>
            </a:r>
            <a:r>
              <a:rPr lang="en-US" dirty="0"/>
              <a:t>I want to </a:t>
            </a:r>
            <a:r>
              <a:rPr lang="en-US" dirty="0">
                <a:solidFill>
                  <a:schemeClr val="accent1">
                    <a:lumMod val="75000"/>
                  </a:schemeClr>
                </a:solidFill>
              </a:rPr>
              <a:t>approve requisition </a:t>
            </a:r>
            <a:r>
              <a:rPr lang="en-US" dirty="0"/>
              <a:t>. So that </a:t>
            </a:r>
            <a:r>
              <a:rPr lang="en-US" dirty="0">
                <a:solidFill>
                  <a:schemeClr val="accent1">
                    <a:lumMod val="75000"/>
                  </a:schemeClr>
                </a:solidFill>
              </a:rPr>
              <a:t>create a requisition approve field in list</a:t>
            </a:r>
            <a:r>
              <a:rPr lang="en-US" dirty="0" smtClean="0"/>
              <a:t>.</a:t>
            </a:r>
          </a:p>
          <a:p>
            <a:pPr marL="514350" indent="-514350">
              <a:buFont typeface="Arial" panose="020B0604020202020204" pitchFamily="34" charset="0"/>
              <a:buAutoNum type="arabicPeriod"/>
            </a:pPr>
            <a:r>
              <a:rPr lang="en-US" dirty="0" smtClean="0"/>
              <a:t>As </a:t>
            </a:r>
            <a:r>
              <a:rPr lang="en-US" dirty="0"/>
              <a:t>a </a:t>
            </a:r>
            <a:r>
              <a:rPr lang="en-US" dirty="0" smtClean="0">
                <a:solidFill>
                  <a:schemeClr val="accent1">
                    <a:lumMod val="75000"/>
                  </a:schemeClr>
                </a:solidFill>
              </a:rPr>
              <a:t>vehicle controller  </a:t>
            </a:r>
            <a:r>
              <a:rPr lang="en-US" dirty="0"/>
              <a:t>I want to </a:t>
            </a:r>
            <a:r>
              <a:rPr lang="en-US" dirty="0" smtClean="0">
                <a:solidFill>
                  <a:schemeClr val="accent1">
                    <a:lumMod val="75000"/>
                  </a:schemeClr>
                </a:solidFill>
              </a:rPr>
              <a:t>cancel or delete </a:t>
            </a:r>
            <a:r>
              <a:rPr lang="en-US" dirty="0">
                <a:solidFill>
                  <a:schemeClr val="accent1">
                    <a:lumMod val="75000"/>
                  </a:schemeClr>
                </a:solidFill>
              </a:rPr>
              <a:t>requisition</a:t>
            </a:r>
            <a:r>
              <a:rPr lang="en-US" dirty="0"/>
              <a:t>. So that </a:t>
            </a:r>
            <a:r>
              <a:rPr lang="en-US" dirty="0">
                <a:solidFill>
                  <a:schemeClr val="accent1">
                    <a:lumMod val="75000"/>
                  </a:schemeClr>
                </a:solidFill>
              </a:rPr>
              <a:t>create a option</a:t>
            </a:r>
            <a:r>
              <a:rPr lang="en-US" dirty="0" smtClean="0"/>
              <a:t>.</a:t>
            </a:r>
            <a:endParaRPr lang="en-US" dirty="0" smtClean="0">
              <a:solidFill>
                <a:schemeClr val="accent1">
                  <a:lumMod val="75000"/>
                </a:schemeClr>
              </a:solidFill>
            </a:endParaRP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admin </a:t>
            </a:r>
            <a:r>
              <a:rPr lang="en-US" dirty="0"/>
              <a:t>I want to </a:t>
            </a:r>
            <a:r>
              <a:rPr lang="en-US" dirty="0">
                <a:solidFill>
                  <a:schemeClr val="accent1">
                    <a:lumMod val="75000"/>
                  </a:schemeClr>
                </a:solidFill>
              </a:rPr>
              <a:t>reassign requisition</a:t>
            </a:r>
            <a:r>
              <a:rPr lang="en-US" dirty="0"/>
              <a:t>. So that </a:t>
            </a:r>
            <a:r>
              <a:rPr lang="en-US" dirty="0">
                <a:solidFill>
                  <a:schemeClr val="accent1">
                    <a:lumMod val="75000"/>
                  </a:schemeClr>
                </a:solidFill>
              </a:rPr>
              <a:t>create a option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vehicle controller </a:t>
            </a:r>
            <a:r>
              <a:rPr lang="en-US" dirty="0"/>
              <a:t>I want to </a:t>
            </a:r>
            <a:r>
              <a:rPr lang="en-US" dirty="0">
                <a:solidFill>
                  <a:schemeClr val="accent1">
                    <a:lumMod val="75000"/>
                  </a:schemeClr>
                </a:solidFill>
              </a:rPr>
              <a:t>create check-in or check-out </a:t>
            </a:r>
            <a:r>
              <a:rPr lang="en-US" dirty="0"/>
              <a:t>. So that </a:t>
            </a:r>
            <a:r>
              <a:rPr lang="en-US" dirty="0">
                <a:solidFill>
                  <a:schemeClr val="accent1">
                    <a:lumMod val="75000"/>
                  </a:schemeClr>
                </a:solidFill>
              </a:rPr>
              <a:t>create a option</a:t>
            </a:r>
            <a:r>
              <a:rPr lang="en-US" dirty="0" smtClean="0">
                <a:solidFill>
                  <a:schemeClr val="accent1">
                    <a:lumMod val="75000"/>
                  </a:schemeClr>
                </a:solidFill>
              </a:rPr>
              <a:t>.</a:t>
            </a:r>
            <a:endParaRPr lang="en-US" dirty="0" smtClean="0"/>
          </a:p>
          <a:p>
            <a:pPr marL="514350" indent="-514350">
              <a:buAutoNum type="arabicPeriod" startAt="6"/>
            </a:pPr>
            <a:r>
              <a:rPr lang="en-US" dirty="0" smtClean="0"/>
              <a:t>As a </a:t>
            </a:r>
            <a:r>
              <a:rPr lang="en-US" dirty="0" smtClean="0">
                <a:solidFill>
                  <a:schemeClr val="accent1">
                    <a:lumMod val="75000"/>
                  </a:schemeClr>
                </a:solidFill>
              </a:rPr>
              <a:t>vehicle controller </a:t>
            </a:r>
            <a:r>
              <a:rPr lang="en-US" dirty="0" smtClean="0"/>
              <a:t>I want to </a:t>
            </a:r>
            <a:r>
              <a:rPr lang="en-US" dirty="0" smtClean="0">
                <a:solidFill>
                  <a:schemeClr val="accent1">
                    <a:lumMod val="75000"/>
                  </a:schemeClr>
                </a:solidFill>
              </a:rPr>
              <a:t>send conformation mail or message to employee and driver</a:t>
            </a:r>
            <a:r>
              <a:rPr lang="en-US" dirty="0" smtClean="0"/>
              <a:t>. So that </a:t>
            </a:r>
            <a:r>
              <a:rPr lang="en-US" dirty="0" smtClean="0">
                <a:solidFill>
                  <a:schemeClr val="accent1">
                    <a:lumMod val="75000"/>
                  </a:schemeClr>
                </a:solidFill>
              </a:rPr>
              <a:t>create conformation info</a:t>
            </a:r>
            <a:r>
              <a:rPr lang="en-US" dirty="0" smtClean="0"/>
              <a:t>.</a:t>
            </a:r>
          </a:p>
          <a:p>
            <a:pPr marL="514350" indent="-514350">
              <a:buFont typeface="Arial" panose="020B0604020202020204" pitchFamily="34" charset="0"/>
              <a:buAutoNum type="arabicPeriod"/>
            </a:pPr>
            <a:endParaRPr lang="en-US" dirty="0"/>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prstClr val="white"/>
                </a:solidFill>
              </a:rPr>
              <a:t>Back Log for Vehicle Controller</a:t>
            </a:r>
            <a:endParaRPr lang="en-US" sz="3600" dirty="0">
              <a:solidFill>
                <a:prstClr val="white"/>
              </a:solidFill>
            </a:endParaRPr>
          </a:p>
        </p:txBody>
      </p:sp>
    </p:spTree>
    <p:extLst>
      <p:ext uri="{BB962C8B-B14F-4D97-AF65-F5344CB8AC3E}">
        <p14:creationId xmlns:p14="http://schemas.microsoft.com/office/powerpoint/2010/main" val="4108372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 case Diagram</a:t>
            </a:r>
            <a:endParaRPr lang="en-US" b="1" dirty="0"/>
          </a:p>
        </p:txBody>
      </p:sp>
      <p:sp>
        <p:nvSpPr>
          <p:cNvPr id="3" name="Content Placeholder 2"/>
          <p:cNvSpPr>
            <a:spLocks noGrp="1"/>
          </p:cNvSpPr>
          <p:nvPr>
            <p:ph idx="1"/>
          </p:nvPr>
        </p:nvSpPr>
        <p:spPr>
          <a:xfrm>
            <a:off x="838200" y="1097280"/>
            <a:ext cx="10515600" cy="5576475"/>
          </a:xfrm>
          <a:ln>
            <a:noFill/>
          </a:ln>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5" name="Oval 4"/>
          <p:cNvSpPr/>
          <p:nvPr/>
        </p:nvSpPr>
        <p:spPr>
          <a:xfrm>
            <a:off x="4517406" y="1266601"/>
            <a:ext cx="3302759" cy="492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12" name="Oval 11"/>
          <p:cNvSpPr/>
          <p:nvPr/>
        </p:nvSpPr>
        <p:spPr>
          <a:xfrm>
            <a:off x="4517404" y="1837932"/>
            <a:ext cx="3302761" cy="7576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Vehicle, Controller &amp; Employee</a:t>
            </a:r>
            <a:endParaRPr lang="en-US" dirty="0"/>
          </a:p>
        </p:txBody>
      </p:sp>
      <p:sp>
        <p:nvSpPr>
          <p:cNvPr id="13" name="Oval 12"/>
          <p:cNvSpPr/>
          <p:nvPr/>
        </p:nvSpPr>
        <p:spPr>
          <a:xfrm>
            <a:off x="4517404" y="2650203"/>
            <a:ext cx="3302761"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Requisition</a:t>
            </a:r>
            <a:endParaRPr lang="en-US" dirty="0"/>
          </a:p>
        </p:txBody>
      </p:sp>
      <p:sp>
        <p:nvSpPr>
          <p:cNvPr id="14" name="Oval 13"/>
          <p:cNvSpPr/>
          <p:nvPr/>
        </p:nvSpPr>
        <p:spPr>
          <a:xfrm>
            <a:off x="4517404" y="3186339"/>
            <a:ext cx="3302761"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Requisition Search</a:t>
            </a:r>
            <a:endParaRPr lang="en-US" dirty="0"/>
          </a:p>
        </p:txBody>
      </p:sp>
      <p:sp>
        <p:nvSpPr>
          <p:cNvPr id="15" name="Oval 14"/>
          <p:cNvSpPr/>
          <p:nvPr/>
        </p:nvSpPr>
        <p:spPr>
          <a:xfrm>
            <a:off x="4517403" y="3747198"/>
            <a:ext cx="3302762"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In</a:t>
            </a:r>
            <a:endParaRPr lang="en-US" dirty="0"/>
          </a:p>
        </p:txBody>
      </p:sp>
      <p:sp>
        <p:nvSpPr>
          <p:cNvPr id="16" name="Oval 15"/>
          <p:cNvSpPr/>
          <p:nvPr/>
        </p:nvSpPr>
        <p:spPr>
          <a:xfrm>
            <a:off x="4517402" y="4302286"/>
            <a:ext cx="3302763"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Out</a:t>
            </a:r>
            <a:endParaRPr lang="en-US" dirty="0"/>
          </a:p>
        </p:txBody>
      </p:sp>
      <p:sp>
        <p:nvSpPr>
          <p:cNvPr id="17" name="Oval 16"/>
          <p:cNvSpPr/>
          <p:nvPr/>
        </p:nvSpPr>
        <p:spPr>
          <a:xfrm>
            <a:off x="4524220" y="4887892"/>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Request</a:t>
            </a:r>
            <a:endParaRPr lang="en-US" dirty="0"/>
          </a:p>
        </p:txBody>
      </p:sp>
      <p:sp>
        <p:nvSpPr>
          <p:cNvPr id="24" name="Oval 23"/>
          <p:cNvSpPr/>
          <p:nvPr/>
        </p:nvSpPr>
        <p:spPr>
          <a:xfrm>
            <a:off x="4524220" y="5475497"/>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Re-Assign</a:t>
            </a:r>
            <a:endParaRPr lang="en-US" dirty="0"/>
          </a:p>
        </p:txBody>
      </p:sp>
      <p:sp>
        <p:nvSpPr>
          <p:cNvPr id="25" name="Oval 24"/>
          <p:cNvSpPr/>
          <p:nvPr/>
        </p:nvSpPr>
        <p:spPr>
          <a:xfrm>
            <a:off x="4524220" y="6022527"/>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a:t>
            </a:r>
            <a:endParaRPr lang="en-US" dirty="0"/>
          </a:p>
        </p:txBody>
      </p:sp>
      <p:sp>
        <p:nvSpPr>
          <p:cNvPr id="26" name="Snip Single Corner Rectangle 25"/>
          <p:cNvSpPr/>
          <p:nvPr/>
        </p:nvSpPr>
        <p:spPr>
          <a:xfrm>
            <a:off x="838199" y="1837727"/>
            <a:ext cx="2115403" cy="548447"/>
          </a:xfrm>
          <a:prstGeom prst="snip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Vehicle Controller</a:t>
            </a:r>
            <a:endParaRPr lang="en-US" dirty="0"/>
          </a:p>
        </p:txBody>
      </p:sp>
      <p:sp>
        <p:nvSpPr>
          <p:cNvPr id="27" name="Snip Single Corner Rectangle 26"/>
          <p:cNvSpPr/>
          <p:nvPr/>
        </p:nvSpPr>
        <p:spPr>
          <a:xfrm>
            <a:off x="838199" y="3747198"/>
            <a:ext cx="2115403" cy="548447"/>
          </a:xfrm>
          <a:prstGeom prst="snip1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Employee</a:t>
            </a:r>
            <a:endParaRPr lang="en-US" dirty="0"/>
          </a:p>
        </p:txBody>
      </p:sp>
      <p:sp>
        <p:nvSpPr>
          <p:cNvPr id="28" name="Snip Single Corner Rectangle 27"/>
          <p:cNvSpPr/>
          <p:nvPr/>
        </p:nvSpPr>
        <p:spPr>
          <a:xfrm>
            <a:off x="838199" y="5935798"/>
            <a:ext cx="2115403" cy="548447"/>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Driver</a:t>
            </a:r>
            <a:endParaRPr lang="en-US" dirty="0"/>
          </a:p>
        </p:txBody>
      </p:sp>
      <p:sp>
        <p:nvSpPr>
          <p:cNvPr id="29" name="Snip Single Corner Rectangle 28"/>
          <p:cNvSpPr/>
          <p:nvPr/>
        </p:nvSpPr>
        <p:spPr>
          <a:xfrm>
            <a:off x="9215737" y="1837727"/>
            <a:ext cx="2115403" cy="548447"/>
          </a:xfrm>
          <a:prstGeom prst="snip1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System Controller</a:t>
            </a:r>
            <a:endParaRPr lang="en-US" dirty="0"/>
          </a:p>
        </p:txBody>
      </p:sp>
      <p:cxnSp>
        <p:nvCxnSpPr>
          <p:cNvPr id="31" name="Straight Arrow Connector 30"/>
          <p:cNvCxnSpPr/>
          <p:nvPr/>
        </p:nvCxnSpPr>
        <p:spPr>
          <a:xfrm rot="10800000">
            <a:off x="7820165" y="1512700"/>
            <a:ext cx="1395572" cy="5992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rot="10800000" flipV="1">
            <a:off x="7820165" y="2111951"/>
            <a:ext cx="1395572" cy="1048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endCxn id="14" idx="2"/>
          </p:cNvCxnSpPr>
          <p:nvPr/>
        </p:nvCxnSpPr>
        <p:spPr>
          <a:xfrm>
            <a:off x="2972321" y="2164362"/>
            <a:ext cx="1545083" cy="126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0"/>
            <a:endCxn id="5" idx="2"/>
          </p:cNvCxnSpPr>
          <p:nvPr/>
        </p:nvCxnSpPr>
        <p:spPr>
          <a:xfrm flipV="1">
            <a:off x="2953602" y="1512700"/>
            <a:ext cx="1563804" cy="59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0"/>
            <a:endCxn id="15" idx="2"/>
          </p:cNvCxnSpPr>
          <p:nvPr/>
        </p:nvCxnSpPr>
        <p:spPr>
          <a:xfrm>
            <a:off x="2953602" y="2111951"/>
            <a:ext cx="1563801" cy="187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0"/>
            <a:endCxn id="16" idx="2"/>
          </p:cNvCxnSpPr>
          <p:nvPr/>
        </p:nvCxnSpPr>
        <p:spPr>
          <a:xfrm>
            <a:off x="2953602" y="2111951"/>
            <a:ext cx="1563800" cy="243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6" idx="0"/>
            <a:endCxn id="17" idx="2"/>
          </p:cNvCxnSpPr>
          <p:nvPr/>
        </p:nvCxnSpPr>
        <p:spPr>
          <a:xfrm>
            <a:off x="2953602" y="2111951"/>
            <a:ext cx="1570618" cy="301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0"/>
            <a:endCxn id="24" idx="2"/>
          </p:cNvCxnSpPr>
          <p:nvPr/>
        </p:nvCxnSpPr>
        <p:spPr>
          <a:xfrm>
            <a:off x="2953602" y="2111951"/>
            <a:ext cx="1570618" cy="3604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0"/>
            <a:endCxn id="25" idx="2"/>
          </p:cNvCxnSpPr>
          <p:nvPr/>
        </p:nvCxnSpPr>
        <p:spPr>
          <a:xfrm>
            <a:off x="2953602" y="2111951"/>
            <a:ext cx="1570618" cy="41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7" idx="0"/>
            <a:endCxn id="5" idx="2"/>
          </p:cNvCxnSpPr>
          <p:nvPr/>
        </p:nvCxnSpPr>
        <p:spPr>
          <a:xfrm flipV="1">
            <a:off x="2953602" y="1512700"/>
            <a:ext cx="1563804" cy="2508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7" idx="0"/>
            <a:endCxn id="13" idx="2"/>
          </p:cNvCxnSpPr>
          <p:nvPr/>
        </p:nvCxnSpPr>
        <p:spPr>
          <a:xfrm flipV="1">
            <a:off x="2953602" y="2891066"/>
            <a:ext cx="1563802" cy="1130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7" idx="0"/>
            <a:endCxn id="14" idx="2"/>
          </p:cNvCxnSpPr>
          <p:nvPr/>
        </p:nvCxnSpPr>
        <p:spPr>
          <a:xfrm flipV="1">
            <a:off x="2953602" y="3427202"/>
            <a:ext cx="1563802" cy="594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27" idx="0"/>
            <a:endCxn id="17" idx="2"/>
          </p:cNvCxnSpPr>
          <p:nvPr/>
        </p:nvCxnSpPr>
        <p:spPr>
          <a:xfrm>
            <a:off x="2953602" y="4021422"/>
            <a:ext cx="1570618" cy="1107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28" idx="0"/>
            <a:endCxn id="25" idx="2"/>
          </p:cNvCxnSpPr>
          <p:nvPr/>
        </p:nvCxnSpPr>
        <p:spPr>
          <a:xfrm>
            <a:off x="2953602" y="6210022"/>
            <a:ext cx="1570618" cy="533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27" idx="0"/>
            <a:endCxn id="25" idx="2"/>
          </p:cNvCxnSpPr>
          <p:nvPr/>
        </p:nvCxnSpPr>
        <p:spPr>
          <a:xfrm>
            <a:off x="2953602" y="4021422"/>
            <a:ext cx="1570618" cy="2241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255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err="1" smtClean="0"/>
              <a:t>VehicleType</a:t>
            </a:r>
            <a:r>
              <a:rPr lang="en-US" b="1" dirty="0" smtClean="0"/>
              <a:t> Entry Form (System Controller)</a:t>
            </a:r>
            <a:endParaRPr lang="en-US" b="1" dirty="0"/>
          </a:p>
        </p:txBody>
      </p:sp>
      <p:sp>
        <p:nvSpPr>
          <p:cNvPr id="3" name="Content Placeholder 2"/>
          <p:cNvSpPr>
            <a:spLocks noGrp="1"/>
          </p:cNvSpPr>
          <p:nvPr>
            <p:ph sz="half" idx="1"/>
          </p:nvPr>
        </p:nvSpPr>
        <p:spPr>
          <a:noFill/>
        </p:spPr>
        <p:txBody>
          <a:bodyPr>
            <a:normAutofit fontScale="92500" lnSpcReduction="20000"/>
          </a:bodyPr>
          <a:lstStyle/>
          <a:p>
            <a:r>
              <a:rPr lang="en-US" dirty="0"/>
              <a:t>Object: </a:t>
            </a:r>
            <a:r>
              <a:rPr lang="en-US" dirty="0" err="1" smtClean="0"/>
              <a:t>VehicleType</a:t>
            </a:r>
            <a:endParaRPr lang="en-US" dirty="0"/>
          </a:p>
          <a:p>
            <a:r>
              <a:rPr lang="en-US" dirty="0" smtClean="0"/>
              <a:t>Attribute</a:t>
            </a:r>
          </a:p>
          <a:p>
            <a:pPr marL="457200" lvl="1" indent="0">
              <a:buNone/>
            </a:pPr>
            <a:r>
              <a:rPr lang="en-US" dirty="0" smtClean="0"/>
              <a:t>	Id;</a:t>
            </a:r>
          </a:p>
          <a:p>
            <a:pPr marL="0" indent="0">
              <a:buNone/>
            </a:pPr>
            <a:r>
              <a:rPr lang="en-US" dirty="0"/>
              <a:t>	</a:t>
            </a:r>
            <a:r>
              <a:rPr lang="en-US" dirty="0" err="1" smtClean="0"/>
              <a:t>TypeName</a:t>
            </a:r>
            <a:r>
              <a:rPr lang="en-US" dirty="0" smtClean="0"/>
              <a:t>;</a:t>
            </a:r>
          </a:p>
          <a:p>
            <a:pPr marL="0" indent="0">
              <a:buNone/>
            </a:pPr>
            <a:r>
              <a:rPr lang="en-US" dirty="0" smtClean="0"/>
              <a:t>	Description;</a:t>
            </a:r>
          </a:p>
          <a:p>
            <a:r>
              <a:rPr lang="en-US" dirty="0" smtClean="0"/>
              <a:t>Activity:</a:t>
            </a:r>
          </a:p>
          <a:p>
            <a:pPr marL="0" indent="0">
              <a:buNone/>
            </a:pPr>
            <a:r>
              <a:rPr lang="en-US" dirty="0"/>
              <a:t>	</a:t>
            </a:r>
            <a:r>
              <a:rPr lang="en-US" dirty="0" err="1" smtClean="0"/>
              <a:t>CreateType</a:t>
            </a:r>
            <a:r>
              <a:rPr lang="en-US" dirty="0" smtClean="0"/>
              <a:t>();</a:t>
            </a:r>
          </a:p>
          <a:p>
            <a:pPr marL="0" indent="0">
              <a:buNone/>
            </a:pPr>
            <a:r>
              <a:rPr lang="en-US" dirty="0"/>
              <a:t>	</a:t>
            </a:r>
            <a:r>
              <a:rPr lang="en-US" dirty="0" err="1" smtClean="0"/>
              <a:t>EditVehicle</a:t>
            </a:r>
            <a:r>
              <a:rPr lang="en-US" dirty="0" smtClean="0"/>
              <a:t>();</a:t>
            </a:r>
          </a:p>
          <a:p>
            <a:pPr marL="0" indent="0">
              <a:buNone/>
            </a:pPr>
            <a:r>
              <a:rPr lang="en-US" dirty="0"/>
              <a:t>	</a:t>
            </a:r>
            <a:r>
              <a:rPr lang="en-US" dirty="0" err="1" smtClean="0"/>
              <a:t>Detais</a:t>
            </a:r>
            <a:r>
              <a:rPr lang="en-US" dirty="0" smtClean="0"/>
              <a:t>();</a:t>
            </a:r>
          </a:p>
          <a:p>
            <a:pPr marL="0" indent="0">
              <a:buNone/>
            </a:pPr>
            <a:r>
              <a:rPr lang="en-US" dirty="0"/>
              <a:t>	</a:t>
            </a:r>
            <a:r>
              <a:rPr lang="en-US" dirty="0" smtClean="0"/>
              <a:t>Delete();</a:t>
            </a:r>
            <a:endParaRPr lang="en-US" dirty="0"/>
          </a:p>
          <a:p>
            <a:pPr marL="0" indent="0">
              <a:buNone/>
            </a:pPr>
            <a:r>
              <a:rPr lang="en-US" dirty="0" smtClean="0"/>
              <a:t>	</a:t>
            </a:r>
            <a:r>
              <a:rPr lang="en-US" dirty="0" err="1" smtClean="0"/>
              <a:t>TypeList</a:t>
            </a:r>
            <a:r>
              <a:rPr lang="en-US" dirty="0" smtClean="0"/>
              <a: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563222527"/>
              </p:ext>
            </p:extLst>
          </p:nvPr>
        </p:nvGraphicFramePr>
        <p:xfrm>
          <a:off x="6172200" y="1825625"/>
          <a:ext cx="5181600" cy="2027334"/>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err="1" smtClean="0"/>
                        <a:t>TypeName</a:t>
                      </a:r>
                      <a:r>
                        <a:rPr lang="en-US" dirty="0" smtClean="0"/>
                        <a:t>*</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550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Entry Form (System Controller)</a:t>
            </a:r>
            <a:endParaRPr lang="en-US" b="1" dirty="0"/>
          </a:p>
        </p:txBody>
      </p:sp>
      <p:sp>
        <p:nvSpPr>
          <p:cNvPr id="3" name="Content Placeholder 2"/>
          <p:cNvSpPr>
            <a:spLocks noGrp="1"/>
          </p:cNvSpPr>
          <p:nvPr>
            <p:ph sz="half" idx="1"/>
          </p:nvPr>
        </p:nvSpPr>
        <p:spPr>
          <a:xfrm>
            <a:off x="838200" y="1552353"/>
            <a:ext cx="5181600" cy="4624610"/>
          </a:xfrm>
          <a:noFill/>
        </p:spPr>
        <p:txBody>
          <a:bodyPr>
            <a:normAutofit fontScale="70000" lnSpcReduction="20000"/>
          </a:bodyPr>
          <a:lstStyle/>
          <a:p>
            <a:r>
              <a:rPr lang="en-US" sz="2900" dirty="0"/>
              <a:t>Object: </a:t>
            </a:r>
            <a:r>
              <a:rPr lang="en-US" sz="2900" dirty="0" err="1" smtClean="0"/>
              <a:t>VehicleEntry</a:t>
            </a:r>
            <a:endParaRPr lang="en-US" sz="2900" dirty="0"/>
          </a:p>
          <a:p>
            <a:r>
              <a:rPr lang="en-US" sz="2900" dirty="0" smtClean="0"/>
              <a:t>Attribute</a:t>
            </a:r>
          </a:p>
          <a:p>
            <a:pPr marL="457200" lvl="1" indent="0">
              <a:buNone/>
            </a:pPr>
            <a:r>
              <a:rPr lang="en-US" sz="2900" dirty="0" smtClean="0"/>
              <a:t>	Id;</a:t>
            </a:r>
          </a:p>
          <a:p>
            <a:pPr marL="457200" lvl="1" indent="0">
              <a:buNone/>
            </a:pPr>
            <a:r>
              <a:rPr lang="en-US" sz="2900" dirty="0" smtClean="0"/>
              <a:t>	 </a:t>
            </a:r>
            <a:r>
              <a:rPr lang="en-US" sz="2900" dirty="0" err="1" smtClean="0"/>
              <a:t>VehicleTypeId</a:t>
            </a:r>
            <a:r>
              <a:rPr lang="en-US" sz="2900" dirty="0" smtClean="0"/>
              <a:t>;</a:t>
            </a:r>
          </a:p>
          <a:p>
            <a:pPr marL="0" indent="0">
              <a:buNone/>
            </a:pPr>
            <a:r>
              <a:rPr lang="en-US" sz="2900" dirty="0" smtClean="0"/>
              <a:t>	</a:t>
            </a:r>
            <a:r>
              <a:rPr lang="en-US" sz="2900" dirty="0" err="1" smtClean="0"/>
              <a:t>RegNo</a:t>
            </a:r>
            <a:r>
              <a:rPr lang="en-US" sz="2900" dirty="0" smtClean="0"/>
              <a:t>;</a:t>
            </a:r>
          </a:p>
          <a:p>
            <a:pPr marL="0" indent="0">
              <a:buNone/>
            </a:pPr>
            <a:r>
              <a:rPr lang="en-US" sz="2900" dirty="0"/>
              <a:t>	</a:t>
            </a:r>
            <a:r>
              <a:rPr lang="en-US" sz="2900" dirty="0" smtClean="0"/>
              <a:t>Description;</a:t>
            </a:r>
          </a:p>
          <a:p>
            <a:pPr marL="0" indent="0">
              <a:buNone/>
            </a:pPr>
            <a:r>
              <a:rPr lang="en-US" sz="2900" dirty="0" smtClean="0"/>
              <a:t>	</a:t>
            </a:r>
            <a:r>
              <a:rPr lang="en-US" sz="2900" dirty="0" err="1" smtClean="0"/>
              <a:t>DriverId</a:t>
            </a:r>
            <a:r>
              <a:rPr lang="en-US" sz="2900" dirty="0" smtClean="0"/>
              <a:t>;</a:t>
            </a:r>
          </a:p>
          <a:p>
            <a:pPr marL="0" indent="0">
              <a:buNone/>
            </a:pPr>
            <a:r>
              <a:rPr lang="en-US" sz="2900" dirty="0"/>
              <a:t>	</a:t>
            </a:r>
            <a:r>
              <a:rPr lang="en-US" sz="2900" dirty="0" err="1" smtClean="0"/>
              <a:t>IsDelete</a:t>
            </a:r>
            <a:r>
              <a:rPr lang="en-US" sz="2900" dirty="0" smtClean="0"/>
              <a:t>;</a:t>
            </a:r>
            <a:endParaRPr lang="en-US" sz="2900" dirty="0"/>
          </a:p>
          <a:p>
            <a:r>
              <a:rPr lang="en-US" sz="2900" dirty="0"/>
              <a:t>Activity:</a:t>
            </a:r>
          </a:p>
          <a:p>
            <a:pPr marL="0" indent="0">
              <a:buNone/>
            </a:pPr>
            <a:r>
              <a:rPr lang="en-US" sz="2900" dirty="0"/>
              <a:t>	</a:t>
            </a:r>
            <a:r>
              <a:rPr lang="en-US" sz="2900" dirty="0" smtClean="0"/>
              <a:t>Create();</a:t>
            </a:r>
          </a:p>
          <a:p>
            <a:pPr marL="0" indent="0">
              <a:buNone/>
            </a:pPr>
            <a:r>
              <a:rPr lang="en-US" sz="2900" dirty="0"/>
              <a:t>	</a:t>
            </a:r>
            <a:r>
              <a:rPr lang="en-US" sz="2900" dirty="0" smtClean="0"/>
              <a:t>Edit();</a:t>
            </a:r>
            <a:endParaRPr lang="en-US" sz="2900" dirty="0"/>
          </a:p>
          <a:p>
            <a:pPr marL="0" indent="0">
              <a:buNone/>
            </a:pPr>
            <a:r>
              <a:rPr lang="en-US" sz="2900" dirty="0"/>
              <a:t>	</a:t>
            </a:r>
            <a:r>
              <a:rPr lang="en-US" sz="2900" dirty="0" err="1"/>
              <a:t>Detais</a:t>
            </a:r>
            <a:r>
              <a:rPr lang="en-US" sz="2900" dirty="0"/>
              <a:t>();</a:t>
            </a:r>
          </a:p>
          <a:p>
            <a:pPr marL="0" indent="0">
              <a:buNone/>
            </a:pPr>
            <a:r>
              <a:rPr lang="en-US" sz="2900" dirty="0"/>
              <a:t>	Delete</a:t>
            </a:r>
            <a:r>
              <a:rPr lang="en-US" sz="2900" dirty="0" smtClean="0"/>
              <a:t>();</a:t>
            </a:r>
            <a:endParaRPr lang="en-US" sz="2900" dirty="0"/>
          </a:p>
          <a:p>
            <a:pPr marL="0" indent="0">
              <a:buNone/>
            </a:pPr>
            <a:r>
              <a:rPr lang="en-US" sz="29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710179317"/>
              </p:ext>
            </p:extLst>
          </p:nvPr>
        </p:nvGraphicFramePr>
        <p:xfrm>
          <a:off x="6172200" y="1552353"/>
          <a:ext cx="5181600" cy="3378890"/>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err="1" smtClean="0"/>
                        <a:t>VehicleType</a:t>
                      </a:r>
                      <a:r>
                        <a:rPr lang="en-US" dirty="0" smtClean="0"/>
                        <a:t>*</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Registration</a:t>
                      </a:r>
                      <a:r>
                        <a:rPr lang="en-US" baseline="0" dirty="0" smtClean="0"/>
                        <a:t> No*</a:t>
                      </a:r>
                      <a:endParaRPr lang="en-US" dirty="0" smtClean="0"/>
                    </a:p>
                    <a:p>
                      <a:endParaRPr lang="en-US" dirty="0"/>
                    </a:p>
                  </a:txBody>
                  <a:tcPr/>
                </a:tc>
                <a:tc>
                  <a:txBody>
                    <a:bodyPr/>
                    <a:lstStyle/>
                    <a:p>
                      <a:endParaRPr lang="en-US" dirty="0"/>
                    </a:p>
                  </a:txBody>
                  <a:tcPr/>
                </a:tc>
              </a:tr>
              <a:tr h="675778">
                <a:tc>
                  <a:txBody>
                    <a:bodyPr/>
                    <a:lstStyle/>
                    <a:p>
                      <a:r>
                        <a:rPr lang="en-US" dirty="0" smtClean="0"/>
                        <a:t>Driver</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550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Driver Entry Form (System Controller)</a:t>
            </a:r>
            <a:endParaRPr lang="en-US" b="1" dirty="0"/>
          </a:p>
        </p:txBody>
      </p:sp>
      <p:sp>
        <p:nvSpPr>
          <p:cNvPr id="3" name="Content Placeholder 2"/>
          <p:cNvSpPr>
            <a:spLocks noGrp="1"/>
          </p:cNvSpPr>
          <p:nvPr>
            <p:ph sz="half" idx="1"/>
          </p:nvPr>
        </p:nvSpPr>
        <p:spPr>
          <a:xfrm>
            <a:off x="838200" y="1825624"/>
            <a:ext cx="5181600" cy="4698005"/>
          </a:xfrm>
          <a:noFill/>
        </p:spPr>
        <p:txBody>
          <a:bodyPr>
            <a:normAutofit fontScale="55000" lnSpcReduction="20000"/>
          </a:bodyPr>
          <a:lstStyle/>
          <a:p>
            <a:r>
              <a:rPr lang="en-US" sz="3300" dirty="0"/>
              <a:t>Object: </a:t>
            </a:r>
            <a:r>
              <a:rPr lang="en-US" sz="3300" dirty="0" err="1" smtClean="0"/>
              <a:t>DriverEntry</a:t>
            </a:r>
            <a:endParaRPr lang="en-US" sz="3300" dirty="0"/>
          </a:p>
          <a:p>
            <a:r>
              <a:rPr lang="en-US" sz="3300" dirty="0" smtClean="0"/>
              <a:t>Attribute</a:t>
            </a:r>
          </a:p>
          <a:p>
            <a:pPr marL="457200" lvl="1" indent="0">
              <a:buNone/>
            </a:pPr>
            <a:r>
              <a:rPr lang="en-US" sz="3300" dirty="0" smtClean="0"/>
              <a:t>	Id;</a:t>
            </a:r>
          </a:p>
          <a:p>
            <a:pPr marL="0" indent="0">
              <a:buNone/>
            </a:pPr>
            <a:r>
              <a:rPr lang="en-US" sz="3300" dirty="0"/>
              <a:t>	Name</a:t>
            </a:r>
            <a:r>
              <a:rPr lang="en-US" sz="3300" dirty="0" smtClean="0"/>
              <a:t>;</a:t>
            </a:r>
          </a:p>
          <a:p>
            <a:pPr marL="0" indent="0">
              <a:buNone/>
            </a:pPr>
            <a:r>
              <a:rPr lang="en-US" sz="3300" dirty="0" smtClean="0"/>
              <a:t>	</a:t>
            </a:r>
            <a:r>
              <a:rPr lang="en-US" sz="3300" dirty="0" err="1" smtClean="0"/>
              <a:t>LicenseNo</a:t>
            </a:r>
            <a:r>
              <a:rPr lang="en-US" sz="3300" dirty="0" smtClean="0"/>
              <a:t>;</a:t>
            </a:r>
          </a:p>
          <a:p>
            <a:pPr marL="0" indent="0">
              <a:buNone/>
            </a:pPr>
            <a:r>
              <a:rPr lang="en-US" sz="3300" dirty="0"/>
              <a:t>	</a:t>
            </a:r>
            <a:r>
              <a:rPr lang="en-US" sz="3300" dirty="0" err="1" smtClean="0"/>
              <a:t>MobileNo</a:t>
            </a:r>
            <a:r>
              <a:rPr lang="en-US" sz="3300" dirty="0" smtClean="0"/>
              <a:t>;</a:t>
            </a:r>
          </a:p>
          <a:p>
            <a:pPr marL="0" indent="0">
              <a:buNone/>
            </a:pPr>
            <a:r>
              <a:rPr lang="en-US" sz="3300" dirty="0" smtClean="0"/>
              <a:t>	NID;</a:t>
            </a:r>
          </a:p>
          <a:p>
            <a:pPr marL="0" indent="0">
              <a:buNone/>
            </a:pPr>
            <a:r>
              <a:rPr lang="en-US" sz="3300" dirty="0"/>
              <a:t>	</a:t>
            </a:r>
            <a:r>
              <a:rPr lang="en-US" sz="3300" dirty="0" smtClean="0"/>
              <a:t>Address;</a:t>
            </a:r>
          </a:p>
          <a:p>
            <a:pPr marL="0" indent="0">
              <a:buNone/>
            </a:pPr>
            <a:r>
              <a:rPr lang="en-US" sz="3300" dirty="0"/>
              <a:t>	</a:t>
            </a:r>
            <a:r>
              <a:rPr lang="en-US" sz="3300" dirty="0" err="1" smtClean="0"/>
              <a:t>IsDelete</a:t>
            </a:r>
            <a:r>
              <a:rPr lang="en-US" sz="3300" dirty="0" smtClean="0"/>
              <a:t>;</a:t>
            </a:r>
            <a:endParaRPr lang="en-US" sz="3300" dirty="0"/>
          </a:p>
          <a:p>
            <a:r>
              <a:rPr lang="en-US" sz="3300" dirty="0"/>
              <a:t>Activity:</a:t>
            </a:r>
          </a:p>
          <a:p>
            <a:pPr marL="0" indent="0">
              <a:buNone/>
            </a:pPr>
            <a:r>
              <a:rPr lang="en-US" sz="3300" dirty="0"/>
              <a:t>	</a:t>
            </a:r>
            <a:r>
              <a:rPr lang="en-US" sz="3300" dirty="0" smtClean="0"/>
              <a:t>Create();</a:t>
            </a:r>
          </a:p>
          <a:p>
            <a:pPr marL="0" indent="0">
              <a:buNone/>
            </a:pPr>
            <a:r>
              <a:rPr lang="en-US" sz="3300" dirty="0"/>
              <a:t>	</a:t>
            </a:r>
            <a:r>
              <a:rPr lang="en-US" sz="3300" dirty="0" smtClean="0"/>
              <a:t>Edit();</a:t>
            </a:r>
          </a:p>
          <a:p>
            <a:pPr marL="0" indent="0">
              <a:buNone/>
            </a:pPr>
            <a:r>
              <a:rPr lang="en-US" sz="3300" dirty="0"/>
              <a:t>	</a:t>
            </a:r>
            <a:r>
              <a:rPr lang="en-US" sz="3300" dirty="0" smtClean="0"/>
              <a:t>Details();</a:t>
            </a:r>
          </a:p>
          <a:p>
            <a:pPr marL="0" indent="0">
              <a:buNone/>
            </a:pPr>
            <a:r>
              <a:rPr lang="en-US" sz="3300" dirty="0"/>
              <a:t>	</a:t>
            </a:r>
            <a:r>
              <a:rPr lang="en-US" sz="3300" dirty="0" smtClean="0"/>
              <a:t>Delete()</a:t>
            </a:r>
            <a:endParaRPr lang="en-US" sz="3300" dirty="0"/>
          </a:p>
          <a:p>
            <a:pPr marL="0" indent="0">
              <a:buNone/>
            </a:pPr>
            <a:r>
              <a:rPr lang="en-US" sz="33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092718394"/>
              </p:ext>
            </p:extLst>
          </p:nvPr>
        </p:nvGraphicFramePr>
        <p:xfrm>
          <a:off x="6172200" y="1825625"/>
          <a:ext cx="5181600" cy="4730446"/>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Name</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a:t>
                      </a:r>
                      <a:r>
                        <a:rPr lang="en-US" baseline="0" dirty="0" smtClean="0"/>
                        <a:t> No</a:t>
                      </a:r>
                      <a:endParaRPr lang="en-US" dirty="0" smtClean="0"/>
                    </a:p>
                    <a:p>
                      <a:endParaRPr lang="en-US" dirty="0"/>
                    </a:p>
                  </a:txBody>
                  <a:tcPr/>
                </a:tc>
                <a:tc>
                  <a:txBody>
                    <a:bodyPr/>
                    <a:lstStyle/>
                    <a:p>
                      <a:endParaRPr lang="en-US" dirty="0"/>
                    </a:p>
                  </a:txBody>
                  <a:tcPr/>
                </a:tc>
              </a:tr>
              <a:tr h="675778">
                <a:tc>
                  <a:txBody>
                    <a:bodyPr/>
                    <a:lstStyle/>
                    <a:p>
                      <a:r>
                        <a:rPr lang="en-US" dirty="0" smtClean="0"/>
                        <a:t>License No</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NID</a:t>
                      </a:r>
                    </a:p>
                    <a:p>
                      <a:endParaRPr lang="en-US" dirty="0"/>
                    </a:p>
                  </a:txBody>
                  <a:tcPr/>
                </a:tc>
                <a:tc>
                  <a:txBody>
                    <a:bodyPr/>
                    <a:lstStyle/>
                    <a:p>
                      <a:endParaRPr lang="en-US" dirty="0"/>
                    </a:p>
                  </a:txBody>
                  <a:tcPr/>
                </a:tc>
              </a:tr>
              <a:tr h="675778">
                <a:tc>
                  <a:txBody>
                    <a:bodyPr/>
                    <a:lstStyle/>
                    <a:p>
                      <a:r>
                        <a:rPr lang="en-US" dirty="0" err="1" smtClean="0"/>
                        <a:t>VehicleName</a:t>
                      </a:r>
                      <a:endParaRPr lang="en-US" dirty="0"/>
                    </a:p>
                  </a:txBody>
                  <a:tcPr/>
                </a:tc>
                <a:tc>
                  <a:txBody>
                    <a:bodyPr/>
                    <a:lstStyle/>
                    <a:p>
                      <a:endParaRPr lang="en-US" dirty="0"/>
                    </a:p>
                  </a:txBody>
                  <a:tcPr/>
                </a:tc>
              </a:tr>
              <a:tr h="675778">
                <a:tc>
                  <a:txBody>
                    <a:bodyPr/>
                    <a:lstStyle/>
                    <a:p>
                      <a:r>
                        <a:rPr lang="en-US" dirty="0" smtClean="0"/>
                        <a:t>Address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07444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Designation Form (System Controller)</a:t>
            </a:r>
            <a:endParaRPr lang="en-US" b="1" dirty="0"/>
          </a:p>
        </p:txBody>
      </p:sp>
      <p:sp>
        <p:nvSpPr>
          <p:cNvPr id="3" name="Content Placeholder 2"/>
          <p:cNvSpPr>
            <a:spLocks noGrp="1"/>
          </p:cNvSpPr>
          <p:nvPr>
            <p:ph sz="half" idx="1"/>
          </p:nvPr>
        </p:nvSpPr>
        <p:spPr>
          <a:noFill/>
        </p:spPr>
        <p:txBody>
          <a:bodyPr>
            <a:normAutofit fontScale="92500" lnSpcReduction="10000"/>
          </a:bodyPr>
          <a:lstStyle/>
          <a:p>
            <a:r>
              <a:rPr lang="en-US" dirty="0"/>
              <a:t>Object: </a:t>
            </a:r>
            <a:r>
              <a:rPr lang="en-US" dirty="0" err="1" smtClean="0"/>
              <a:t>EmployeeDesisgnation</a:t>
            </a:r>
            <a:endParaRPr lang="en-US" dirty="0"/>
          </a:p>
          <a:p>
            <a:r>
              <a:rPr lang="en-US" dirty="0" smtClean="0"/>
              <a:t>Attribute</a:t>
            </a:r>
          </a:p>
          <a:p>
            <a:pPr marL="457200" lvl="1" indent="0">
              <a:buNone/>
            </a:pPr>
            <a:r>
              <a:rPr lang="en-US" dirty="0" smtClean="0"/>
              <a:t>	Id;</a:t>
            </a:r>
          </a:p>
          <a:p>
            <a:pPr marL="457200" lvl="1" indent="0">
              <a:buNone/>
            </a:pPr>
            <a:r>
              <a:rPr lang="en-US" dirty="0"/>
              <a:t>	</a:t>
            </a:r>
            <a:r>
              <a:rPr lang="en-US" dirty="0" smtClean="0"/>
              <a:t>Designation;</a:t>
            </a:r>
            <a:endParaRPr lang="en-US" dirty="0"/>
          </a:p>
          <a:p>
            <a:r>
              <a:rPr lang="en-US" dirty="0"/>
              <a:t>Activity:</a:t>
            </a:r>
          </a:p>
          <a:p>
            <a:pPr marL="0" indent="0">
              <a:buNone/>
            </a:pPr>
            <a:r>
              <a:rPr lang="en-US" dirty="0"/>
              <a:t>	</a:t>
            </a:r>
            <a:r>
              <a:rPr lang="en-US" dirty="0" smtClean="0"/>
              <a:t>Create();</a:t>
            </a:r>
          </a:p>
          <a:p>
            <a:pPr marL="0" indent="0">
              <a:buNone/>
            </a:pPr>
            <a:r>
              <a:rPr lang="en-US" dirty="0"/>
              <a:t>	</a:t>
            </a:r>
            <a:r>
              <a:rPr lang="en-US" dirty="0" smtClean="0"/>
              <a:t>Edit();</a:t>
            </a:r>
          </a:p>
          <a:p>
            <a:pPr marL="0" indent="0">
              <a:buNone/>
            </a:pPr>
            <a:r>
              <a:rPr lang="en-US" dirty="0"/>
              <a:t>	</a:t>
            </a:r>
            <a:r>
              <a:rPr lang="en-US" dirty="0" smtClean="0"/>
              <a:t>Details();</a:t>
            </a:r>
          </a:p>
          <a:p>
            <a:pPr marL="0" indent="0">
              <a:buNone/>
            </a:pPr>
            <a:r>
              <a:rPr lang="en-US" dirty="0"/>
              <a:t>	</a:t>
            </a:r>
            <a:r>
              <a:rPr lang="en-US" dirty="0" smtClean="0"/>
              <a:t>Delete();</a:t>
            </a:r>
          </a:p>
          <a:p>
            <a:pPr marL="0" indent="0">
              <a:buNone/>
            </a:pPr>
            <a:r>
              <a:rPr lang="en-US" dirty="0"/>
              <a:t>	</a:t>
            </a:r>
            <a:r>
              <a:rPr lang="en-US" dirty="0" smtClean="0"/>
              <a:t>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434012625"/>
              </p:ext>
            </p:extLst>
          </p:nvPr>
        </p:nvGraphicFramePr>
        <p:xfrm>
          <a:off x="6172200" y="1825625"/>
          <a:ext cx="5181600" cy="2027334"/>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Designation</a:t>
                      </a:r>
                      <a:endParaRPr lang="en-US" dirty="0"/>
                    </a:p>
                  </a:txBody>
                  <a:tcPr/>
                </a:tc>
                <a:tc>
                  <a:txBody>
                    <a:bodyPr/>
                    <a:lstStyle/>
                    <a:p>
                      <a:endParaRPr lang="en-US" dirty="0"/>
                    </a:p>
                  </a:txBody>
                  <a:tcPr/>
                </a:tc>
              </a:tr>
              <a:tr h="675778">
                <a:tc>
                  <a:txBody>
                    <a:bodyPr/>
                    <a:lstStyle/>
                    <a:p>
                      <a:r>
                        <a:rPr lang="en-US" dirty="0" smtClean="0"/>
                        <a:t>Description</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932370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Entry Form (System Controller)</a:t>
            </a:r>
            <a:endParaRPr lang="en-US" b="1" dirty="0"/>
          </a:p>
        </p:txBody>
      </p:sp>
      <p:sp>
        <p:nvSpPr>
          <p:cNvPr id="3" name="Content Placeholder 2"/>
          <p:cNvSpPr>
            <a:spLocks noGrp="1"/>
          </p:cNvSpPr>
          <p:nvPr>
            <p:ph sz="half" idx="1"/>
          </p:nvPr>
        </p:nvSpPr>
        <p:spPr>
          <a:xfrm>
            <a:off x="838200" y="1825625"/>
            <a:ext cx="5181600" cy="4738948"/>
          </a:xfrm>
          <a:noFill/>
        </p:spPr>
        <p:txBody>
          <a:bodyPr>
            <a:normAutofit fontScale="70000" lnSpcReduction="20000"/>
          </a:bodyPr>
          <a:lstStyle/>
          <a:p>
            <a:r>
              <a:rPr lang="en-US" sz="2900" dirty="0"/>
              <a:t>Object: </a:t>
            </a:r>
            <a:r>
              <a:rPr lang="en-US" sz="2900" dirty="0" smtClean="0"/>
              <a:t>Employee</a:t>
            </a:r>
            <a:endParaRPr lang="en-US" sz="2900" dirty="0"/>
          </a:p>
          <a:p>
            <a:r>
              <a:rPr lang="en-US" sz="2900" dirty="0" smtClean="0"/>
              <a:t>Attribute</a:t>
            </a:r>
          </a:p>
          <a:p>
            <a:pPr marL="457200" lvl="1" indent="0">
              <a:buNone/>
            </a:pPr>
            <a:r>
              <a:rPr lang="en-US" sz="2900" dirty="0" smtClean="0"/>
              <a:t>	Id;</a:t>
            </a:r>
          </a:p>
          <a:p>
            <a:pPr marL="0" indent="0">
              <a:buNone/>
            </a:pPr>
            <a:r>
              <a:rPr lang="en-US" sz="2900" dirty="0"/>
              <a:t>	Name;</a:t>
            </a:r>
          </a:p>
          <a:p>
            <a:pPr marL="0" indent="0">
              <a:buNone/>
            </a:pPr>
            <a:r>
              <a:rPr lang="en-US" sz="2900" dirty="0"/>
              <a:t>	</a:t>
            </a:r>
            <a:r>
              <a:rPr lang="en-US" sz="2900" dirty="0" err="1" smtClean="0"/>
              <a:t>DesignationId</a:t>
            </a:r>
            <a:r>
              <a:rPr lang="en-US" sz="2900" dirty="0" smtClean="0"/>
              <a:t>;</a:t>
            </a:r>
          </a:p>
          <a:p>
            <a:pPr marL="0" indent="0">
              <a:buNone/>
            </a:pPr>
            <a:r>
              <a:rPr lang="en-US" sz="2900" dirty="0"/>
              <a:t>	</a:t>
            </a:r>
            <a:r>
              <a:rPr lang="en-US" sz="2900" dirty="0" smtClean="0"/>
              <a:t>Email;</a:t>
            </a:r>
            <a:endParaRPr lang="en-US" sz="2900" dirty="0"/>
          </a:p>
          <a:p>
            <a:pPr marL="0" indent="0">
              <a:buNone/>
            </a:pPr>
            <a:r>
              <a:rPr lang="en-US" sz="2900" dirty="0"/>
              <a:t>	</a:t>
            </a:r>
            <a:r>
              <a:rPr lang="en-US" sz="2900" dirty="0" err="1"/>
              <a:t>ContactNo</a:t>
            </a:r>
            <a:r>
              <a:rPr lang="en-US" sz="2900" dirty="0" smtClean="0"/>
              <a:t>;</a:t>
            </a:r>
            <a:endParaRPr lang="en-US" sz="2900" dirty="0"/>
          </a:p>
          <a:p>
            <a:pPr marL="0" indent="0">
              <a:buNone/>
            </a:pPr>
            <a:r>
              <a:rPr lang="en-US" sz="2900" dirty="0"/>
              <a:t>	Address;</a:t>
            </a:r>
          </a:p>
          <a:p>
            <a:r>
              <a:rPr lang="en-US" sz="2900" dirty="0"/>
              <a:t>Activity:</a:t>
            </a:r>
          </a:p>
          <a:p>
            <a:pPr marL="0" indent="0">
              <a:buNone/>
            </a:pPr>
            <a:r>
              <a:rPr lang="en-US" sz="2900" dirty="0"/>
              <a:t>	</a:t>
            </a:r>
            <a:r>
              <a:rPr lang="en-US" sz="2900" dirty="0" smtClean="0"/>
              <a:t>Create();</a:t>
            </a:r>
          </a:p>
          <a:p>
            <a:pPr marL="0" indent="0">
              <a:buNone/>
            </a:pPr>
            <a:r>
              <a:rPr lang="en-US" sz="2900" dirty="0"/>
              <a:t>	</a:t>
            </a:r>
            <a:r>
              <a:rPr lang="en-US" sz="2900" dirty="0" smtClean="0"/>
              <a:t>Edit();</a:t>
            </a:r>
          </a:p>
          <a:p>
            <a:pPr marL="0" indent="0">
              <a:buNone/>
            </a:pPr>
            <a:r>
              <a:rPr lang="en-US" sz="2900" dirty="0"/>
              <a:t>	</a:t>
            </a:r>
            <a:r>
              <a:rPr lang="en-US" sz="2900" dirty="0" smtClean="0"/>
              <a:t>Details();</a:t>
            </a:r>
          </a:p>
          <a:p>
            <a:pPr marL="0" indent="0">
              <a:buNone/>
            </a:pPr>
            <a:r>
              <a:rPr lang="en-US" sz="2900" dirty="0"/>
              <a:t>	</a:t>
            </a:r>
            <a:r>
              <a:rPr lang="en-US" sz="2900" dirty="0" smtClean="0"/>
              <a:t>Delete();</a:t>
            </a:r>
            <a:endParaRPr lang="en-US" sz="2900" dirty="0"/>
          </a:p>
          <a:p>
            <a:pPr marL="0" indent="0">
              <a:buNone/>
            </a:pPr>
            <a:r>
              <a:rPr lang="en-US" sz="29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122830782"/>
              </p:ext>
            </p:extLst>
          </p:nvPr>
        </p:nvGraphicFramePr>
        <p:xfrm>
          <a:off x="6172200" y="1825625"/>
          <a:ext cx="5181600" cy="4054668"/>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Name</a:t>
                      </a:r>
                      <a:endParaRPr lang="en-US" dirty="0"/>
                    </a:p>
                  </a:txBody>
                  <a:tcPr/>
                </a:tc>
                <a:tc>
                  <a:txBody>
                    <a:bodyPr/>
                    <a:lstStyle/>
                    <a:p>
                      <a:endParaRPr lang="en-US" dirty="0"/>
                    </a:p>
                  </a:txBody>
                  <a:tcPr/>
                </a:tc>
              </a:tr>
              <a:tr h="675778">
                <a:tc>
                  <a:txBody>
                    <a:bodyPr/>
                    <a:lstStyle/>
                    <a:p>
                      <a:r>
                        <a:rPr lang="en-US" dirty="0" smtClean="0"/>
                        <a:t>Designation</a:t>
                      </a:r>
                      <a:endParaRPr lang="en-US" dirty="0"/>
                    </a:p>
                  </a:txBody>
                  <a:tcPr/>
                </a:tc>
                <a:tc>
                  <a:txBody>
                    <a:bodyPr/>
                    <a:lstStyle/>
                    <a:p>
                      <a:endParaRPr lang="en-US" dirty="0"/>
                    </a:p>
                  </a:txBody>
                  <a:tcPr/>
                </a:tc>
              </a:tr>
              <a:tr h="675778">
                <a:tc>
                  <a:txBody>
                    <a:bodyPr/>
                    <a:lstStyle/>
                    <a:p>
                      <a:r>
                        <a:rPr lang="en-US" dirty="0" smtClean="0"/>
                        <a:t>Email</a:t>
                      </a:r>
                      <a:endParaRPr lang="en-US" dirty="0"/>
                    </a:p>
                  </a:txBody>
                  <a:tcPr/>
                </a:tc>
                <a:tc>
                  <a:txBody>
                    <a:bodyPr/>
                    <a:lstStyle/>
                    <a:p>
                      <a:endParaRPr lang="en-US" dirty="0"/>
                    </a:p>
                  </a:txBody>
                  <a:tcPr/>
                </a:tc>
              </a:tr>
              <a:tr h="675778">
                <a:tc>
                  <a:txBody>
                    <a:bodyPr/>
                    <a:lstStyle/>
                    <a:p>
                      <a:r>
                        <a:rPr lang="en-US" dirty="0" smtClean="0"/>
                        <a:t>Mobile No</a:t>
                      </a:r>
                      <a:endParaRPr lang="en-US" dirty="0"/>
                    </a:p>
                  </a:txBody>
                  <a:tcPr/>
                </a:tc>
                <a:tc>
                  <a:txBody>
                    <a:bodyPr/>
                    <a:lstStyle/>
                    <a:p>
                      <a:endParaRPr lang="en-US" dirty="0"/>
                    </a:p>
                  </a:txBody>
                  <a:tcPr/>
                </a:tc>
              </a:tr>
              <a:tr h="675778">
                <a:tc>
                  <a:txBody>
                    <a:bodyPr/>
                    <a:lstStyle/>
                    <a:p>
                      <a:r>
                        <a:rPr lang="en-US" dirty="0" smtClean="0"/>
                        <a:t>Office Address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98716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Requisition Form (Employee)</a:t>
            </a:r>
            <a:endParaRPr lang="en-US" b="1" dirty="0"/>
          </a:p>
        </p:txBody>
      </p:sp>
      <p:sp>
        <p:nvSpPr>
          <p:cNvPr id="3" name="Content Placeholder 2"/>
          <p:cNvSpPr>
            <a:spLocks noGrp="1"/>
          </p:cNvSpPr>
          <p:nvPr>
            <p:ph sz="half" idx="1"/>
          </p:nvPr>
        </p:nvSpPr>
        <p:spPr>
          <a:noFill/>
        </p:spPr>
        <p:txBody>
          <a:bodyPr>
            <a:normAutofit lnSpcReduction="10000"/>
          </a:bodyPr>
          <a:lstStyle/>
          <a:p>
            <a:r>
              <a:rPr lang="en-US" dirty="0"/>
              <a:t>Object: </a:t>
            </a:r>
            <a:r>
              <a:rPr lang="en-US" dirty="0" smtClean="0"/>
              <a:t>Requisition</a:t>
            </a:r>
            <a:endParaRPr lang="en-US" dirty="0"/>
          </a:p>
          <a:p>
            <a:r>
              <a:rPr lang="en-US" dirty="0" smtClean="0"/>
              <a:t>Attribute:</a:t>
            </a:r>
          </a:p>
          <a:p>
            <a:pPr marL="457200" lvl="1" indent="0">
              <a:buNone/>
            </a:pPr>
            <a:r>
              <a:rPr lang="en-US" dirty="0" smtClean="0"/>
              <a:t>	Id;</a:t>
            </a:r>
          </a:p>
          <a:p>
            <a:pPr marL="457200" lvl="1" indent="0">
              <a:buNone/>
            </a:pPr>
            <a:r>
              <a:rPr lang="en-US" dirty="0"/>
              <a:t>	</a:t>
            </a:r>
            <a:r>
              <a:rPr lang="en-US" dirty="0" smtClean="0"/>
              <a:t>Employee;</a:t>
            </a:r>
          </a:p>
          <a:p>
            <a:pPr marL="457200" lvl="1" indent="0">
              <a:buNone/>
            </a:pPr>
            <a:r>
              <a:rPr lang="en-US" dirty="0"/>
              <a:t>	</a:t>
            </a:r>
            <a:r>
              <a:rPr lang="en-US" dirty="0" err="1" smtClean="0"/>
              <a:t>JourneyStartDateTime</a:t>
            </a:r>
            <a:r>
              <a:rPr lang="en-US" dirty="0" smtClean="0"/>
              <a:t>;</a:t>
            </a:r>
          </a:p>
          <a:p>
            <a:pPr marL="457200" lvl="1" indent="0">
              <a:buNone/>
            </a:pPr>
            <a:r>
              <a:rPr lang="en-US" dirty="0" smtClean="0"/>
              <a:t>	</a:t>
            </a:r>
            <a:r>
              <a:rPr lang="en-US" dirty="0" err="1" smtClean="0"/>
              <a:t>JourneyEndDateTime</a:t>
            </a:r>
            <a:r>
              <a:rPr lang="en-US" dirty="0" smtClean="0"/>
              <a:t>;</a:t>
            </a:r>
          </a:p>
          <a:p>
            <a:pPr marL="457200" lvl="1" indent="0">
              <a:buNone/>
            </a:pPr>
            <a:r>
              <a:rPr lang="en-US" dirty="0"/>
              <a:t>	</a:t>
            </a:r>
            <a:r>
              <a:rPr lang="en-US" dirty="0" err="1" smtClean="0"/>
              <a:t>SetCapacity</a:t>
            </a:r>
            <a:r>
              <a:rPr lang="en-US" dirty="0" smtClean="0"/>
              <a:t>;</a:t>
            </a:r>
          </a:p>
          <a:p>
            <a:pPr marL="457200" lvl="1" indent="0">
              <a:buNone/>
            </a:pPr>
            <a:r>
              <a:rPr lang="en-US" dirty="0"/>
              <a:t>	</a:t>
            </a:r>
            <a:r>
              <a:rPr lang="en-US" dirty="0" err="1" smtClean="0"/>
              <a:t>JourneyFrom</a:t>
            </a:r>
            <a:r>
              <a:rPr lang="en-US" dirty="0" smtClean="0"/>
              <a:t>;</a:t>
            </a:r>
          </a:p>
          <a:p>
            <a:pPr marL="457200" lvl="1" indent="0">
              <a:buNone/>
            </a:pPr>
            <a:r>
              <a:rPr lang="en-US" dirty="0"/>
              <a:t>	</a:t>
            </a:r>
            <a:r>
              <a:rPr lang="en-US" dirty="0" err="1" smtClean="0"/>
              <a:t>JourneyTo</a:t>
            </a:r>
            <a:r>
              <a:rPr lang="en-US" dirty="0" smtClean="0"/>
              <a:t>;</a:t>
            </a:r>
          </a:p>
          <a:p>
            <a:pPr marL="457200" lvl="1" indent="0">
              <a:buNone/>
            </a:pPr>
            <a:r>
              <a:rPr lang="en-US" dirty="0"/>
              <a:t>	</a:t>
            </a:r>
            <a:r>
              <a:rPr lang="en-US" dirty="0" err="1" smtClean="0"/>
              <a:t>JourneyDescription</a:t>
            </a:r>
            <a:r>
              <a:rPr lang="en-US" dirty="0" smtClean="0"/>
              <a:t>;</a:t>
            </a:r>
          </a:p>
          <a:p>
            <a:pPr marL="457200" lvl="1" indent="0">
              <a:buNone/>
            </a:pPr>
            <a:r>
              <a:rPr lang="en-US" dirty="0"/>
              <a:t>	</a:t>
            </a:r>
            <a:r>
              <a:rPr lang="en-US" dirty="0" smtClean="0"/>
              <a:t> </a:t>
            </a:r>
            <a:endParaRPr lang="en-US" dirty="0"/>
          </a:p>
          <a:p>
            <a:endParaRPr lang="en-US" dirty="0"/>
          </a:p>
        </p:txBody>
      </p:sp>
      <p:sp>
        <p:nvSpPr>
          <p:cNvPr id="4" name="Content Placeholder 3"/>
          <p:cNvSpPr>
            <a:spLocks noGrp="1"/>
          </p:cNvSpPr>
          <p:nvPr>
            <p:ph sz="half" idx="2"/>
          </p:nvPr>
        </p:nvSpPr>
        <p:spPr/>
        <p:txBody>
          <a:bodyPr>
            <a:normAutofit lnSpcReduction="10000"/>
          </a:bodyPr>
          <a:lstStyle/>
          <a:p>
            <a:endParaRPr lang="en-US" dirty="0" smtClean="0"/>
          </a:p>
          <a:p>
            <a:r>
              <a:rPr lang="en-US" dirty="0" smtClean="0"/>
              <a:t>Activity</a:t>
            </a:r>
            <a:r>
              <a:rPr lang="en-US" dirty="0"/>
              <a:t>:</a:t>
            </a:r>
          </a:p>
          <a:p>
            <a:pPr marL="0" indent="0">
              <a:buNone/>
            </a:pPr>
            <a:r>
              <a:rPr lang="en-US" dirty="0"/>
              <a:t>	</a:t>
            </a:r>
            <a:r>
              <a:rPr lang="en-US" dirty="0" err="1"/>
              <a:t>RequisitionList</a:t>
            </a:r>
            <a:r>
              <a:rPr lang="en-US" dirty="0"/>
              <a:t>();</a:t>
            </a:r>
          </a:p>
          <a:p>
            <a:pPr marL="0" indent="0">
              <a:buNone/>
            </a:pPr>
            <a:r>
              <a:rPr lang="en-US" dirty="0"/>
              <a:t>	</a:t>
            </a:r>
            <a:r>
              <a:rPr lang="en-US" dirty="0" err="1"/>
              <a:t>SearchRequisition</a:t>
            </a:r>
            <a:r>
              <a:rPr lang="en-US" dirty="0" smtClean="0"/>
              <a:t>();</a:t>
            </a:r>
          </a:p>
          <a:p>
            <a:pPr marL="0" indent="0">
              <a:buNone/>
            </a:pPr>
            <a:r>
              <a:rPr lang="en-US" dirty="0"/>
              <a:t>	</a:t>
            </a:r>
            <a:r>
              <a:rPr lang="en-US" dirty="0" err="1" smtClean="0"/>
              <a:t>SendRequisition</a:t>
            </a:r>
            <a:r>
              <a:rPr lang="en-US" dirty="0" smtClean="0"/>
              <a:t>();</a:t>
            </a:r>
            <a:endParaRPr lang="en-US" dirty="0"/>
          </a:p>
          <a:p>
            <a:pPr marL="0" indent="0">
              <a:buNone/>
            </a:pPr>
            <a:r>
              <a:rPr lang="en-US" dirty="0"/>
              <a:t>	</a:t>
            </a:r>
            <a:r>
              <a:rPr lang="en-US" dirty="0" err="1" smtClean="0"/>
              <a:t>CancelRequisition</a:t>
            </a:r>
            <a:r>
              <a:rPr lang="en-US" dirty="0" smtClean="0"/>
              <a:t>();</a:t>
            </a:r>
          </a:p>
          <a:p>
            <a:pPr marL="0" indent="0">
              <a:buNone/>
            </a:pPr>
            <a:r>
              <a:rPr lang="en-US" dirty="0"/>
              <a:t>	</a:t>
            </a:r>
            <a:r>
              <a:rPr lang="en-US" dirty="0" err="1" smtClean="0"/>
              <a:t>EditprofileInfo</a:t>
            </a:r>
            <a:r>
              <a:rPr lang="en-US" dirty="0" smtClean="0"/>
              <a:t>();</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27304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45" y="1214651"/>
            <a:ext cx="10822674" cy="5377218"/>
          </a:xfrm>
          <a:prstGeom prst="rect">
            <a:avLst/>
          </a:prstGeom>
        </p:spPr>
      </p:pic>
      <p:sp>
        <p:nvSpPr>
          <p:cNvPr id="3" name="Title 1"/>
          <p:cNvSpPr txBox="1">
            <a:spLocks/>
          </p:cNvSpPr>
          <p:nvPr/>
        </p:nvSpPr>
        <p:spPr>
          <a:xfrm>
            <a:off x="838199" y="239151"/>
            <a:ext cx="10556631" cy="858129"/>
          </a:xfrm>
          <a:prstGeom prst="rect">
            <a:avLst/>
          </a:prstGeo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Goal of The System </a:t>
            </a:r>
            <a:endParaRPr lang="en-US" b="1" dirty="0"/>
          </a:p>
        </p:txBody>
      </p:sp>
    </p:spTree>
    <p:extLst>
      <p:ext uri="{BB962C8B-B14F-4D97-AF65-F5344CB8AC3E}">
        <p14:creationId xmlns:p14="http://schemas.microsoft.com/office/powerpoint/2010/main" val="2853610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Controller Form</a:t>
            </a:r>
            <a:endParaRPr lang="en-US" b="1" dirty="0"/>
          </a:p>
        </p:txBody>
      </p:sp>
      <p:sp>
        <p:nvSpPr>
          <p:cNvPr id="3" name="Content Placeholder 2"/>
          <p:cNvSpPr>
            <a:spLocks noGrp="1"/>
          </p:cNvSpPr>
          <p:nvPr>
            <p:ph sz="half" idx="1"/>
          </p:nvPr>
        </p:nvSpPr>
        <p:spPr>
          <a:xfrm>
            <a:off x="838200" y="1825625"/>
            <a:ext cx="5222358" cy="4745296"/>
          </a:xfrm>
          <a:noFill/>
        </p:spPr>
        <p:txBody>
          <a:bodyPr>
            <a:normAutofit/>
          </a:bodyPr>
          <a:lstStyle/>
          <a:p>
            <a:r>
              <a:rPr lang="en-US" sz="2400" dirty="0"/>
              <a:t>Object: </a:t>
            </a:r>
            <a:r>
              <a:rPr lang="en-US" sz="2400" dirty="0" smtClean="0"/>
              <a:t>Requisition</a:t>
            </a:r>
            <a:endParaRPr lang="en-US" sz="2400" dirty="0"/>
          </a:p>
          <a:p>
            <a:r>
              <a:rPr lang="en-US" sz="2400" dirty="0" smtClean="0"/>
              <a:t>Attribute:</a:t>
            </a:r>
          </a:p>
          <a:p>
            <a:pPr marL="457200" lvl="1" indent="0">
              <a:buNone/>
            </a:pPr>
            <a:r>
              <a:rPr lang="en-US" dirty="0" smtClean="0"/>
              <a:t>	Requisition;</a:t>
            </a:r>
          </a:p>
          <a:p>
            <a:pPr marL="457200" lvl="1" indent="0">
              <a:buNone/>
            </a:pPr>
            <a:r>
              <a:rPr lang="en-US" dirty="0"/>
              <a:t>	</a:t>
            </a:r>
            <a:r>
              <a:rPr lang="en-US" dirty="0" smtClean="0"/>
              <a:t>Driver;</a:t>
            </a:r>
          </a:p>
          <a:p>
            <a:pPr marL="457200" lvl="1" indent="0">
              <a:buNone/>
            </a:pPr>
            <a:r>
              <a:rPr lang="en-US" dirty="0"/>
              <a:t>	</a:t>
            </a:r>
            <a:r>
              <a:rPr lang="en-US" dirty="0" smtClean="0"/>
              <a:t>Vehicle;</a:t>
            </a:r>
          </a:p>
          <a:p>
            <a:pPr marL="457200" lvl="1" indent="0">
              <a:buNone/>
            </a:pPr>
            <a:r>
              <a:rPr lang="en-US" dirty="0"/>
              <a:t>	</a:t>
            </a:r>
            <a:r>
              <a:rPr lang="en-US" dirty="0" err="1" smtClean="0"/>
              <a:t>CheckIn</a:t>
            </a:r>
            <a:r>
              <a:rPr lang="en-US" dirty="0" smtClean="0"/>
              <a:t>;</a:t>
            </a:r>
          </a:p>
          <a:p>
            <a:pPr marL="457200" lvl="1" indent="0">
              <a:buNone/>
            </a:pPr>
            <a:r>
              <a:rPr lang="en-US" dirty="0" smtClean="0"/>
              <a:t>	</a:t>
            </a:r>
            <a:r>
              <a:rPr lang="en-US" dirty="0" err="1" smtClean="0"/>
              <a:t>CheckOut</a:t>
            </a:r>
            <a:r>
              <a:rPr lang="en-US" dirty="0" smtClean="0"/>
              <a:t>;</a:t>
            </a:r>
          </a:p>
          <a:p>
            <a:pPr marL="457200" lvl="1" indent="0">
              <a:buNone/>
            </a:pPr>
            <a:r>
              <a:rPr lang="en-US" sz="2900" dirty="0"/>
              <a:t>	</a:t>
            </a:r>
            <a:endParaRPr lang="en-US" sz="2900" dirty="0" smtClean="0"/>
          </a:p>
          <a:p>
            <a:pPr marL="457200" lvl="1" indent="0">
              <a:buNone/>
            </a:pPr>
            <a:endParaRPr lang="en-US" dirty="0"/>
          </a:p>
          <a:p>
            <a:endParaRPr lang="en-US" dirty="0"/>
          </a:p>
        </p:txBody>
      </p:sp>
      <p:sp>
        <p:nvSpPr>
          <p:cNvPr id="5" name="Content Placeholder 2"/>
          <p:cNvSpPr txBox="1">
            <a:spLocks/>
          </p:cNvSpPr>
          <p:nvPr/>
        </p:nvSpPr>
        <p:spPr>
          <a:xfrm>
            <a:off x="6060559" y="1825625"/>
            <a:ext cx="5293242" cy="4745296"/>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smtClean="0"/>
              <a:t>Activity:</a:t>
            </a:r>
          </a:p>
          <a:p>
            <a:pPr marL="0" indent="0">
              <a:buFont typeface="Arial" panose="020B0604020202020204" pitchFamily="34" charset="0"/>
              <a:buNone/>
            </a:pPr>
            <a:r>
              <a:rPr lang="en-US" dirty="0" smtClean="0"/>
              <a:t>	</a:t>
            </a:r>
            <a:r>
              <a:rPr lang="en-US" dirty="0" err="1" smtClean="0"/>
              <a:t>RequisitionList</a:t>
            </a:r>
            <a:r>
              <a:rPr lang="en-US" dirty="0" smtClean="0"/>
              <a:t>();</a:t>
            </a:r>
          </a:p>
          <a:p>
            <a:pPr marL="0" indent="0">
              <a:buFont typeface="Arial" panose="020B0604020202020204" pitchFamily="34" charset="0"/>
              <a:buNone/>
            </a:pPr>
            <a:r>
              <a:rPr lang="en-US" dirty="0" smtClean="0"/>
              <a:t>	</a:t>
            </a:r>
            <a:r>
              <a:rPr lang="en-US" dirty="0" err="1" smtClean="0"/>
              <a:t>AddVehicle</a:t>
            </a:r>
            <a:r>
              <a:rPr lang="en-US" dirty="0" smtClean="0"/>
              <a:t>();</a:t>
            </a:r>
          </a:p>
          <a:p>
            <a:pPr marL="0" indent="0">
              <a:buFont typeface="Arial" panose="020B0604020202020204" pitchFamily="34" charset="0"/>
              <a:buNone/>
            </a:pPr>
            <a:r>
              <a:rPr lang="en-US" dirty="0" smtClean="0"/>
              <a:t>	</a:t>
            </a:r>
            <a:r>
              <a:rPr lang="en-US" dirty="0" err="1" smtClean="0"/>
              <a:t>AddDriver</a:t>
            </a:r>
            <a:r>
              <a:rPr lang="en-US" dirty="0" smtClean="0"/>
              <a:t>();</a:t>
            </a:r>
          </a:p>
          <a:p>
            <a:pPr marL="0" indent="0">
              <a:buFont typeface="Arial" panose="020B0604020202020204" pitchFamily="34" charset="0"/>
              <a:buNone/>
            </a:pPr>
            <a:r>
              <a:rPr lang="en-US" dirty="0"/>
              <a:t>	</a:t>
            </a:r>
            <a:r>
              <a:rPr lang="en-US" dirty="0" err="1" smtClean="0"/>
              <a:t>ApproveRequisition</a:t>
            </a:r>
            <a:r>
              <a:rPr lang="en-US" dirty="0" smtClean="0"/>
              <a:t>();</a:t>
            </a:r>
          </a:p>
          <a:p>
            <a:pPr marL="0" indent="0">
              <a:buFont typeface="Arial" panose="020B0604020202020204" pitchFamily="34" charset="0"/>
              <a:buNone/>
            </a:pPr>
            <a:r>
              <a:rPr lang="en-US" dirty="0" smtClean="0"/>
              <a:t>	</a:t>
            </a:r>
            <a:r>
              <a:rPr lang="en-US" dirty="0" err="1" smtClean="0"/>
              <a:t>CancelRequisition</a:t>
            </a:r>
            <a:r>
              <a:rPr lang="en-US" dirty="0" smtClean="0"/>
              <a:t>();</a:t>
            </a:r>
          </a:p>
          <a:p>
            <a:pPr marL="0" indent="0">
              <a:buFont typeface="Arial" panose="020B0604020202020204" pitchFamily="34" charset="0"/>
              <a:buNone/>
            </a:pPr>
            <a:r>
              <a:rPr lang="en-US" dirty="0"/>
              <a:t>	</a:t>
            </a:r>
            <a:r>
              <a:rPr lang="en-US" dirty="0" smtClean="0"/>
              <a:t>Re-Assign();</a:t>
            </a:r>
          </a:p>
          <a:p>
            <a:pPr marL="0" indent="0">
              <a:buFont typeface="Arial" panose="020B0604020202020204" pitchFamily="34" charset="0"/>
              <a:buNone/>
            </a:pPr>
            <a:r>
              <a:rPr lang="en-US" dirty="0"/>
              <a:t>	</a:t>
            </a:r>
            <a:r>
              <a:rPr lang="en-US" dirty="0" err="1" smtClean="0"/>
              <a:t>CheckIn</a:t>
            </a:r>
            <a:r>
              <a:rPr lang="en-US" dirty="0" smtClean="0"/>
              <a:t>();</a:t>
            </a:r>
          </a:p>
          <a:p>
            <a:pPr marL="0" indent="0">
              <a:buFont typeface="Arial" panose="020B0604020202020204" pitchFamily="34" charset="0"/>
              <a:buNone/>
            </a:pPr>
            <a:r>
              <a:rPr lang="en-US" dirty="0"/>
              <a:t>	</a:t>
            </a:r>
            <a:r>
              <a:rPr lang="en-US" dirty="0" err="1" smtClean="0"/>
              <a:t>CheckOut</a:t>
            </a:r>
            <a:r>
              <a:rPr lang="en-US" dirty="0" smtClean="0"/>
              <a:t>();</a:t>
            </a:r>
          </a:p>
          <a:p>
            <a:pPr marL="0" indent="0">
              <a:buFont typeface="Arial" panose="020B0604020202020204" pitchFamily="34" charse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522459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My Profile</a:t>
            </a:r>
            <a:endParaRPr lang="en-US" dirty="0">
              <a:solidFill>
                <a:schemeClr val="tx1"/>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Requisition</a:t>
            </a:r>
            <a:endParaRPr lang="en-US" dirty="0">
              <a:solidFill>
                <a:schemeClr val="tx1"/>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 Request</a:t>
            </a:r>
            <a:endParaRPr lang="en-US" sz="1600" dirty="0">
              <a:solidFill>
                <a:schemeClr val="tx1"/>
              </a:solidFill>
            </a:endParaRPr>
          </a:p>
        </p:txBody>
      </p:sp>
      <p:sp>
        <p:nvSpPr>
          <p:cNvPr id="19" name="Rounded Rectangle 18"/>
          <p:cNvSpPr/>
          <p:nvPr/>
        </p:nvSpPr>
        <p:spPr>
          <a:xfrm>
            <a:off x="838199" y="3819421"/>
            <a:ext cx="1290852" cy="506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Vehicle Search</a:t>
            </a:r>
            <a:endParaRPr lang="en-US" sz="1600" dirty="0">
              <a:solidFill>
                <a:schemeClr val="tx1"/>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&gt; </a:t>
            </a:r>
            <a:r>
              <a:rPr lang="en-US" dirty="0" smtClean="0">
                <a:solidFill>
                  <a:schemeClr val="tx1"/>
                </a:solidFill>
              </a:rPr>
              <a:t>Dash </a:t>
            </a:r>
            <a:r>
              <a:rPr lang="en-US" dirty="0" smtClean="0">
                <a:solidFill>
                  <a:schemeClr val="tx1"/>
                </a:solidFill>
              </a:rPr>
              <a:t>Board</a:t>
            </a: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80147619"/>
              </p:ext>
            </p:extLst>
          </p:nvPr>
        </p:nvGraphicFramePr>
        <p:xfrm>
          <a:off x="2291683" y="3063335"/>
          <a:ext cx="6251816" cy="1890800"/>
        </p:xfrm>
        <a:graphic>
          <a:graphicData uri="http://schemas.openxmlformats.org/drawingml/2006/table">
            <a:tbl>
              <a:tblPr firstRow="1" bandRow="1">
                <a:tableStyleId>{5C22544A-7EE6-4342-B048-85BDC9FD1C3A}</a:tableStyleId>
              </a:tblPr>
              <a:tblGrid>
                <a:gridCol w="6251816"/>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r>
              <a:tr h="378160">
                <a:tc>
                  <a:txBody>
                    <a:bodyPr/>
                    <a:lstStyle/>
                    <a:p>
                      <a:r>
                        <a:rPr lang="en-US" dirty="0" smtClean="0"/>
                        <a:t>Name: </a:t>
                      </a:r>
                      <a:r>
                        <a:rPr lang="en-US" baseline="0" dirty="0" smtClean="0"/>
                        <a:t>  </a:t>
                      </a:r>
                      <a:r>
                        <a:rPr lang="en-US" dirty="0" smtClean="0"/>
                        <a:t>Chitto Ranjan Sarker </a:t>
                      </a:r>
                    </a:p>
                  </a:txBody>
                  <a:tcPr/>
                </a:tc>
              </a:tr>
              <a:tr h="378160">
                <a:tc>
                  <a:txBody>
                    <a:bodyPr/>
                    <a:lstStyle/>
                    <a:p>
                      <a:r>
                        <a:rPr lang="en-US" dirty="0" smtClean="0"/>
                        <a:t>Cell: </a:t>
                      </a:r>
                      <a:r>
                        <a:rPr lang="en-US" baseline="0" dirty="0" smtClean="0"/>
                        <a:t>      </a:t>
                      </a:r>
                      <a:r>
                        <a:rPr lang="en-US" dirty="0" smtClean="0"/>
                        <a:t>+8801714863917 </a:t>
                      </a:r>
                    </a:p>
                  </a:txBody>
                  <a:tcPr/>
                </a:tc>
              </a:tr>
              <a:tr h="378160">
                <a:tc>
                  <a:txBody>
                    <a:bodyPr/>
                    <a:lstStyle/>
                    <a:p>
                      <a:r>
                        <a:rPr lang="en-US" dirty="0" smtClean="0"/>
                        <a:t>Email: </a:t>
                      </a:r>
                      <a:r>
                        <a:rPr lang="en-US" baseline="0" dirty="0" smtClean="0"/>
                        <a:t>   </a:t>
                      </a:r>
                      <a:r>
                        <a:rPr lang="en-US" dirty="0" smtClean="0"/>
                        <a:t>chittoranjan.sarker@gmail.com </a:t>
                      </a:r>
                    </a:p>
                  </a:txBody>
                  <a:tcPr/>
                </a:tc>
              </a:tr>
              <a:tr h="378160">
                <a:tc>
                  <a:txBody>
                    <a:bodyPr/>
                    <a:lstStyle/>
                    <a:p>
                      <a:r>
                        <a:rPr lang="en-US" dirty="0" smtClean="0"/>
                        <a:t>Gender: </a:t>
                      </a:r>
                      <a:r>
                        <a:rPr lang="en-US" baseline="0" dirty="0" smtClean="0"/>
                        <a:t> </a:t>
                      </a:r>
                      <a:r>
                        <a:rPr lang="en-US" dirty="0" smtClean="0"/>
                        <a:t>Male </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202" y="2528211"/>
            <a:ext cx="988965" cy="914832"/>
          </a:xfrm>
          <a:prstGeom prst="rect">
            <a:avLst/>
          </a:prstGeom>
        </p:spPr>
      </p:pic>
    </p:spTree>
    <p:extLst>
      <p:ext uri="{BB962C8B-B14F-4D97-AF65-F5344CB8AC3E}">
        <p14:creationId xmlns:p14="http://schemas.microsoft.com/office/powerpoint/2010/main" val="3363859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9" name="Rounded Rectangle 18"/>
          <p:cNvSpPr/>
          <p:nvPr/>
        </p:nvSpPr>
        <p:spPr>
          <a:xfrm>
            <a:off x="838199" y="3819421"/>
            <a:ext cx="1290852" cy="506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Search</a:t>
            </a:r>
            <a:endParaRPr lang="en-US" sz="1600" dirty="0">
              <a:solidFill>
                <a:prstClr val="black"/>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My Profile</a:t>
            </a:r>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93311976"/>
              </p:ext>
            </p:extLst>
          </p:nvPr>
        </p:nvGraphicFramePr>
        <p:xfrm>
          <a:off x="2291683" y="3063335"/>
          <a:ext cx="7425526" cy="2152720"/>
        </p:xfrm>
        <a:graphic>
          <a:graphicData uri="http://schemas.openxmlformats.org/drawingml/2006/table">
            <a:tbl>
              <a:tblPr firstRow="1" bandRow="1">
                <a:tableStyleId>{5C22544A-7EE6-4342-B048-85BDC9FD1C3A}</a:tableStyleId>
              </a:tblPr>
              <a:tblGrid>
                <a:gridCol w="3712763"/>
                <a:gridCol w="3712763"/>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r>
              <a:tr h="378160">
                <a:tc>
                  <a:txBody>
                    <a:bodyPr/>
                    <a:lstStyle/>
                    <a:p>
                      <a:r>
                        <a:rPr lang="en-US" dirty="0" smtClean="0"/>
                        <a:t>Name: </a:t>
                      </a:r>
                      <a:r>
                        <a:rPr lang="en-US" baseline="0" dirty="0" smtClean="0"/>
                        <a:t>  </a:t>
                      </a:r>
                      <a:r>
                        <a:rPr lang="en-US" dirty="0" smtClean="0"/>
                        <a:t>Chitto Ranjan Sarker </a:t>
                      </a:r>
                    </a:p>
                  </a:txBody>
                  <a:tcPr/>
                </a:tc>
                <a:tc>
                  <a:txBody>
                    <a:bodyPr/>
                    <a:lstStyle/>
                    <a:p>
                      <a:r>
                        <a:rPr lang="en-US" dirty="0" smtClean="0"/>
                        <a:t>Department: BKIICT</a:t>
                      </a:r>
                    </a:p>
                  </a:txBody>
                  <a:tcPr/>
                </a:tc>
              </a:tr>
              <a:tr h="378160">
                <a:tc>
                  <a:txBody>
                    <a:bodyPr/>
                    <a:lstStyle/>
                    <a:p>
                      <a:r>
                        <a:rPr lang="en-US" dirty="0" smtClean="0"/>
                        <a:t>Cell: </a:t>
                      </a:r>
                      <a:r>
                        <a:rPr lang="en-US" baseline="0" dirty="0" smtClean="0"/>
                        <a:t>      </a:t>
                      </a:r>
                      <a:r>
                        <a:rPr lang="en-US" dirty="0" smtClean="0"/>
                        <a:t>+8801714863917 </a:t>
                      </a:r>
                    </a:p>
                  </a:txBody>
                  <a:tcPr/>
                </a:tc>
                <a:tc>
                  <a:txBody>
                    <a:bodyPr/>
                    <a:lstStyle/>
                    <a:p>
                      <a:r>
                        <a:rPr lang="en-US" dirty="0" smtClean="0"/>
                        <a:t>Address: Mohammadpur, Dhaka.</a:t>
                      </a:r>
                    </a:p>
                  </a:txBody>
                  <a:tcPr/>
                </a:tc>
              </a:tr>
              <a:tr h="378160">
                <a:tc>
                  <a:txBody>
                    <a:bodyPr/>
                    <a:lstStyle/>
                    <a:p>
                      <a:r>
                        <a:rPr lang="en-US" dirty="0" smtClean="0"/>
                        <a:t>Email: </a:t>
                      </a:r>
                      <a:r>
                        <a:rPr lang="en-US" baseline="0" dirty="0" smtClean="0"/>
                        <a:t>   </a:t>
                      </a:r>
                      <a:r>
                        <a:rPr lang="en-US" dirty="0" smtClean="0"/>
                        <a:t>chittoranjan.sarker@gmail.com </a:t>
                      </a:r>
                    </a:p>
                  </a:txBody>
                  <a:tcPr/>
                </a:tc>
                <a:tc>
                  <a:txBody>
                    <a:bodyPr/>
                    <a:lstStyle/>
                    <a:p>
                      <a:endParaRPr lang="en-US" dirty="0" smtClean="0"/>
                    </a:p>
                  </a:txBody>
                  <a:tcPr/>
                </a:tc>
              </a:tr>
              <a:tr h="378160">
                <a:tc>
                  <a:txBody>
                    <a:bodyPr/>
                    <a:lstStyle/>
                    <a:p>
                      <a:r>
                        <a:rPr lang="en-US" dirty="0" smtClean="0"/>
                        <a:t>Designation: Programmer </a:t>
                      </a:r>
                    </a:p>
                  </a:txBody>
                  <a:tcPr/>
                </a:tc>
                <a:tc>
                  <a:txBody>
                    <a:bodyPr/>
                    <a:lstStyle/>
                    <a:p>
                      <a:endParaRPr lang="en-US" dirty="0" smtClean="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202" y="2528211"/>
            <a:ext cx="988965" cy="914832"/>
          </a:xfrm>
          <a:prstGeom prst="rect">
            <a:avLst/>
          </a:prstGeom>
        </p:spPr>
      </p:pic>
      <p:sp>
        <p:nvSpPr>
          <p:cNvPr id="15" name="Rounded Rectangle 14"/>
          <p:cNvSpPr/>
          <p:nvPr/>
        </p:nvSpPr>
        <p:spPr>
          <a:xfrm>
            <a:off x="2279177" y="5363571"/>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Update</a:t>
            </a:r>
            <a:endParaRPr lang="en-US" dirty="0">
              <a:solidFill>
                <a:prstClr val="white"/>
              </a:solidFill>
            </a:endParaRPr>
          </a:p>
        </p:txBody>
      </p:sp>
    </p:spTree>
    <p:extLst>
      <p:ext uri="{BB962C8B-B14F-4D97-AF65-F5344CB8AC3E}">
        <p14:creationId xmlns:p14="http://schemas.microsoft.com/office/powerpoint/2010/main" val="1146407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9" name="Rounded Rectangle 18"/>
          <p:cNvSpPr/>
          <p:nvPr/>
        </p:nvSpPr>
        <p:spPr>
          <a:xfrm>
            <a:off x="838199" y="3819421"/>
            <a:ext cx="1290852" cy="506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Search</a:t>
            </a:r>
            <a:endParaRPr lang="en-US" sz="1600" dirty="0">
              <a:solidFill>
                <a:prstClr val="black"/>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Update</a:t>
            </a:r>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30720802"/>
              </p:ext>
            </p:extLst>
          </p:nvPr>
        </p:nvGraphicFramePr>
        <p:xfrm>
          <a:off x="2279177" y="3584264"/>
          <a:ext cx="7425526" cy="2152720"/>
        </p:xfrm>
        <a:graphic>
          <a:graphicData uri="http://schemas.openxmlformats.org/drawingml/2006/table">
            <a:tbl>
              <a:tblPr firstRow="1" bandRow="1">
                <a:tableStyleId>{5C22544A-7EE6-4342-B048-85BDC9FD1C3A}</a:tableStyleId>
              </a:tblPr>
              <a:tblGrid>
                <a:gridCol w="3712763"/>
                <a:gridCol w="3712763"/>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r>
              <a:tr h="378160">
                <a:tc>
                  <a:txBody>
                    <a:bodyPr/>
                    <a:lstStyle/>
                    <a:p>
                      <a:r>
                        <a:rPr lang="en-US" dirty="0" smtClean="0"/>
                        <a:t>Name: </a:t>
                      </a:r>
                      <a:r>
                        <a:rPr lang="en-US" baseline="0" dirty="0" smtClean="0"/>
                        <a:t>  </a:t>
                      </a:r>
                      <a:r>
                        <a:rPr lang="en-US" dirty="0" smtClean="0"/>
                        <a:t>Chitto Ranjan Sarker </a:t>
                      </a:r>
                    </a:p>
                  </a:txBody>
                  <a:tcPr/>
                </a:tc>
                <a:tc>
                  <a:txBody>
                    <a:bodyPr/>
                    <a:lstStyle/>
                    <a:p>
                      <a:r>
                        <a:rPr lang="en-US" dirty="0" smtClean="0"/>
                        <a:t>Department: BKIICT</a:t>
                      </a:r>
                    </a:p>
                  </a:txBody>
                  <a:tcPr/>
                </a:tc>
              </a:tr>
              <a:tr h="378160">
                <a:tc>
                  <a:txBody>
                    <a:bodyPr/>
                    <a:lstStyle/>
                    <a:p>
                      <a:r>
                        <a:rPr lang="en-US" dirty="0" smtClean="0"/>
                        <a:t>Cell: </a:t>
                      </a:r>
                      <a:r>
                        <a:rPr lang="en-US" baseline="0" dirty="0" smtClean="0"/>
                        <a:t>      </a:t>
                      </a:r>
                      <a:r>
                        <a:rPr lang="en-US" dirty="0" smtClean="0"/>
                        <a:t>+8801714863917 </a:t>
                      </a:r>
                    </a:p>
                  </a:txBody>
                  <a:tcPr/>
                </a:tc>
                <a:tc>
                  <a:txBody>
                    <a:bodyPr/>
                    <a:lstStyle/>
                    <a:p>
                      <a:r>
                        <a:rPr lang="en-US" dirty="0" smtClean="0"/>
                        <a:t>Address: Mohammadpur, Dhaka.</a:t>
                      </a:r>
                    </a:p>
                  </a:txBody>
                  <a:tcPr/>
                </a:tc>
              </a:tr>
              <a:tr h="378160">
                <a:tc>
                  <a:txBody>
                    <a:bodyPr/>
                    <a:lstStyle/>
                    <a:p>
                      <a:r>
                        <a:rPr lang="en-US" dirty="0" smtClean="0"/>
                        <a:t>Email: </a:t>
                      </a:r>
                      <a:r>
                        <a:rPr lang="en-US" baseline="0" dirty="0" smtClean="0"/>
                        <a:t>   </a:t>
                      </a:r>
                      <a:r>
                        <a:rPr lang="en-US" dirty="0" smtClean="0"/>
                        <a:t>chittoranjan.sarker@gmail.com </a:t>
                      </a:r>
                    </a:p>
                  </a:txBody>
                  <a:tcPr/>
                </a:tc>
                <a:tc>
                  <a:txBody>
                    <a:bodyPr/>
                    <a:lstStyle/>
                    <a:p>
                      <a:endParaRPr lang="en-US" dirty="0" smtClean="0"/>
                    </a:p>
                  </a:txBody>
                  <a:tcPr/>
                </a:tc>
              </a:tr>
              <a:tr h="378160">
                <a:tc>
                  <a:txBody>
                    <a:bodyPr/>
                    <a:lstStyle/>
                    <a:p>
                      <a:r>
                        <a:rPr lang="en-US" dirty="0" smtClean="0"/>
                        <a:t>Designation: Programmer </a:t>
                      </a:r>
                    </a:p>
                  </a:txBody>
                  <a:tcPr/>
                </a:tc>
                <a:tc>
                  <a:txBody>
                    <a:bodyPr/>
                    <a:lstStyle/>
                    <a:p>
                      <a:endParaRPr lang="en-US" dirty="0" smtClean="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77" y="2472856"/>
            <a:ext cx="988965" cy="914832"/>
          </a:xfrm>
          <a:prstGeom prst="rect">
            <a:avLst/>
          </a:prstGeom>
        </p:spPr>
      </p:pic>
      <p:sp>
        <p:nvSpPr>
          <p:cNvPr id="15" name="Rounded Rectangle 14"/>
          <p:cNvSpPr/>
          <p:nvPr/>
        </p:nvSpPr>
        <p:spPr>
          <a:xfrm>
            <a:off x="2279177" y="5827595"/>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Update</a:t>
            </a:r>
            <a:endParaRPr lang="en-US" dirty="0">
              <a:solidFill>
                <a:prstClr val="white"/>
              </a:solidFill>
            </a:endParaRPr>
          </a:p>
        </p:txBody>
      </p:sp>
      <p:sp>
        <p:nvSpPr>
          <p:cNvPr id="16" name="Rounded Rectangle 15"/>
          <p:cNvSpPr/>
          <p:nvPr/>
        </p:nvSpPr>
        <p:spPr>
          <a:xfrm>
            <a:off x="6410323" y="3022165"/>
            <a:ext cx="1136890" cy="365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Browse</a:t>
            </a:r>
            <a:endParaRPr lang="en-US" dirty="0">
              <a:solidFill>
                <a:prstClr val="white"/>
              </a:solidFill>
            </a:endParaRPr>
          </a:p>
        </p:txBody>
      </p:sp>
    </p:spTree>
    <p:extLst>
      <p:ext uri="{BB962C8B-B14F-4D97-AF65-F5344CB8AC3E}">
        <p14:creationId xmlns:p14="http://schemas.microsoft.com/office/powerpoint/2010/main" val="3508682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9" name="Rounded Rectangle 18"/>
          <p:cNvSpPr/>
          <p:nvPr/>
        </p:nvSpPr>
        <p:spPr>
          <a:xfrm>
            <a:off x="838199" y="3819421"/>
            <a:ext cx="1290852" cy="506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Search</a:t>
            </a:r>
            <a:endParaRPr lang="en-US" sz="1600" dirty="0">
              <a:solidFill>
                <a:prstClr val="black"/>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Requisition</a:t>
            </a:r>
            <a:endParaRPr lang="en-US" dirty="0">
              <a:solidFill>
                <a:prstClr val="black"/>
              </a:solidFill>
            </a:endParaRPr>
          </a:p>
        </p:txBody>
      </p:sp>
      <p:sp>
        <p:nvSpPr>
          <p:cNvPr id="15" name="Rounded Rectangle 14"/>
          <p:cNvSpPr/>
          <p:nvPr/>
        </p:nvSpPr>
        <p:spPr>
          <a:xfrm>
            <a:off x="2279177" y="5827595"/>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Send</a:t>
            </a:r>
            <a:endParaRPr lang="en-US" dirty="0">
              <a:solidFill>
                <a:prstClr val="white"/>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979866340"/>
              </p:ext>
            </p:extLst>
          </p:nvPr>
        </p:nvGraphicFramePr>
        <p:xfrm>
          <a:off x="2279177" y="2935904"/>
          <a:ext cx="2881194" cy="365760"/>
        </p:xfrm>
        <a:graphic>
          <a:graphicData uri="http://schemas.openxmlformats.org/drawingml/2006/table">
            <a:tbl>
              <a:tblPr firstRow="1" bandRow="1">
                <a:tableStyleId>{5C22544A-7EE6-4342-B048-85BDC9FD1C3A}</a:tableStyleId>
              </a:tblPr>
              <a:tblGrid>
                <a:gridCol w="2881194"/>
              </a:tblGrid>
              <a:tr h="358507">
                <a:tc>
                  <a:txBody>
                    <a:bodyPr/>
                    <a:lstStyle/>
                    <a:p>
                      <a:r>
                        <a:rPr lang="en-US" dirty="0" smtClean="0"/>
                        <a:t>Send</a:t>
                      </a:r>
                      <a:r>
                        <a:rPr lang="en-US" baseline="0" dirty="0" smtClean="0"/>
                        <a:t> Requisition</a:t>
                      </a:r>
                      <a:endParaRPr lang="en-US" dirty="0"/>
                    </a:p>
                  </a:txBody>
                  <a:tcPr>
                    <a:solidFill>
                      <a:schemeClr val="bg1">
                        <a:lumMod val="75000"/>
                      </a:schemeClr>
                    </a:solidFill>
                  </a:tcPr>
                </a:tc>
              </a:tr>
            </a:tbl>
          </a:graphicData>
        </a:graphic>
      </p:graphicFrame>
    </p:spTree>
    <p:extLst>
      <p:ext uri="{BB962C8B-B14F-4D97-AF65-F5344CB8AC3E}">
        <p14:creationId xmlns:p14="http://schemas.microsoft.com/office/powerpoint/2010/main" val="1808752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9" name="Rounded Rectangle 18"/>
          <p:cNvSpPr/>
          <p:nvPr/>
        </p:nvSpPr>
        <p:spPr>
          <a:xfrm>
            <a:off x="838199" y="3819421"/>
            <a:ext cx="1290852" cy="506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Search</a:t>
            </a:r>
            <a:endParaRPr lang="en-US" sz="1600" dirty="0">
              <a:solidFill>
                <a:prstClr val="black"/>
              </a:solidFill>
            </a:endParaRPr>
          </a:p>
        </p:txBody>
      </p:sp>
      <p:sp>
        <p:nvSpPr>
          <p:cNvPr id="14" name="Rounded Rectangle 13"/>
          <p:cNvSpPr/>
          <p:nvPr/>
        </p:nvSpPr>
        <p:spPr>
          <a:xfrm>
            <a:off x="2279176" y="2472856"/>
            <a:ext cx="242930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schemeClr val="tx1"/>
                </a:solidFill>
              </a:rPr>
              <a:t>My</a:t>
            </a:r>
            <a:r>
              <a:rPr lang="en-US" dirty="0" smtClean="0">
                <a:solidFill>
                  <a:prstClr val="white"/>
                </a:solidFill>
              </a:rPr>
              <a:t> </a:t>
            </a:r>
            <a:r>
              <a:rPr lang="en-US" dirty="0" smtClean="0">
                <a:solidFill>
                  <a:prstClr val="black"/>
                </a:solidFill>
              </a:rPr>
              <a:t>Requisition</a:t>
            </a:r>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71748141"/>
              </p:ext>
            </p:extLst>
          </p:nvPr>
        </p:nvGraphicFramePr>
        <p:xfrm>
          <a:off x="2279177" y="2935904"/>
          <a:ext cx="2881194" cy="365760"/>
        </p:xfrm>
        <a:graphic>
          <a:graphicData uri="http://schemas.openxmlformats.org/drawingml/2006/table">
            <a:tbl>
              <a:tblPr firstRow="1" bandRow="1">
                <a:tableStyleId>{5C22544A-7EE6-4342-B048-85BDC9FD1C3A}</a:tableStyleId>
              </a:tblPr>
              <a:tblGrid>
                <a:gridCol w="2881194"/>
              </a:tblGrid>
              <a:tr h="358507">
                <a:tc>
                  <a:txBody>
                    <a:bodyPr/>
                    <a:lstStyle/>
                    <a:p>
                      <a:r>
                        <a:rPr lang="en-US" baseline="0" dirty="0" smtClean="0"/>
                        <a:t>Requisition List</a:t>
                      </a:r>
                      <a:endParaRPr lang="en-US" dirty="0"/>
                    </a:p>
                  </a:txBody>
                  <a:tcPr>
                    <a:solidFill>
                      <a:schemeClr val="bg1">
                        <a:lumMod val="75000"/>
                      </a:schemeClr>
                    </a:solidFill>
                  </a:tcPr>
                </a:tc>
              </a:tr>
            </a:tbl>
          </a:graphicData>
        </a:graphic>
      </p:graphicFrame>
    </p:spTree>
    <p:extLst>
      <p:ext uri="{BB962C8B-B14F-4D97-AF65-F5344CB8AC3E}">
        <p14:creationId xmlns:p14="http://schemas.microsoft.com/office/powerpoint/2010/main" val="722558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Search</a:t>
            </a:r>
            <a:endParaRPr lang="en-US" sz="1600" dirty="0">
              <a:solidFill>
                <a:schemeClr val="tx1"/>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Vehicle</a:t>
            </a:r>
            <a:endParaRPr lang="en-US" sz="1600" dirty="0">
              <a:solidFill>
                <a:schemeClr val="tx1"/>
              </a:solidFill>
            </a:endParaRPr>
          </a:p>
        </p:txBody>
      </p:sp>
      <p:sp>
        <p:nvSpPr>
          <p:cNvPr id="10" name="Rounded Rectangle 9"/>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Driver</a:t>
            </a:r>
            <a:endParaRPr lang="en-US" sz="1600" dirty="0">
              <a:solidFill>
                <a:schemeClr val="tx1"/>
              </a:solidFill>
            </a:endParaRPr>
          </a:p>
        </p:txBody>
      </p:sp>
      <p:sp>
        <p:nvSpPr>
          <p:cNvPr id="12" name="Rounded Rectangle 11"/>
          <p:cNvSpPr/>
          <p:nvPr/>
        </p:nvSpPr>
        <p:spPr>
          <a:xfrm>
            <a:off x="838200" y="3391313"/>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Employee</a:t>
            </a:r>
            <a:endParaRPr lang="en-US" sz="1600" dirty="0">
              <a:solidFill>
                <a:schemeClr val="tx1"/>
              </a:solidFill>
            </a:endParaRPr>
          </a:p>
        </p:txBody>
      </p:sp>
    </p:spTree>
    <p:extLst>
      <p:ext uri="{BB962C8B-B14F-4D97-AF65-F5344CB8AC3E}">
        <p14:creationId xmlns:p14="http://schemas.microsoft.com/office/powerpoint/2010/main" val="3513687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Controller Diagram</a:t>
            </a:r>
            <a:endParaRPr lang="en-US" b="1" dirty="0"/>
          </a:p>
        </p:txBody>
      </p:sp>
      <p:sp>
        <p:nvSpPr>
          <p:cNvPr id="12" name="Flowchart: Internal Storage 11"/>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Search</a:t>
            </a:r>
            <a:endParaRPr lang="en-US" sz="1600" dirty="0">
              <a:solidFill>
                <a:schemeClr val="tx1"/>
              </a:solidFill>
            </a:endParaRPr>
          </a:p>
        </p:txBody>
      </p:sp>
      <p:sp>
        <p:nvSpPr>
          <p:cNvPr id="14" name="Rounded Rectangle 13"/>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15" name="Rounded Rectangle 14"/>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16" name="Rounded Rectangle 15"/>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17" name="Rounded Rectangle 16"/>
          <p:cNvSpPr/>
          <p:nvPr/>
        </p:nvSpPr>
        <p:spPr>
          <a:xfrm>
            <a:off x="838200" y="2528211"/>
            <a:ext cx="1290851" cy="524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Requisition List</a:t>
            </a:r>
            <a:endParaRPr lang="en-US" dirty="0">
              <a:solidFill>
                <a:schemeClr val="tx1"/>
              </a:solidFill>
            </a:endParaRPr>
          </a:p>
        </p:txBody>
      </p:sp>
      <p:sp>
        <p:nvSpPr>
          <p:cNvPr id="18" name="Rounded Rectangle 17"/>
          <p:cNvSpPr/>
          <p:nvPr/>
        </p:nvSpPr>
        <p:spPr>
          <a:xfrm>
            <a:off x="838198" y="318902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 List</a:t>
            </a:r>
            <a:endParaRPr lang="en-US" dirty="0">
              <a:solidFill>
                <a:schemeClr val="tx1"/>
              </a:solidFill>
            </a:endParaRPr>
          </a:p>
        </p:txBody>
      </p:sp>
      <p:sp>
        <p:nvSpPr>
          <p:cNvPr id="19" name="Rounded Rectangle 18"/>
          <p:cNvSpPr/>
          <p:nvPr/>
        </p:nvSpPr>
        <p:spPr>
          <a:xfrm>
            <a:off x="838197" y="3560211"/>
            <a:ext cx="1290851" cy="4832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 List</a:t>
            </a:r>
            <a:endParaRPr lang="en-US" sz="1600" dirty="0">
              <a:solidFill>
                <a:schemeClr val="tx1"/>
              </a:solidFill>
            </a:endParaRPr>
          </a:p>
        </p:txBody>
      </p:sp>
      <p:sp>
        <p:nvSpPr>
          <p:cNvPr id="20" name="Rounded Rectangle 19"/>
          <p:cNvSpPr/>
          <p:nvPr/>
        </p:nvSpPr>
        <p:spPr>
          <a:xfrm>
            <a:off x="838197" y="416626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Check In</a:t>
            </a:r>
            <a:endParaRPr lang="en-US" sz="1600" dirty="0">
              <a:solidFill>
                <a:schemeClr val="tx1"/>
              </a:solidFill>
            </a:endParaRPr>
          </a:p>
        </p:txBody>
      </p:sp>
      <p:sp>
        <p:nvSpPr>
          <p:cNvPr id="26" name="Rounded Rectangle 25"/>
          <p:cNvSpPr/>
          <p:nvPr/>
        </p:nvSpPr>
        <p:spPr>
          <a:xfrm>
            <a:off x="838198" y="455099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Check out</a:t>
            </a:r>
            <a:endParaRPr lang="en-US" sz="1600" dirty="0">
              <a:solidFill>
                <a:schemeClr val="tx1"/>
              </a:solidFill>
            </a:endParaRPr>
          </a:p>
        </p:txBody>
      </p:sp>
    </p:spTree>
    <p:extLst>
      <p:ext uri="{BB962C8B-B14F-4D97-AF65-F5344CB8AC3E}">
        <p14:creationId xmlns:p14="http://schemas.microsoft.com/office/powerpoint/2010/main" val="1839810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Developer</a:t>
            </a:r>
            <a:endParaRPr lang="en-US" b="1" dirty="0"/>
          </a:p>
        </p:txBody>
      </p:sp>
      <p:sp>
        <p:nvSpPr>
          <p:cNvPr id="3" name="Content Placeholder 2"/>
          <p:cNvSpPr>
            <a:spLocks noGrp="1"/>
          </p:cNvSpPr>
          <p:nvPr>
            <p:ph sz="half" idx="1"/>
          </p:nvPr>
        </p:nvSpPr>
        <p:spPr>
          <a:xfrm>
            <a:off x="838200" y="1825625"/>
            <a:ext cx="10515600" cy="4745296"/>
          </a:xfrm>
          <a:noFill/>
        </p:spPr>
        <p:txBody>
          <a:bodyPr>
            <a:normAutofit/>
          </a:bodyPr>
          <a:lstStyle/>
          <a:p>
            <a:pPr marL="457200" lvl="1" indent="0">
              <a:buNone/>
            </a:pPr>
            <a:r>
              <a:rPr lang="en-US" sz="2900" b="1" u="sng" dirty="0" smtClean="0"/>
              <a:t>Team Leader:</a:t>
            </a:r>
          </a:p>
          <a:p>
            <a:pPr marL="457200" lvl="1" indent="0">
              <a:buNone/>
            </a:pPr>
            <a:r>
              <a:rPr lang="en-US" sz="2900" dirty="0"/>
              <a:t>	</a:t>
            </a:r>
            <a:r>
              <a:rPr lang="en-US" sz="2800" dirty="0">
                <a:solidFill>
                  <a:schemeClr val="bg1">
                    <a:lumMod val="95000"/>
                  </a:schemeClr>
                </a:solidFill>
              </a:rPr>
              <a:t>Md. </a:t>
            </a:r>
            <a:r>
              <a:rPr lang="en-US" sz="2800" dirty="0" err="1">
                <a:solidFill>
                  <a:schemeClr val="bg1">
                    <a:lumMod val="95000"/>
                  </a:schemeClr>
                </a:solidFill>
              </a:rPr>
              <a:t>Enamul</a:t>
            </a:r>
            <a:r>
              <a:rPr lang="en-US" sz="2800" dirty="0">
                <a:solidFill>
                  <a:schemeClr val="bg1">
                    <a:lumMod val="95000"/>
                  </a:schemeClr>
                </a:solidFill>
              </a:rPr>
              <a:t> </a:t>
            </a:r>
            <a:r>
              <a:rPr lang="en-US" sz="2800" dirty="0" err="1" smtClean="0">
                <a:solidFill>
                  <a:schemeClr val="bg1">
                    <a:lumMod val="95000"/>
                  </a:schemeClr>
                </a:solidFill>
              </a:rPr>
              <a:t>Haque</a:t>
            </a:r>
            <a:endParaRPr lang="en-US" sz="2800" dirty="0">
              <a:solidFill>
                <a:schemeClr val="bg1">
                  <a:lumMod val="95000"/>
                </a:schemeClr>
              </a:solidFill>
            </a:endParaRPr>
          </a:p>
          <a:p>
            <a:pPr marL="457200" lvl="1" indent="0">
              <a:buNone/>
            </a:pPr>
            <a:r>
              <a:rPr lang="en-US" sz="2900" b="1" u="sng" dirty="0" smtClean="0"/>
              <a:t>Team Members:</a:t>
            </a:r>
          </a:p>
          <a:p>
            <a:pPr marL="914400" lvl="2" indent="0">
              <a:buNone/>
            </a:pPr>
            <a:r>
              <a:rPr lang="en-US" sz="2800" dirty="0" smtClean="0">
                <a:solidFill>
                  <a:schemeClr val="bg1">
                    <a:lumMod val="95000"/>
                  </a:schemeClr>
                </a:solidFill>
              </a:rPr>
              <a:t>Md</a:t>
            </a:r>
            <a:r>
              <a:rPr lang="en-US" sz="2800" dirty="0">
                <a:solidFill>
                  <a:schemeClr val="bg1">
                    <a:lumMod val="95000"/>
                  </a:schemeClr>
                </a:solidFill>
              </a:rPr>
              <a:t>. </a:t>
            </a:r>
            <a:r>
              <a:rPr lang="en-US" sz="2800" dirty="0" err="1">
                <a:solidFill>
                  <a:schemeClr val="bg1">
                    <a:lumMod val="95000"/>
                  </a:schemeClr>
                </a:solidFill>
              </a:rPr>
              <a:t>Masum</a:t>
            </a:r>
            <a:r>
              <a:rPr lang="en-US" sz="2800" dirty="0">
                <a:solidFill>
                  <a:schemeClr val="bg1">
                    <a:lumMod val="95000"/>
                  </a:schemeClr>
                </a:solidFill>
              </a:rPr>
              <a:t> </a:t>
            </a:r>
            <a:r>
              <a:rPr lang="en-US" sz="2800" dirty="0" smtClean="0">
                <a:solidFill>
                  <a:schemeClr val="bg1">
                    <a:lumMod val="95000"/>
                  </a:schemeClr>
                </a:solidFill>
              </a:rPr>
              <a:t>Bella</a:t>
            </a:r>
          </a:p>
          <a:p>
            <a:pPr marL="914400" lvl="2" indent="0">
              <a:buNone/>
              <a:defRPr/>
            </a:pPr>
            <a:r>
              <a:rPr lang="en-US" sz="2800" dirty="0" err="1" smtClean="0">
                <a:solidFill>
                  <a:schemeClr val="bg1">
                    <a:lumMod val="95000"/>
                  </a:schemeClr>
                </a:solidFill>
              </a:rPr>
              <a:t>Mst</a:t>
            </a:r>
            <a:r>
              <a:rPr lang="en-US" sz="2800" dirty="0">
                <a:solidFill>
                  <a:schemeClr val="bg1">
                    <a:lumMod val="95000"/>
                  </a:schemeClr>
                </a:solidFill>
              </a:rPr>
              <a:t>. </a:t>
            </a:r>
            <a:r>
              <a:rPr lang="en-US" sz="2800" dirty="0" err="1">
                <a:solidFill>
                  <a:schemeClr val="bg1">
                    <a:lumMod val="95000"/>
                  </a:schemeClr>
                </a:solidFill>
              </a:rPr>
              <a:t>Luthfunnesa</a:t>
            </a:r>
            <a:r>
              <a:rPr lang="en-US" sz="2800" dirty="0">
                <a:solidFill>
                  <a:schemeClr val="bg1">
                    <a:lumMod val="95000"/>
                  </a:schemeClr>
                </a:solidFill>
              </a:rPr>
              <a:t> Sultana</a:t>
            </a:r>
          </a:p>
          <a:p>
            <a:pPr marL="914400" lvl="2" indent="0">
              <a:buNone/>
              <a:defRPr/>
            </a:pPr>
            <a:r>
              <a:rPr lang="en-US" sz="2800" dirty="0" err="1">
                <a:solidFill>
                  <a:schemeClr val="bg1">
                    <a:lumMod val="95000"/>
                  </a:schemeClr>
                </a:solidFill>
              </a:rPr>
              <a:t>Mst</a:t>
            </a:r>
            <a:r>
              <a:rPr lang="en-US" sz="2800" dirty="0">
                <a:solidFill>
                  <a:schemeClr val="bg1">
                    <a:lumMod val="95000"/>
                  </a:schemeClr>
                </a:solidFill>
              </a:rPr>
              <a:t>. </a:t>
            </a:r>
            <a:r>
              <a:rPr lang="en-US" sz="2800" dirty="0" err="1">
                <a:solidFill>
                  <a:schemeClr val="bg1">
                    <a:lumMod val="95000"/>
                  </a:schemeClr>
                </a:solidFill>
              </a:rPr>
              <a:t>Benjeer</a:t>
            </a:r>
            <a:r>
              <a:rPr lang="en-US" sz="2800" dirty="0">
                <a:solidFill>
                  <a:schemeClr val="bg1">
                    <a:lumMod val="95000"/>
                  </a:schemeClr>
                </a:solidFill>
              </a:rPr>
              <a:t> </a:t>
            </a:r>
            <a:r>
              <a:rPr lang="en-US" sz="2800" dirty="0" err="1">
                <a:solidFill>
                  <a:schemeClr val="bg1">
                    <a:lumMod val="95000"/>
                  </a:schemeClr>
                </a:solidFill>
              </a:rPr>
              <a:t>Haque</a:t>
            </a:r>
            <a:endParaRPr lang="en-US" sz="2800" dirty="0">
              <a:solidFill>
                <a:schemeClr val="bg1">
                  <a:lumMod val="95000"/>
                </a:schemeClr>
              </a:solidFill>
            </a:endParaRPr>
          </a:p>
          <a:p>
            <a:pPr marL="914400" lvl="2" indent="0">
              <a:buNone/>
              <a:defRPr/>
            </a:pPr>
            <a:r>
              <a:rPr lang="en-US" sz="2800" dirty="0">
                <a:solidFill>
                  <a:schemeClr val="bg1">
                    <a:lumMod val="95000"/>
                  </a:schemeClr>
                </a:solidFill>
              </a:rPr>
              <a:t>Chitto Ranjan </a:t>
            </a:r>
            <a:r>
              <a:rPr lang="en-US" sz="2800" dirty="0" smtClean="0">
                <a:solidFill>
                  <a:schemeClr val="bg1">
                    <a:lumMod val="95000"/>
                  </a:schemeClr>
                </a:solidFill>
              </a:rPr>
              <a:t>Sarker</a:t>
            </a:r>
          </a:p>
          <a:p>
            <a:pPr lvl="1">
              <a:defRPr/>
            </a:pPr>
            <a:endParaRPr lang="en-US" sz="2200" dirty="0"/>
          </a:p>
          <a:p>
            <a:pPr marL="457200" lvl="1" indent="0">
              <a:buNone/>
            </a:pPr>
            <a:endParaRPr lang="en-US" sz="2900" dirty="0" smtClean="0"/>
          </a:p>
          <a:p>
            <a:pPr marL="457200" lvl="1" indent="0">
              <a:buNone/>
            </a:pPr>
            <a:endParaRPr lang="en-US" dirty="0"/>
          </a:p>
          <a:p>
            <a:endParaRPr lang="en-US" dirty="0"/>
          </a:p>
        </p:txBody>
      </p:sp>
    </p:spTree>
    <p:extLst>
      <p:ext uri="{BB962C8B-B14F-4D97-AF65-F5344CB8AC3E}">
        <p14:creationId xmlns:p14="http://schemas.microsoft.com/office/powerpoint/2010/main" val="2159757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53022"/>
          </a:xfrm>
          <a:solidFill>
            <a:schemeClr val="accent4">
              <a:lumMod val="75000"/>
            </a:schemeClr>
          </a:solidFill>
        </p:spPr>
        <p:txBody>
          <a:bodyPr anchor="ctr">
            <a:noAutofit/>
          </a:bodyPr>
          <a:lstStyle/>
          <a:p>
            <a:r>
              <a:rPr lang="en-US" sz="11500" dirty="0">
                <a:solidFill>
                  <a:srgbClr val="FFFF00"/>
                </a:solidFill>
              </a:rPr>
              <a:t>Thanks To All</a:t>
            </a:r>
          </a:p>
        </p:txBody>
      </p:sp>
    </p:spTree>
    <p:extLst>
      <p:ext uri="{BB962C8B-B14F-4D97-AF65-F5344CB8AC3E}">
        <p14:creationId xmlns:p14="http://schemas.microsoft.com/office/powerpoint/2010/main" val="84913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Introduction </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This requisition system for all of the employees of BCC. They can send request for vehicle of their various purposes. After Login Employee’s can submit a request to requisition. On the other hand Controller assign a vehicle on request. Also user or controller can cancel a request or delete request</a:t>
            </a:r>
            <a:r>
              <a:rPr lang="en-US" dirty="0" smtClean="0"/>
              <a:t>.</a:t>
            </a:r>
          </a:p>
          <a:p>
            <a:pPr marL="0" indent="0">
              <a:buNone/>
            </a:pPr>
            <a:endParaRPr lang="en-US" dirty="0"/>
          </a:p>
          <a:p>
            <a:pPr marL="0" indent="0">
              <a:buNone/>
            </a:pPr>
            <a:r>
              <a:rPr lang="en-US" dirty="0"/>
              <a:t>The present vehicle requisition system is manually. Which is taking a long time to process a requisition and assign a vehicle.</a:t>
            </a:r>
          </a:p>
        </p:txBody>
      </p:sp>
    </p:spTree>
    <p:extLst>
      <p:ext uri="{BB962C8B-B14F-4D97-AF65-F5344CB8AC3E}">
        <p14:creationId xmlns:p14="http://schemas.microsoft.com/office/powerpoint/2010/main" val="11731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Characteristics</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514350" indent="-514350">
              <a:buFont typeface="Arial" panose="020B0604020202020204" pitchFamily="34" charset="0"/>
              <a:buAutoNum type="arabicPeriod"/>
            </a:pPr>
            <a:r>
              <a:rPr lang="en-US" dirty="0"/>
              <a:t>The system need in web based and easy to use</a:t>
            </a:r>
            <a:r>
              <a:rPr lang="en-US" dirty="0" smtClean="0"/>
              <a:t>.</a:t>
            </a:r>
          </a:p>
          <a:p>
            <a:pPr marL="514350" indent="-514350">
              <a:buFont typeface="Arial" panose="020B0604020202020204" pitchFamily="34" charset="0"/>
              <a:buAutoNum type="arabicPeriod"/>
            </a:pPr>
            <a:r>
              <a:rPr lang="en-US" dirty="0"/>
              <a:t>The system expected basic computer knowledge user to use. Such as user easily login into the system, send a request and view history</a:t>
            </a:r>
            <a:r>
              <a:rPr lang="en-US" dirty="0" smtClean="0"/>
              <a:t>.</a:t>
            </a:r>
          </a:p>
          <a:p>
            <a:pPr marL="514350" indent="-514350">
              <a:buFont typeface="Arial" panose="020B0604020202020204" pitchFamily="34" charset="0"/>
              <a:buAutoNum type="arabicPeriod"/>
            </a:pPr>
            <a:r>
              <a:rPr lang="en-US" dirty="0"/>
              <a:t>The system provides time efficiency to show vehicle, user profiles, send a requisition and quick response from vehicle controller to assign a vehicle to an employee</a:t>
            </a:r>
            <a:r>
              <a:rPr lang="en-US" dirty="0" smtClean="0"/>
              <a:t>.</a:t>
            </a:r>
          </a:p>
          <a:p>
            <a:pPr marL="514350" indent="-514350">
              <a:buFont typeface="Arial" panose="020B0604020202020204" pitchFamily="34" charset="0"/>
              <a:buAutoNum type="arabicPeriod"/>
            </a:pPr>
            <a:r>
              <a:rPr lang="en-US" dirty="0"/>
              <a:t>The system sends a notification to the user.</a:t>
            </a:r>
          </a:p>
        </p:txBody>
      </p:sp>
    </p:spTree>
    <p:extLst>
      <p:ext uri="{BB962C8B-B14F-4D97-AF65-F5344CB8AC3E}">
        <p14:creationId xmlns:p14="http://schemas.microsoft.com/office/powerpoint/2010/main" val="2713192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Role Based System Characteristics </a:t>
            </a:r>
            <a:endParaRPr lang="en-US" b="1" dirty="0"/>
          </a:p>
        </p:txBody>
      </p:sp>
      <p:sp>
        <p:nvSpPr>
          <p:cNvPr id="3" name="Content Placeholder 2"/>
          <p:cNvSpPr>
            <a:spLocks noGrp="1"/>
          </p:cNvSpPr>
          <p:nvPr>
            <p:ph idx="1"/>
          </p:nvPr>
        </p:nvSpPr>
        <p:spPr>
          <a:xfrm>
            <a:off x="838200" y="1275907"/>
            <a:ext cx="10515600" cy="4901056"/>
          </a:xfrm>
        </p:spPr>
        <p:txBody>
          <a:bodyPr>
            <a:normAutofit fontScale="92500" lnSpcReduction="20000"/>
          </a:bodyPr>
          <a:lstStyle/>
          <a:p>
            <a:pPr marL="0" indent="0">
              <a:buNone/>
            </a:pPr>
            <a:r>
              <a:rPr lang="en-US" b="1" u="sng" dirty="0" smtClean="0"/>
              <a:t>System Controller: </a:t>
            </a:r>
          </a:p>
          <a:p>
            <a:pPr marL="0" indent="0">
              <a:buNone/>
            </a:pPr>
            <a:r>
              <a:rPr lang="en-US" dirty="0"/>
              <a:t>	</a:t>
            </a:r>
            <a:r>
              <a:rPr lang="en-US" dirty="0" smtClean="0"/>
              <a:t>System controller can add vehicle, add vehicle controller and employee.</a:t>
            </a:r>
          </a:p>
          <a:p>
            <a:pPr marL="0" indent="0">
              <a:buNone/>
            </a:pPr>
            <a:r>
              <a:rPr lang="en-US" b="1" u="sng" dirty="0" smtClean="0"/>
              <a:t>Vehicle Controller:</a:t>
            </a:r>
          </a:p>
          <a:p>
            <a:pPr marL="0" indent="0">
              <a:buNone/>
            </a:pPr>
            <a:r>
              <a:rPr lang="en-US" dirty="0"/>
              <a:t>	Vehicle controller can approve requests, cancel or delete request. </a:t>
            </a:r>
            <a:r>
              <a:rPr lang="en-US" dirty="0" smtClean="0"/>
              <a:t> </a:t>
            </a:r>
          </a:p>
          <a:p>
            <a:pPr marL="0" indent="0">
              <a:buNone/>
            </a:pPr>
            <a:r>
              <a:rPr lang="en-US" b="1" u="sng" dirty="0" smtClean="0"/>
              <a:t>Employee:</a:t>
            </a:r>
          </a:p>
          <a:p>
            <a:pPr marL="0" indent="0">
              <a:buNone/>
            </a:pPr>
            <a:r>
              <a:rPr lang="en-US" dirty="0"/>
              <a:t>	 The employee can send a requisition, cancel a requisition and edit a requisition. Also check all requests from him/her.</a:t>
            </a:r>
          </a:p>
          <a:p>
            <a:pPr marL="0" indent="0">
              <a:buNone/>
            </a:pPr>
            <a:r>
              <a:rPr lang="en-US" b="1" u="sng" dirty="0" smtClean="0"/>
              <a:t>Driver:</a:t>
            </a:r>
          </a:p>
          <a:p>
            <a:pPr marL="0" indent="0">
              <a:buNone/>
            </a:pPr>
            <a:r>
              <a:rPr lang="en-US" dirty="0"/>
              <a:t>	 Driver need a notification in a mobile message if assigning a  trip for him.</a:t>
            </a:r>
            <a:endParaRPr lang="en-US" dirty="0" smtClean="0"/>
          </a:p>
          <a:p>
            <a:pPr marL="0" indent="0">
              <a:buNone/>
            </a:pPr>
            <a:r>
              <a:rPr lang="en-US" dirty="0"/>
              <a:t>	</a:t>
            </a:r>
          </a:p>
        </p:txBody>
      </p:sp>
    </p:spTree>
    <p:extLst>
      <p:ext uri="{BB962C8B-B14F-4D97-AF65-F5344CB8AC3E}">
        <p14:creationId xmlns:p14="http://schemas.microsoft.com/office/powerpoint/2010/main" val="3923878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Overview of Functional Requirements</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The user must be authenticated to log in and log out from the site. Once a user get into the site, they may do some operations. Such as, if a user login as an employee, He or She can submit requests, view request, cancel request, etc. In addition, they can search for certain information on request which is submitted from them and print the search result</a:t>
            </a:r>
            <a:r>
              <a:rPr lang="en-US" dirty="0" smtClean="0"/>
              <a:t>. </a:t>
            </a:r>
            <a:endParaRPr lang="en-US" dirty="0"/>
          </a:p>
        </p:txBody>
      </p:sp>
    </p:spTree>
    <p:extLst>
      <p:ext uri="{BB962C8B-B14F-4D97-AF65-F5344CB8AC3E}">
        <p14:creationId xmlns:p14="http://schemas.microsoft.com/office/powerpoint/2010/main" val="1235045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Functional Requirements</a:t>
            </a:r>
          </a:p>
        </p:txBody>
      </p:sp>
      <p:sp>
        <p:nvSpPr>
          <p:cNvPr id="3" name="Content Placeholder 2"/>
          <p:cNvSpPr>
            <a:spLocks noGrp="1"/>
          </p:cNvSpPr>
          <p:nvPr>
            <p:ph idx="1"/>
          </p:nvPr>
        </p:nvSpPr>
        <p:spPr>
          <a:xfrm>
            <a:off x="838200" y="1275907"/>
            <a:ext cx="10515600" cy="4901056"/>
          </a:xfrm>
        </p:spPr>
        <p:txBody>
          <a:bodyPr>
            <a:normAutofit/>
          </a:bodyPr>
          <a:lstStyle/>
          <a:p>
            <a:pPr marL="514350" indent="-514350">
              <a:buAutoNum type="arabicPeriod"/>
            </a:pPr>
            <a:r>
              <a:rPr lang="en-US" dirty="0"/>
              <a:t>Authorized users must be able to login with their identification number or user name and password</a:t>
            </a:r>
            <a:r>
              <a:rPr lang="en-US" dirty="0" smtClean="0"/>
              <a:t>.</a:t>
            </a:r>
          </a:p>
          <a:p>
            <a:pPr marL="514350" indent="-514350">
              <a:buAutoNum type="arabicPeriod"/>
            </a:pPr>
            <a:r>
              <a:rPr lang="en-US" dirty="0"/>
              <a:t>After a successful login the user only view and do an operation which  is authorized by the system controller</a:t>
            </a:r>
            <a:r>
              <a:rPr lang="en-US" dirty="0" smtClean="0"/>
              <a:t>.</a:t>
            </a:r>
          </a:p>
          <a:p>
            <a:pPr marL="514350" indent="-514350">
              <a:buAutoNum type="arabicPeriod"/>
            </a:pPr>
            <a:r>
              <a:rPr lang="en-US" dirty="0"/>
              <a:t>After the login user (Employee) may do some operations, Like- submit a request, view request, Delete or cancel the request, etc</a:t>
            </a:r>
            <a:r>
              <a:rPr lang="en-US" dirty="0" smtClean="0"/>
              <a:t>.</a:t>
            </a:r>
          </a:p>
          <a:p>
            <a:pPr marL="514350" indent="-514350">
              <a:buAutoNum type="arabicPeriod"/>
            </a:pPr>
            <a:r>
              <a:rPr lang="en-US" dirty="0"/>
              <a:t>After the login user (Vehicle Controller) may do some operations, Like- approve a request, assign vehicle on request, cancel or delete request, etc. </a:t>
            </a:r>
          </a:p>
        </p:txBody>
      </p:sp>
    </p:spTree>
    <p:extLst>
      <p:ext uri="{BB962C8B-B14F-4D97-AF65-F5344CB8AC3E}">
        <p14:creationId xmlns:p14="http://schemas.microsoft.com/office/powerpoint/2010/main" val="174041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S</a:t>
            </a:r>
            <a:r>
              <a:rPr lang="en-US" b="1" dirty="0" smtClean="0"/>
              <a:t>ecurity System</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Only Authorized user will be permitted to access the system. This system will provide the user’s with a secure way to change their password and personal information. </a:t>
            </a:r>
          </a:p>
        </p:txBody>
      </p:sp>
    </p:spTree>
    <p:extLst>
      <p:ext uri="{BB962C8B-B14F-4D97-AF65-F5344CB8AC3E}">
        <p14:creationId xmlns:p14="http://schemas.microsoft.com/office/powerpoint/2010/main" val="105378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Development Environment</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b="1" u="sng" dirty="0" smtClean="0"/>
              <a:t>Application Development:</a:t>
            </a:r>
          </a:p>
          <a:p>
            <a:pPr marL="514350" indent="-514350">
              <a:buAutoNum type="arabicPeriod"/>
            </a:pPr>
            <a:r>
              <a:rPr lang="en-US" dirty="0" smtClean="0"/>
              <a:t>DOT NET Platform</a:t>
            </a:r>
          </a:p>
          <a:p>
            <a:pPr marL="514350" indent="-514350">
              <a:buAutoNum type="arabicPeriod"/>
            </a:pPr>
            <a:r>
              <a:rPr lang="en-US" dirty="0" smtClean="0"/>
              <a:t>ASP .NET MVC 5</a:t>
            </a:r>
          </a:p>
          <a:p>
            <a:pPr marL="514350" indent="-514350">
              <a:buAutoNum type="arabicPeriod"/>
            </a:pPr>
            <a:r>
              <a:rPr lang="en-US" dirty="0" smtClean="0"/>
              <a:t>Entity Framework (Code first approach)</a:t>
            </a:r>
          </a:p>
          <a:p>
            <a:pPr marL="514350" indent="-514350">
              <a:buFont typeface="Arial" panose="020B0604020202020204" pitchFamily="34" charset="0"/>
              <a:buAutoNum type="arabicPeriod"/>
            </a:pPr>
            <a:r>
              <a:rPr lang="en-US" dirty="0" smtClean="0"/>
              <a:t>HTML-5, CSS-3 </a:t>
            </a:r>
            <a:r>
              <a:rPr lang="en-US" dirty="0"/>
              <a:t>and </a:t>
            </a:r>
            <a:r>
              <a:rPr lang="en-US" dirty="0" smtClean="0"/>
              <a:t>Bootstrap 3</a:t>
            </a:r>
          </a:p>
          <a:p>
            <a:pPr marL="514350" indent="-514350">
              <a:buAutoNum type="arabicPeriod"/>
            </a:pPr>
            <a:r>
              <a:rPr lang="en-US" dirty="0" smtClean="0"/>
              <a:t>Java Script &amp; </a:t>
            </a:r>
            <a:r>
              <a:rPr lang="en-US" dirty="0" err="1" smtClean="0"/>
              <a:t>JQuery</a:t>
            </a:r>
            <a:r>
              <a:rPr lang="en-US" dirty="0" smtClean="0"/>
              <a:t>- 2.4</a:t>
            </a:r>
          </a:p>
          <a:p>
            <a:pPr marL="0" indent="0">
              <a:buNone/>
            </a:pPr>
            <a:r>
              <a:rPr lang="en-US" b="1" u="sng" dirty="0" smtClean="0"/>
              <a:t>Application Database:</a:t>
            </a:r>
          </a:p>
          <a:p>
            <a:pPr marL="0" indent="0">
              <a:buNone/>
            </a:pPr>
            <a:r>
              <a:rPr lang="en-US" dirty="0" smtClean="0"/>
              <a:t>Microsoft SQL Server -2012</a:t>
            </a:r>
          </a:p>
          <a:p>
            <a:pPr marL="0" indent="0">
              <a:buNone/>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760490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1145</Words>
  <Application>Microsoft Office PowerPoint</Application>
  <PresentationFormat>Widescreen</PresentationFormat>
  <Paragraphs>323</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Welcome  To  Vehicle Requisition Project</vt:lpstr>
      <vt:lpstr>PowerPoint Presentation</vt:lpstr>
      <vt:lpstr>Introduction </vt:lpstr>
      <vt:lpstr>System Characteristics</vt:lpstr>
      <vt:lpstr>Role Based System Characteristics </vt:lpstr>
      <vt:lpstr>Overview of Functional Requirements</vt:lpstr>
      <vt:lpstr>Functional Requirements</vt:lpstr>
      <vt:lpstr>Security System</vt:lpstr>
      <vt:lpstr>System Development Environment</vt:lpstr>
      <vt:lpstr>User Stories</vt:lpstr>
      <vt:lpstr>User Stories</vt:lpstr>
      <vt:lpstr>User Stories</vt:lpstr>
      <vt:lpstr>Use case Diagram</vt:lpstr>
      <vt:lpstr>VehicleType Entry Form (System Controller)</vt:lpstr>
      <vt:lpstr>Vehicle Entry Form (System Controller)</vt:lpstr>
      <vt:lpstr>Driver Entry Form (System Controller)</vt:lpstr>
      <vt:lpstr>Employee Designation Form (System Controller)</vt:lpstr>
      <vt:lpstr>Employee Entry Form (System Controller)</vt:lpstr>
      <vt:lpstr>Requisition Form (Employee)</vt:lpstr>
      <vt:lpstr>Vehicle Controller Form</vt:lpstr>
      <vt:lpstr>Employee View Diagram</vt:lpstr>
      <vt:lpstr>Employee View Diagram</vt:lpstr>
      <vt:lpstr>Employee View Diagram</vt:lpstr>
      <vt:lpstr>Employee View Diagram</vt:lpstr>
      <vt:lpstr>Employee View Diagram</vt:lpstr>
      <vt:lpstr>System Controller Diagram</vt:lpstr>
      <vt:lpstr>Vehicle Controller Diagram</vt:lpstr>
      <vt:lpstr>System Developer</vt:lpstr>
      <vt:lpstr>Thanks To All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Vehicle Management</dc:title>
  <dc:creator>Chitto Ranjan Sarker</dc:creator>
  <cp:lastModifiedBy>Chitto Ranjan Sarker</cp:lastModifiedBy>
  <cp:revision>179</cp:revision>
  <dcterms:created xsi:type="dcterms:W3CDTF">2018-05-21T17:51:05Z</dcterms:created>
  <dcterms:modified xsi:type="dcterms:W3CDTF">2018-07-16T08:07:19Z</dcterms:modified>
</cp:coreProperties>
</file>