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69" r:id="rId3"/>
    <p:sldId id="274" r:id="rId4"/>
    <p:sldId id="275" r:id="rId5"/>
    <p:sldId id="279" r:id="rId6"/>
    <p:sldId id="276" r:id="rId7"/>
    <p:sldId id="277" r:id="rId8"/>
    <p:sldId id="278" r:id="rId9"/>
    <p:sldId id="280" r:id="rId10"/>
    <p:sldId id="261" r:id="rId11"/>
    <p:sldId id="258" r:id="rId12"/>
    <p:sldId id="262" r:id="rId13"/>
    <p:sldId id="281" r:id="rId14"/>
    <p:sldId id="264" r:id="rId15"/>
    <p:sldId id="270" r:id="rId16"/>
    <p:sldId id="265" r:id="rId17"/>
    <p:sldId id="273" r:id="rId18"/>
    <p:sldId id="263" r:id="rId19"/>
    <p:sldId id="267" r:id="rId20"/>
    <p:sldId id="266" r:id="rId21"/>
    <p:sldId id="271" r:id="rId22"/>
    <p:sldId id="284" r:id="rId23"/>
    <p:sldId id="285" r:id="rId24"/>
    <p:sldId id="286" r:id="rId25"/>
    <p:sldId id="287" r:id="rId26"/>
    <p:sldId id="288" r:id="rId27"/>
    <p:sldId id="290" r:id="rId28"/>
    <p:sldId id="272" r:id="rId29"/>
    <p:sldId id="291" r:id="rId30"/>
    <p:sldId id="294" r:id="rId31"/>
    <p:sldId id="295" r:id="rId32"/>
    <p:sldId id="292" r:id="rId33"/>
    <p:sldId id="293" r:id="rId34"/>
    <p:sldId id="298" r:id="rId35"/>
    <p:sldId id="299" r:id="rId36"/>
    <p:sldId id="296" r:id="rId37"/>
    <p:sldId id="297" r:id="rId38"/>
    <p:sldId id="300" r:id="rId39"/>
    <p:sldId id="301" r:id="rId40"/>
    <p:sldId id="302" r:id="rId41"/>
    <p:sldId id="303" r:id="rId42"/>
    <p:sldId id="304" r:id="rId43"/>
    <p:sldId id="305" r:id="rId44"/>
    <p:sldId id="283" r:id="rId45"/>
    <p:sldId id="26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1784E-1F85-4E8D-9EDC-7D0FEC781572}" type="datetimeFigureOut">
              <a:rPr lang="en-US" smtClean="0"/>
              <a:t>7/24/2018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219D5-68C2-45E8-A87E-5CD834021840}" type="slidenum">
              <a:rPr lang="en-US" smtClean="0"/>
              <a:t>‹#›</a:t>
            </a:fld>
            <a:endParaRPr lang="en-US"/>
          </a:p>
        </p:txBody>
      </p:sp>
    </p:spTree>
    <p:extLst>
      <p:ext uri="{BB962C8B-B14F-4D97-AF65-F5344CB8AC3E}">
        <p14:creationId xmlns:p14="http://schemas.microsoft.com/office/powerpoint/2010/main" val="4278509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219D5-68C2-45E8-A87E-5CD834021840}" type="slidenum">
              <a:rPr lang="en-US" smtClean="0"/>
              <a:t>21</a:t>
            </a:fld>
            <a:endParaRPr lang="en-US"/>
          </a:p>
        </p:txBody>
      </p:sp>
    </p:spTree>
    <p:extLst>
      <p:ext uri="{BB962C8B-B14F-4D97-AF65-F5344CB8AC3E}">
        <p14:creationId xmlns:p14="http://schemas.microsoft.com/office/powerpoint/2010/main" val="1318260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219D5-68C2-45E8-A87E-5CD834021840}"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4090437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219D5-68C2-45E8-A87E-5CD834021840}"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3042214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219D5-68C2-45E8-A87E-5CD834021840}"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42461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219D5-68C2-45E8-A87E-5CD834021840}"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162216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219D5-68C2-45E8-A87E-5CD834021840}"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473845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219D5-68C2-45E8-A87E-5CD834021840}"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1123104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EDDB51-4372-4FB4-AF49-668D4DCAAC25}" type="datetimeFigureOut">
              <a:rPr lang="en-US" smtClean="0"/>
              <a:pPr/>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326132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EDDB51-4372-4FB4-AF49-668D4DCAAC25}" type="datetimeFigureOut">
              <a:rPr lang="en-US" smtClean="0"/>
              <a:pPr/>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1446185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EDDB51-4372-4FB4-AF49-668D4DCAAC25}" type="datetimeFigureOut">
              <a:rPr lang="en-US" smtClean="0"/>
              <a:pPr/>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3276760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EDDB51-4372-4FB4-AF49-668D4DCAAC25}" type="datetimeFigureOut">
              <a:rPr lang="en-US" smtClean="0"/>
              <a:pPr/>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293764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EDDB51-4372-4FB4-AF49-668D4DCAAC25}" type="datetimeFigureOut">
              <a:rPr lang="en-US" smtClean="0"/>
              <a:pPr/>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305143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EDDB51-4372-4FB4-AF49-668D4DCAAC25}" type="datetimeFigureOut">
              <a:rPr lang="en-US" smtClean="0"/>
              <a:pPr/>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349548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EDDB51-4372-4FB4-AF49-668D4DCAAC25}" type="datetimeFigureOut">
              <a:rPr lang="en-US" smtClean="0"/>
              <a:pPr/>
              <a:t>7/24/2018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758826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EDDB51-4372-4FB4-AF49-668D4DCAAC25}" type="datetimeFigureOut">
              <a:rPr lang="en-US" smtClean="0"/>
              <a:pPr/>
              <a:t>7/24/2018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1184858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EDDB51-4372-4FB4-AF49-668D4DCAAC25}" type="datetimeFigureOut">
              <a:rPr lang="en-US" smtClean="0"/>
              <a:pPr/>
              <a:t>7/24/2018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3601995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EDDB51-4372-4FB4-AF49-668D4DCAAC25}" type="datetimeFigureOut">
              <a:rPr lang="en-US" smtClean="0"/>
              <a:pPr/>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143738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EDDB51-4372-4FB4-AF49-668D4DCAAC25}" type="datetimeFigureOut">
              <a:rPr lang="en-US" smtClean="0"/>
              <a:pPr/>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147795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DDB51-4372-4FB4-AF49-668D4DCAAC25}" type="datetimeFigureOut">
              <a:rPr lang="en-US" smtClean="0"/>
              <a:pPr/>
              <a:t>7/24/2018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D1B73-F086-423F-9553-7233A03B8BEA}" type="slidenum">
              <a:rPr lang="en-US" smtClean="0"/>
              <a:pPr/>
              <a:t>‹#›</a:t>
            </a:fld>
            <a:endParaRPr lang="en-US"/>
          </a:p>
        </p:txBody>
      </p:sp>
    </p:spTree>
    <p:extLst>
      <p:ext uri="{BB962C8B-B14F-4D97-AF65-F5344CB8AC3E}">
        <p14:creationId xmlns:p14="http://schemas.microsoft.com/office/powerpoint/2010/main" val="404558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4">
              <a:lumMod val="75000"/>
            </a:schemeClr>
          </a:solidFill>
        </p:spPr>
        <p:txBody>
          <a:bodyPr>
            <a:normAutofit fontScale="90000"/>
          </a:bodyPr>
          <a:lstStyle/>
          <a:p>
            <a:r>
              <a:rPr lang="en-US" b="1" dirty="0" smtClean="0">
                <a:solidFill>
                  <a:srgbClr val="002060"/>
                </a:solidFill>
              </a:rPr>
              <a:t>Welcome</a:t>
            </a:r>
            <a:br>
              <a:rPr lang="en-US" b="1" dirty="0" smtClean="0">
                <a:solidFill>
                  <a:srgbClr val="002060"/>
                </a:solidFill>
              </a:rPr>
            </a:br>
            <a:r>
              <a:rPr lang="en-US" b="1" dirty="0" smtClean="0">
                <a:solidFill>
                  <a:srgbClr val="002060"/>
                </a:solidFill>
              </a:rPr>
              <a:t> To </a:t>
            </a:r>
            <a:br>
              <a:rPr lang="en-US" b="1" dirty="0" smtClean="0">
                <a:solidFill>
                  <a:srgbClr val="002060"/>
                </a:solidFill>
              </a:rPr>
            </a:br>
            <a:r>
              <a:rPr lang="en-US" b="1" dirty="0" smtClean="0">
                <a:solidFill>
                  <a:srgbClr val="002060"/>
                </a:solidFill>
              </a:rPr>
              <a:t>Vehicle Requisition Project</a:t>
            </a:r>
            <a:endParaRPr lang="en-US" b="1" dirty="0">
              <a:solidFill>
                <a:srgbClr val="002060"/>
              </a:solidFill>
            </a:endParaRPr>
          </a:p>
        </p:txBody>
      </p:sp>
      <p:sp>
        <p:nvSpPr>
          <p:cNvPr id="3" name="Subtitle 2"/>
          <p:cNvSpPr>
            <a:spLocks noGrp="1"/>
          </p:cNvSpPr>
          <p:nvPr>
            <p:ph type="subTitle" idx="1"/>
          </p:nvPr>
        </p:nvSpPr>
        <p:spPr>
          <a:solidFill>
            <a:schemeClr val="accent4">
              <a:lumMod val="75000"/>
            </a:schemeClr>
          </a:solidFill>
        </p:spPr>
        <p:txBody>
          <a:bodyPr anchor="ctr">
            <a:normAutofit/>
          </a:bodyPr>
          <a:lstStyle/>
          <a:p>
            <a:r>
              <a:rPr lang="en-US" sz="4000" dirty="0" smtClean="0">
                <a:solidFill>
                  <a:schemeClr val="bg1"/>
                </a:solidFill>
              </a:rPr>
              <a:t>Developer Team – C</a:t>
            </a:r>
          </a:p>
        </p:txBody>
      </p:sp>
    </p:spTree>
    <p:extLst>
      <p:ext uri="{BB962C8B-B14F-4D97-AF65-F5344CB8AC3E}">
        <p14:creationId xmlns:p14="http://schemas.microsoft.com/office/powerpoint/2010/main" val="895183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User Stories</a:t>
            </a:r>
            <a:endParaRPr lang="en-US" b="1"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smtClean="0"/>
              <a:t>As a </a:t>
            </a:r>
            <a:r>
              <a:rPr lang="en-US" dirty="0" smtClean="0">
                <a:solidFill>
                  <a:schemeClr val="accent1">
                    <a:lumMod val="75000"/>
                  </a:schemeClr>
                </a:solidFill>
              </a:rPr>
              <a:t>system controller </a:t>
            </a:r>
            <a:r>
              <a:rPr lang="en-US" dirty="0" smtClean="0"/>
              <a:t>I want to </a:t>
            </a:r>
            <a:r>
              <a:rPr lang="en-US" dirty="0" smtClean="0">
                <a:solidFill>
                  <a:schemeClr val="accent1">
                    <a:lumMod val="75000"/>
                  </a:schemeClr>
                </a:solidFill>
              </a:rPr>
              <a:t>get user list</a:t>
            </a:r>
            <a:r>
              <a:rPr lang="en-US" dirty="0" smtClean="0"/>
              <a:t>. So that </a:t>
            </a:r>
            <a:r>
              <a:rPr lang="en-US" dirty="0" smtClean="0">
                <a:solidFill>
                  <a:schemeClr val="accent1">
                    <a:lumMod val="75000"/>
                  </a:schemeClr>
                </a:solidFill>
              </a:rPr>
              <a:t>create a user list</a:t>
            </a:r>
            <a:r>
              <a:rPr lang="en-US" dirty="0" smtClean="0"/>
              <a:t>.</a:t>
            </a: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system</a:t>
            </a:r>
            <a:r>
              <a:rPr lang="en-US" dirty="0" smtClean="0">
                <a:solidFill>
                  <a:schemeClr val="accent1">
                    <a:lumMod val="75000"/>
                  </a:schemeClr>
                </a:solidFill>
              </a:rPr>
              <a:t> controller</a:t>
            </a:r>
            <a:r>
              <a:rPr lang="en-US" dirty="0" smtClean="0"/>
              <a:t> </a:t>
            </a:r>
            <a:r>
              <a:rPr lang="en-US" dirty="0"/>
              <a:t>I want </a:t>
            </a:r>
            <a:r>
              <a:rPr lang="en-US" dirty="0" smtClean="0"/>
              <a:t>to </a:t>
            </a:r>
            <a:r>
              <a:rPr lang="en-US" dirty="0" smtClean="0">
                <a:solidFill>
                  <a:schemeClr val="accent1">
                    <a:lumMod val="75000"/>
                  </a:schemeClr>
                </a:solidFill>
              </a:rPr>
              <a:t>create vehicle list</a:t>
            </a:r>
            <a:r>
              <a:rPr lang="en-US" dirty="0" smtClean="0"/>
              <a:t>. </a:t>
            </a:r>
            <a:r>
              <a:rPr lang="en-US" dirty="0"/>
              <a:t>So that </a:t>
            </a:r>
            <a:r>
              <a:rPr lang="en-US" dirty="0" smtClean="0">
                <a:solidFill>
                  <a:schemeClr val="accent1">
                    <a:lumMod val="75000"/>
                  </a:schemeClr>
                </a:solidFill>
              </a:rPr>
              <a:t>create a option for vehicle entry</a:t>
            </a:r>
            <a:r>
              <a:rPr lang="en-US" dirty="0" smtClean="0"/>
              <a:t>.</a:t>
            </a:r>
            <a:endParaRPr lang="en-US" dirty="0"/>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system</a:t>
            </a:r>
            <a:r>
              <a:rPr lang="en-US" dirty="0" smtClean="0">
                <a:solidFill>
                  <a:schemeClr val="accent1">
                    <a:lumMod val="75000"/>
                  </a:schemeClr>
                </a:solidFill>
              </a:rPr>
              <a:t> </a:t>
            </a:r>
            <a:r>
              <a:rPr lang="en-US" dirty="0">
                <a:solidFill>
                  <a:schemeClr val="accent1">
                    <a:lumMod val="75000"/>
                  </a:schemeClr>
                </a:solidFill>
              </a:rPr>
              <a:t>controller</a:t>
            </a:r>
            <a:r>
              <a:rPr lang="en-US" dirty="0" smtClean="0"/>
              <a:t> </a:t>
            </a:r>
            <a:r>
              <a:rPr lang="en-US" dirty="0"/>
              <a:t>I want to </a:t>
            </a:r>
            <a:r>
              <a:rPr lang="en-US" dirty="0" smtClean="0">
                <a:solidFill>
                  <a:schemeClr val="accent1">
                    <a:lumMod val="75000"/>
                  </a:schemeClr>
                </a:solidFill>
              </a:rPr>
              <a:t>create a driver list</a:t>
            </a:r>
            <a:r>
              <a:rPr lang="en-US" dirty="0" smtClean="0"/>
              <a:t>. </a:t>
            </a:r>
            <a:r>
              <a:rPr lang="en-US" dirty="0"/>
              <a:t>So that </a:t>
            </a:r>
            <a:r>
              <a:rPr lang="en-US" dirty="0" smtClean="0">
                <a:solidFill>
                  <a:schemeClr val="accent1">
                    <a:lumMod val="75000"/>
                  </a:schemeClr>
                </a:solidFill>
              </a:rPr>
              <a:t>create a option for driver entry</a:t>
            </a:r>
            <a:r>
              <a:rPr lang="en-US" dirty="0" smtClean="0"/>
              <a:t>.</a:t>
            </a:r>
          </a:p>
          <a:p>
            <a:pPr marL="514350" indent="-514350">
              <a:buFont typeface="Arial" panose="020B0604020202020204" pitchFamily="34" charset="0"/>
              <a:buAutoNum type="arabicPeriod"/>
            </a:pPr>
            <a:r>
              <a:rPr lang="en-US" dirty="0"/>
              <a:t>As a </a:t>
            </a:r>
            <a:r>
              <a:rPr lang="en-US" dirty="0" smtClean="0">
                <a:solidFill>
                  <a:schemeClr val="accent1">
                    <a:lumMod val="75000"/>
                  </a:schemeClr>
                </a:solidFill>
              </a:rPr>
              <a:t>system controller </a:t>
            </a:r>
            <a:r>
              <a:rPr lang="en-US" dirty="0" smtClean="0"/>
              <a:t>I </a:t>
            </a:r>
            <a:r>
              <a:rPr lang="en-US" dirty="0"/>
              <a:t>want to </a:t>
            </a:r>
            <a:r>
              <a:rPr lang="en-US" dirty="0" smtClean="0">
                <a:solidFill>
                  <a:schemeClr val="accent1">
                    <a:lumMod val="75000"/>
                  </a:schemeClr>
                </a:solidFill>
              </a:rPr>
              <a:t>create employee list</a:t>
            </a:r>
            <a:r>
              <a:rPr lang="en-US" dirty="0" smtClean="0"/>
              <a:t>. </a:t>
            </a:r>
            <a:r>
              <a:rPr lang="en-US" dirty="0"/>
              <a:t>So that </a:t>
            </a:r>
            <a:r>
              <a:rPr lang="en-US" dirty="0">
                <a:solidFill>
                  <a:schemeClr val="accent1">
                    <a:lumMod val="75000"/>
                  </a:schemeClr>
                </a:solidFill>
              </a:rPr>
              <a:t>create </a:t>
            </a:r>
            <a:r>
              <a:rPr lang="en-US" dirty="0" smtClean="0">
                <a:solidFill>
                  <a:schemeClr val="accent1">
                    <a:lumMod val="75000"/>
                  </a:schemeClr>
                </a:solidFill>
              </a:rPr>
              <a:t>a option for employee entry</a:t>
            </a:r>
            <a:r>
              <a:rPr lang="en-US" dirty="0" smtClean="0"/>
              <a:t>.</a:t>
            </a:r>
            <a:endParaRPr lang="en-US" dirty="0"/>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system controller </a:t>
            </a:r>
            <a:r>
              <a:rPr lang="en-US" dirty="0"/>
              <a:t>I want to </a:t>
            </a:r>
            <a:r>
              <a:rPr lang="en-US" dirty="0">
                <a:solidFill>
                  <a:schemeClr val="accent1">
                    <a:lumMod val="75000"/>
                  </a:schemeClr>
                </a:solidFill>
              </a:rPr>
              <a:t>deactivate vehicle, Employee and driver</a:t>
            </a:r>
            <a:r>
              <a:rPr lang="en-US" dirty="0"/>
              <a:t>. So that </a:t>
            </a:r>
            <a:r>
              <a:rPr lang="en-US" dirty="0">
                <a:solidFill>
                  <a:schemeClr val="accent1">
                    <a:lumMod val="75000"/>
                  </a:schemeClr>
                </a:solidFill>
              </a:rPr>
              <a:t>create a option for deactivate</a:t>
            </a:r>
            <a:r>
              <a:rPr lang="en-US" dirty="0" smtClean="0"/>
              <a:t>. </a:t>
            </a:r>
          </a:p>
          <a:p>
            <a:pPr marL="514350" indent="-514350">
              <a:buFont typeface="Arial" panose="020B0604020202020204" pitchFamily="34" charset="0"/>
              <a:buAutoNum type="arabicPeriod"/>
            </a:pPr>
            <a:endParaRPr lang="en-US" dirty="0"/>
          </a:p>
          <a:p>
            <a:pPr marL="0" indent="0">
              <a:buNone/>
            </a:pPr>
            <a:endParaRPr lang="en-US" dirty="0"/>
          </a:p>
          <a:p>
            <a:pPr marL="514350" indent="-514350">
              <a:buAutoNum type="arabicPeriod"/>
            </a:pPr>
            <a:endParaRPr lang="en-US" dirty="0"/>
          </a:p>
        </p:txBody>
      </p:sp>
      <p:sp>
        <p:nvSpPr>
          <p:cNvPr id="4" name="Title 1"/>
          <p:cNvSpPr txBox="1">
            <a:spLocks/>
          </p:cNvSpPr>
          <p:nvPr/>
        </p:nvSpPr>
        <p:spPr>
          <a:xfrm>
            <a:off x="817684" y="1122240"/>
            <a:ext cx="10556631" cy="7033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prstClr val="white"/>
                </a:solidFill>
              </a:rPr>
              <a:t>Back Log for System Controller</a:t>
            </a:r>
            <a:endParaRPr lang="en-US" sz="3600" dirty="0">
              <a:solidFill>
                <a:prstClr val="white"/>
              </a:solidFill>
            </a:endParaRPr>
          </a:p>
        </p:txBody>
      </p:sp>
    </p:spTree>
    <p:extLst>
      <p:ext uri="{BB962C8B-B14F-4D97-AF65-F5344CB8AC3E}">
        <p14:creationId xmlns:p14="http://schemas.microsoft.com/office/powerpoint/2010/main" val="1057660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User Stories</a:t>
            </a:r>
            <a:endParaRPr lang="en-US" b="1" dirty="0"/>
          </a:p>
        </p:txBody>
      </p:sp>
      <p:sp>
        <p:nvSpPr>
          <p:cNvPr id="3" name="Content Placeholder 2"/>
          <p:cNvSpPr>
            <a:spLocks noGrp="1"/>
          </p:cNvSpPr>
          <p:nvPr>
            <p:ph idx="1"/>
          </p:nvPr>
        </p:nvSpPr>
        <p:spPr/>
        <p:txBody>
          <a:bodyPr>
            <a:normAutofit fontScale="92500" lnSpcReduction="10000"/>
          </a:bodyPr>
          <a:lstStyle/>
          <a:p>
            <a:pPr marL="514350" indent="-514350">
              <a:buFont typeface="Arial" panose="020B0604020202020204" pitchFamily="34" charset="0"/>
              <a:buAutoNum type="arabicPeriod"/>
            </a:pPr>
            <a:r>
              <a:rPr lang="en-US" dirty="0"/>
              <a:t>As a </a:t>
            </a:r>
            <a:r>
              <a:rPr lang="en-US" dirty="0" smtClean="0">
                <a:solidFill>
                  <a:schemeClr val="accent1">
                    <a:lumMod val="75000"/>
                  </a:schemeClr>
                </a:solidFill>
              </a:rPr>
              <a:t>Employee</a:t>
            </a:r>
            <a:r>
              <a:rPr lang="en-US" dirty="0" smtClean="0"/>
              <a:t> I </a:t>
            </a:r>
            <a:r>
              <a:rPr lang="en-US" dirty="0"/>
              <a:t>want to </a:t>
            </a:r>
            <a:r>
              <a:rPr lang="en-US" dirty="0" smtClean="0">
                <a:solidFill>
                  <a:schemeClr val="accent1">
                    <a:lumMod val="75000"/>
                  </a:schemeClr>
                </a:solidFill>
              </a:rPr>
              <a:t>login</a:t>
            </a:r>
            <a:r>
              <a:rPr lang="en-US" dirty="0" smtClean="0"/>
              <a:t>. </a:t>
            </a:r>
            <a:r>
              <a:rPr lang="en-US" dirty="0"/>
              <a:t>So that </a:t>
            </a:r>
            <a:r>
              <a:rPr lang="en-US" dirty="0">
                <a:solidFill>
                  <a:schemeClr val="accent1">
                    <a:lumMod val="75000"/>
                  </a:schemeClr>
                </a:solidFill>
              </a:rPr>
              <a:t>create </a:t>
            </a:r>
            <a:r>
              <a:rPr lang="en-US" dirty="0" smtClean="0">
                <a:solidFill>
                  <a:schemeClr val="accent1">
                    <a:lumMod val="75000"/>
                  </a:schemeClr>
                </a:solidFill>
              </a:rPr>
              <a:t>login </a:t>
            </a:r>
            <a:r>
              <a:rPr lang="en-US" dirty="0">
                <a:solidFill>
                  <a:schemeClr val="accent1">
                    <a:lumMod val="75000"/>
                  </a:schemeClr>
                </a:solidFill>
              </a:rPr>
              <a:t>form</a:t>
            </a:r>
            <a:r>
              <a:rPr lang="en-US" dirty="0" smtClean="0"/>
              <a:t>.</a:t>
            </a: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Employee</a:t>
            </a:r>
            <a:r>
              <a:rPr lang="en-US" dirty="0" smtClean="0"/>
              <a:t> </a:t>
            </a:r>
            <a:r>
              <a:rPr lang="en-US" dirty="0"/>
              <a:t>I want to </a:t>
            </a:r>
            <a:r>
              <a:rPr lang="en-US" dirty="0" smtClean="0">
                <a:solidFill>
                  <a:schemeClr val="accent1">
                    <a:lumMod val="75000"/>
                  </a:schemeClr>
                </a:solidFill>
              </a:rPr>
              <a:t>search vehicle</a:t>
            </a:r>
            <a:r>
              <a:rPr lang="en-US" dirty="0" smtClean="0"/>
              <a:t>. </a:t>
            </a:r>
            <a:r>
              <a:rPr lang="en-US" dirty="0"/>
              <a:t>So that </a:t>
            </a:r>
            <a:r>
              <a:rPr lang="en-US" dirty="0">
                <a:solidFill>
                  <a:schemeClr val="accent1">
                    <a:lumMod val="75000"/>
                  </a:schemeClr>
                </a:solidFill>
              </a:rPr>
              <a:t>create </a:t>
            </a:r>
            <a:r>
              <a:rPr lang="en-US" dirty="0" smtClean="0">
                <a:solidFill>
                  <a:schemeClr val="accent1">
                    <a:lumMod val="75000"/>
                  </a:schemeClr>
                </a:solidFill>
              </a:rPr>
              <a:t>search option</a:t>
            </a:r>
            <a:r>
              <a:rPr lang="en-US" dirty="0" smtClean="0"/>
              <a:t>.</a:t>
            </a:r>
          </a:p>
          <a:p>
            <a:pPr marL="514350" indent="-514350">
              <a:buAutoNum type="arabicPeriod"/>
            </a:pPr>
            <a:r>
              <a:rPr lang="en-US" dirty="0" smtClean="0"/>
              <a:t>As a </a:t>
            </a:r>
            <a:r>
              <a:rPr lang="en-US" dirty="0">
                <a:solidFill>
                  <a:schemeClr val="accent1">
                    <a:lumMod val="75000"/>
                  </a:schemeClr>
                </a:solidFill>
              </a:rPr>
              <a:t>Employee</a:t>
            </a:r>
            <a:r>
              <a:rPr lang="en-US" dirty="0" smtClean="0"/>
              <a:t> I want to </a:t>
            </a:r>
            <a:r>
              <a:rPr lang="en-US" dirty="0" smtClean="0">
                <a:solidFill>
                  <a:schemeClr val="accent1">
                    <a:lumMod val="75000"/>
                  </a:schemeClr>
                </a:solidFill>
              </a:rPr>
              <a:t>send a requisition for vehicle</a:t>
            </a:r>
            <a:r>
              <a:rPr lang="en-US" dirty="0" smtClean="0"/>
              <a:t>. So that </a:t>
            </a:r>
            <a:r>
              <a:rPr lang="en-US" dirty="0" smtClean="0">
                <a:solidFill>
                  <a:schemeClr val="accent1">
                    <a:lumMod val="75000"/>
                  </a:schemeClr>
                </a:solidFill>
              </a:rPr>
              <a:t>create requisition form</a:t>
            </a:r>
            <a:r>
              <a:rPr lang="en-US" dirty="0" smtClean="0"/>
              <a:t>.</a:t>
            </a: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Employee</a:t>
            </a:r>
            <a:r>
              <a:rPr lang="en-US" dirty="0" smtClean="0"/>
              <a:t> </a:t>
            </a:r>
            <a:r>
              <a:rPr lang="en-US" dirty="0"/>
              <a:t>I want to </a:t>
            </a:r>
            <a:r>
              <a:rPr lang="en-US" dirty="0" smtClean="0">
                <a:solidFill>
                  <a:schemeClr val="accent1">
                    <a:lumMod val="75000"/>
                  </a:schemeClr>
                </a:solidFill>
              </a:rPr>
              <a:t>cancel requisition</a:t>
            </a:r>
            <a:r>
              <a:rPr lang="en-US" dirty="0" smtClean="0"/>
              <a:t>. </a:t>
            </a:r>
            <a:r>
              <a:rPr lang="en-US" dirty="0"/>
              <a:t>So that </a:t>
            </a:r>
            <a:r>
              <a:rPr lang="en-US" dirty="0">
                <a:solidFill>
                  <a:schemeClr val="accent1">
                    <a:lumMod val="75000"/>
                  </a:schemeClr>
                </a:solidFill>
              </a:rPr>
              <a:t>create </a:t>
            </a:r>
            <a:r>
              <a:rPr lang="en-US" dirty="0" smtClean="0">
                <a:solidFill>
                  <a:schemeClr val="accent1">
                    <a:lumMod val="75000"/>
                  </a:schemeClr>
                </a:solidFill>
              </a:rPr>
              <a:t>cancel button</a:t>
            </a:r>
            <a:r>
              <a:rPr lang="en-US" dirty="0" smtClean="0"/>
              <a:t>.</a:t>
            </a: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Employee</a:t>
            </a:r>
            <a:r>
              <a:rPr lang="en-US" dirty="0" smtClean="0"/>
              <a:t> </a:t>
            </a:r>
            <a:r>
              <a:rPr lang="en-US" dirty="0"/>
              <a:t>I want </a:t>
            </a:r>
            <a:r>
              <a:rPr lang="en-US" dirty="0" smtClean="0"/>
              <a:t>to </a:t>
            </a:r>
            <a:r>
              <a:rPr lang="en-US" dirty="0" smtClean="0">
                <a:solidFill>
                  <a:schemeClr val="accent1">
                    <a:lumMod val="75000"/>
                  </a:schemeClr>
                </a:solidFill>
              </a:rPr>
              <a:t>select vehicle and driver</a:t>
            </a:r>
            <a:r>
              <a:rPr lang="en-US" dirty="0" smtClean="0"/>
              <a:t>. </a:t>
            </a:r>
            <a:r>
              <a:rPr lang="en-US" dirty="0"/>
              <a:t>So that </a:t>
            </a:r>
            <a:r>
              <a:rPr lang="en-US" dirty="0" smtClean="0">
                <a:solidFill>
                  <a:schemeClr val="accent1">
                    <a:lumMod val="75000"/>
                  </a:schemeClr>
                </a:solidFill>
              </a:rPr>
              <a:t>create a option for select</a:t>
            </a:r>
            <a:r>
              <a:rPr lang="en-US" dirty="0"/>
              <a:t>.</a:t>
            </a: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Employee</a:t>
            </a:r>
            <a:r>
              <a:rPr lang="en-US" dirty="0" smtClean="0"/>
              <a:t> </a:t>
            </a:r>
            <a:r>
              <a:rPr lang="en-US" dirty="0"/>
              <a:t>I want to </a:t>
            </a:r>
            <a:r>
              <a:rPr lang="en-US" dirty="0" smtClean="0">
                <a:solidFill>
                  <a:schemeClr val="accent1">
                    <a:lumMod val="75000"/>
                  </a:schemeClr>
                </a:solidFill>
              </a:rPr>
              <a:t>get a conformation message in mail or mobile</a:t>
            </a:r>
            <a:r>
              <a:rPr lang="en-US" dirty="0" smtClean="0"/>
              <a:t>. </a:t>
            </a:r>
            <a:r>
              <a:rPr lang="en-US" dirty="0"/>
              <a:t>So that </a:t>
            </a:r>
            <a:r>
              <a:rPr lang="en-US" dirty="0" smtClean="0">
                <a:solidFill>
                  <a:schemeClr val="accent1">
                    <a:lumMod val="75000"/>
                  </a:schemeClr>
                </a:solidFill>
              </a:rPr>
              <a:t>create a info option</a:t>
            </a:r>
            <a:r>
              <a:rPr lang="en-US" dirty="0" smtClean="0"/>
              <a:t>.</a:t>
            </a: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Employee</a:t>
            </a:r>
            <a:r>
              <a:rPr lang="en-US" dirty="0" smtClean="0"/>
              <a:t> </a:t>
            </a:r>
            <a:r>
              <a:rPr lang="en-US" dirty="0"/>
              <a:t>I want to </a:t>
            </a:r>
            <a:r>
              <a:rPr lang="en-US" dirty="0" smtClean="0">
                <a:solidFill>
                  <a:schemeClr val="accent1">
                    <a:lumMod val="75000"/>
                  </a:schemeClr>
                </a:solidFill>
              </a:rPr>
              <a:t>print requisition copy </a:t>
            </a:r>
            <a:r>
              <a:rPr lang="en-US" dirty="0" smtClean="0"/>
              <a:t>. </a:t>
            </a:r>
            <a:r>
              <a:rPr lang="en-US" dirty="0"/>
              <a:t>So that </a:t>
            </a:r>
            <a:r>
              <a:rPr lang="en-US" dirty="0">
                <a:solidFill>
                  <a:schemeClr val="accent1">
                    <a:lumMod val="75000"/>
                  </a:schemeClr>
                </a:solidFill>
              </a:rPr>
              <a:t>create a </a:t>
            </a:r>
            <a:r>
              <a:rPr lang="en-US" dirty="0" smtClean="0">
                <a:solidFill>
                  <a:schemeClr val="accent1">
                    <a:lumMod val="75000"/>
                  </a:schemeClr>
                </a:solidFill>
              </a:rPr>
              <a:t>print </a:t>
            </a:r>
            <a:r>
              <a:rPr lang="en-US" dirty="0">
                <a:solidFill>
                  <a:schemeClr val="accent1">
                    <a:lumMod val="75000"/>
                  </a:schemeClr>
                </a:solidFill>
              </a:rPr>
              <a:t>option</a:t>
            </a:r>
            <a:r>
              <a:rPr lang="en-US" dirty="0"/>
              <a:t>.</a:t>
            </a:r>
          </a:p>
          <a:p>
            <a:pPr marL="0" indent="0">
              <a:buNone/>
            </a:pPr>
            <a:endParaRPr lang="en-US" dirty="0"/>
          </a:p>
          <a:p>
            <a:pPr marL="514350" indent="-514350">
              <a:buAutoNum type="arabicPeriod"/>
            </a:pPr>
            <a:endParaRPr lang="en-US" dirty="0"/>
          </a:p>
        </p:txBody>
      </p:sp>
      <p:sp>
        <p:nvSpPr>
          <p:cNvPr id="4" name="Title 1"/>
          <p:cNvSpPr txBox="1">
            <a:spLocks/>
          </p:cNvSpPr>
          <p:nvPr/>
        </p:nvSpPr>
        <p:spPr>
          <a:xfrm>
            <a:off x="817684" y="1122240"/>
            <a:ext cx="10556631" cy="703385"/>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schemeClr val="bg1"/>
                </a:solidFill>
              </a:rPr>
              <a:t>Back Log for Employee</a:t>
            </a:r>
            <a:endParaRPr lang="en-US" sz="3600" dirty="0">
              <a:solidFill>
                <a:schemeClr val="bg1"/>
              </a:solidFill>
            </a:endParaRPr>
          </a:p>
        </p:txBody>
      </p:sp>
    </p:spTree>
    <p:extLst>
      <p:ext uri="{BB962C8B-B14F-4D97-AF65-F5344CB8AC3E}">
        <p14:creationId xmlns:p14="http://schemas.microsoft.com/office/powerpoint/2010/main" val="1445338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User Stories</a:t>
            </a:r>
            <a:endParaRPr lang="en-US" b="1" dirty="0"/>
          </a:p>
        </p:txBody>
      </p:sp>
      <p:sp>
        <p:nvSpPr>
          <p:cNvPr id="3" name="Content Placeholder 2"/>
          <p:cNvSpPr>
            <a:spLocks noGrp="1"/>
          </p:cNvSpPr>
          <p:nvPr>
            <p:ph idx="1"/>
          </p:nvPr>
        </p:nvSpPr>
        <p:spPr>
          <a:ln>
            <a:noFill/>
          </a:ln>
        </p:spPr>
        <p:txBody>
          <a:bodyPr>
            <a:normAutofit fontScale="92500" lnSpcReduction="10000"/>
          </a:bodyPr>
          <a:lstStyle/>
          <a:p>
            <a:pPr marL="514350" indent="-514350">
              <a:buFont typeface="Arial" panose="020B0604020202020204" pitchFamily="34" charset="0"/>
              <a:buAutoNum type="arabicPeriod"/>
            </a:pPr>
            <a:r>
              <a:rPr lang="en-US" dirty="0"/>
              <a:t>As a </a:t>
            </a:r>
            <a:r>
              <a:rPr lang="en-US" dirty="0" smtClean="0">
                <a:solidFill>
                  <a:schemeClr val="accent1">
                    <a:lumMod val="75000"/>
                  </a:schemeClr>
                </a:solidFill>
              </a:rPr>
              <a:t>vehicle controller</a:t>
            </a:r>
            <a:r>
              <a:rPr lang="en-US" dirty="0" smtClean="0"/>
              <a:t> </a:t>
            </a:r>
            <a:r>
              <a:rPr lang="en-US" dirty="0"/>
              <a:t>I want to </a:t>
            </a:r>
            <a:r>
              <a:rPr lang="en-US" dirty="0">
                <a:solidFill>
                  <a:schemeClr val="accent1">
                    <a:lumMod val="75000"/>
                  </a:schemeClr>
                </a:solidFill>
              </a:rPr>
              <a:t>requisition search option</a:t>
            </a:r>
            <a:r>
              <a:rPr lang="en-US" dirty="0"/>
              <a:t>. So that </a:t>
            </a:r>
            <a:r>
              <a:rPr lang="en-US" dirty="0">
                <a:solidFill>
                  <a:schemeClr val="accent1">
                    <a:lumMod val="75000"/>
                  </a:schemeClr>
                </a:solidFill>
              </a:rPr>
              <a:t>create a requisition list</a:t>
            </a:r>
            <a:r>
              <a:rPr lang="en-US" dirty="0"/>
              <a:t>.</a:t>
            </a:r>
          </a:p>
          <a:p>
            <a:pPr marL="514350" indent="-514350">
              <a:buFont typeface="Arial" panose="020B0604020202020204" pitchFamily="34" charset="0"/>
              <a:buAutoNum type="arabicPeriod"/>
            </a:pPr>
            <a:r>
              <a:rPr lang="en-US" dirty="0"/>
              <a:t>As a </a:t>
            </a:r>
            <a:r>
              <a:rPr lang="en-US" dirty="0" smtClean="0">
                <a:solidFill>
                  <a:schemeClr val="accent1">
                    <a:lumMod val="75000"/>
                  </a:schemeClr>
                </a:solidFill>
              </a:rPr>
              <a:t>vehicle controller</a:t>
            </a:r>
            <a:r>
              <a:rPr lang="en-US" dirty="0" smtClean="0"/>
              <a:t> </a:t>
            </a:r>
            <a:r>
              <a:rPr lang="en-US" dirty="0"/>
              <a:t>I want to </a:t>
            </a:r>
            <a:r>
              <a:rPr lang="en-US" dirty="0">
                <a:solidFill>
                  <a:schemeClr val="accent1">
                    <a:lumMod val="75000"/>
                  </a:schemeClr>
                </a:solidFill>
              </a:rPr>
              <a:t>approve requisition </a:t>
            </a:r>
            <a:r>
              <a:rPr lang="en-US" dirty="0"/>
              <a:t>. So that </a:t>
            </a:r>
            <a:r>
              <a:rPr lang="en-US" dirty="0">
                <a:solidFill>
                  <a:schemeClr val="accent1">
                    <a:lumMod val="75000"/>
                  </a:schemeClr>
                </a:solidFill>
              </a:rPr>
              <a:t>create a requisition approve field in list</a:t>
            </a:r>
            <a:r>
              <a:rPr lang="en-US" dirty="0" smtClean="0"/>
              <a:t>.</a:t>
            </a:r>
          </a:p>
          <a:p>
            <a:pPr marL="514350" indent="-514350">
              <a:buFont typeface="Arial" panose="020B0604020202020204" pitchFamily="34" charset="0"/>
              <a:buAutoNum type="arabicPeriod"/>
            </a:pPr>
            <a:r>
              <a:rPr lang="en-US" dirty="0" smtClean="0"/>
              <a:t>As </a:t>
            </a:r>
            <a:r>
              <a:rPr lang="en-US" dirty="0"/>
              <a:t>a </a:t>
            </a:r>
            <a:r>
              <a:rPr lang="en-US" dirty="0" smtClean="0">
                <a:solidFill>
                  <a:schemeClr val="accent1">
                    <a:lumMod val="75000"/>
                  </a:schemeClr>
                </a:solidFill>
              </a:rPr>
              <a:t>vehicle controller  </a:t>
            </a:r>
            <a:r>
              <a:rPr lang="en-US" dirty="0"/>
              <a:t>I want to </a:t>
            </a:r>
            <a:r>
              <a:rPr lang="en-US" dirty="0" smtClean="0">
                <a:solidFill>
                  <a:schemeClr val="accent1">
                    <a:lumMod val="75000"/>
                  </a:schemeClr>
                </a:solidFill>
              </a:rPr>
              <a:t>cancel or delete </a:t>
            </a:r>
            <a:r>
              <a:rPr lang="en-US" dirty="0">
                <a:solidFill>
                  <a:schemeClr val="accent1">
                    <a:lumMod val="75000"/>
                  </a:schemeClr>
                </a:solidFill>
              </a:rPr>
              <a:t>requisition</a:t>
            </a:r>
            <a:r>
              <a:rPr lang="en-US" dirty="0"/>
              <a:t>. So that </a:t>
            </a:r>
            <a:r>
              <a:rPr lang="en-US" dirty="0">
                <a:solidFill>
                  <a:schemeClr val="accent1">
                    <a:lumMod val="75000"/>
                  </a:schemeClr>
                </a:solidFill>
              </a:rPr>
              <a:t>create a option</a:t>
            </a:r>
            <a:r>
              <a:rPr lang="en-US" dirty="0" smtClean="0"/>
              <a:t>.</a:t>
            </a:r>
            <a:endParaRPr lang="en-US" dirty="0" smtClean="0">
              <a:solidFill>
                <a:schemeClr val="accent1">
                  <a:lumMod val="75000"/>
                </a:schemeClr>
              </a:solidFill>
            </a:endParaRP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admin </a:t>
            </a:r>
            <a:r>
              <a:rPr lang="en-US" dirty="0"/>
              <a:t>I want to </a:t>
            </a:r>
            <a:r>
              <a:rPr lang="en-US" dirty="0">
                <a:solidFill>
                  <a:schemeClr val="accent1">
                    <a:lumMod val="75000"/>
                  </a:schemeClr>
                </a:solidFill>
              </a:rPr>
              <a:t>reassign requisition</a:t>
            </a:r>
            <a:r>
              <a:rPr lang="en-US" dirty="0"/>
              <a:t>. So that </a:t>
            </a:r>
            <a:r>
              <a:rPr lang="en-US" dirty="0">
                <a:solidFill>
                  <a:schemeClr val="accent1">
                    <a:lumMod val="75000"/>
                  </a:schemeClr>
                </a:solidFill>
              </a:rPr>
              <a:t>create a option</a:t>
            </a:r>
            <a:r>
              <a:rPr lang="en-US" dirty="0" smtClean="0"/>
              <a:t>.</a:t>
            </a: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vehicle controller </a:t>
            </a:r>
            <a:r>
              <a:rPr lang="en-US" dirty="0"/>
              <a:t>I want to </a:t>
            </a:r>
            <a:r>
              <a:rPr lang="en-US" dirty="0">
                <a:solidFill>
                  <a:schemeClr val="accent1">
                    <a:lumMod val="75000"/>
                  </a:schemeClr>
                </a:solidFill>
              </a:rPr>
              <a:t>create check-in or check-out </a:t>
            </a:r>
            <a:r>
              <a:rPr lang="en-US" dirty="0"/>
              <a:t>. So that </a:t>
            </a:r>
            <a:r>
              <a:rPr lang="en-US" dirty="0">
                <a:solidFill>
                  <a:schemeClr val="accent1">
                    <a:lumMod val="75000"/>
                  </a:schemeClr>
                </a:solidFill>
              </a:rPr>
              <a:t>create a option</a:t>
            </a:r>
            <a:r>
              <a:rPr lang="en-US" dirty="0" smtClean="0">
                <a:solidFill>
                  <a:schemeClr val="accent1">
                    <a:lumMod val="75000"/>
                  </a:schemeClr>
                </a:solidFill>
              </a:rPr>
              <a:t>.</a:t>
            </a:r>
            <a:endParaRPr lang="en-US" dirty="0" smtClean="0"/>
          </a:p>
          <a:p>
            <a:pPr marL="514350" indent="-514350">
              <a:buAutoNum type="arabicPeriod" startAt="6"/>
            </a:pPr>
            <a:r>
              <a:rPr lang="en-US" dirty="0" smtClean="0"/>
              <a:t>As a </a:t>
            </a:r>
            <a:r>
              <a:rPr lang="en-US" dirty="0" smtClean="0">
                <a:solidFill>
                  <a:schemeClr val="accent1">
                    <a:lumMod val="75000"/>
                  </a:schemeClr>
                </a:solidFill>
              </a:rPr>
              <a:t>vehicle controller </a:t>
            </a:r>
            <a:r>
              <a:rPr lang="en-US" dirty="0" smtClean="0"/>
              <a:t>I want to </a:t>
            </a:r>
            <a:r>
              <a:rPr lang="en-US" dirty="0" smtClean="0">
                <a:solidFill>
                  <a:schemeClr val="accent1">
                    <a:lumMod val="75000"/>
                  </a:schemeClr>
                </a:solidFill>
              </a:rPr>
              <a:t>send conformation mail or message to employee and driver</a:t>
            </a:r>
            <a:r>
              <a:rPr lang="en-US" dirty="0" smtClean="0"/>
              <a:t>. So that </a:t>
            </a:r>
            <a:r>
              <a:rPr lang="en-US" dirty="0" smtClean="0">
                <a:solidFill>
                  <a:schemeClr val="accent1">
                    <a:lumMod val="75000"/>
                  </a:schemeClr>
                </a:solidFill>
              </a:rPr>
              <a:t>create conformation info</a:t>
            </a:r>
            <a:r>
              <a:rPr lang="en-US" dirty="0" smtClean="0"/>
              <a:t>.</a:t>
            </a:r>
          </a:p>
          <a:p>
            <a:pPr marL="514350" indent="-514350">
              <a:buFont typeface="Arial" panose="020B0604020202020204" pitchFamily="34" charset="0"/>
              <a:buAutoNum type="arabicPeriod"/>
            </a:pPr>
            <a:endParaRPr lang="en-US" dirty="0"/>
          </a:p>
          <a:p>
            <a:pPr marL="0" indent="0">
              <a:buNone/>
            </a:pPr>
            <a:endParaRPr lang="en-US" dirty="0"/>
          </a:p>
          <a:p>
            <a:pPr marL="514350" indent="-514350">
              <a:buAutoNum type="arabicPeriod"/>
            </a:pPr>
            <a:endParaRPr lang="en-US" dirty="0"/>
          </a:p>
        </p:txBody>
      </p:sp>
      <p:sp>
        <p:nvSpPr>
          <p:cNvPr id="4" name="Title 1"/>
          <p:cNvSpPr txBox="1">
            <a:spLocks/>
          </p:cNvSpPr>
          <p:nvPr/>
        </p:nvSpPr>
        <p:spPr>
          <a:xfrm>
            <a:off x="817684" y="1122240"/>
            <a:ext cx="10556631" cy="7033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prstClr val="white"/>
                </a:solidFill>
              </a:rPr>
              <a:t>Back Log for Vehicle Controller</a:t>
            </a:r>
            <a:endParaRPr lang="en-US" sz="3600" dirty="0">
              <a:solidFill>
                <a:prstClr val="white"/>
              </a:solidFill>
            </a:endParaRPr>
          </a:p>
        </p:txBody>
      </p:sp>
    </p:spTree>
    <p:extLst>
      <p:ext uri="{BB962C8B-B14F-4D97-AF65-F5344CB8AC3E}">
        <p14:creationId xmlns:p14="http://schemas.microsoft.com/office/powerpoint/2010/main" val="4108372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Use case Diagram</a:t>
            </a:r>
            <a:endParaRPr lang="en-US" b="1" dirty="0"/>
          </a:p>
        </p:txBody>
      </p:sp>
      <p:sp>
        <p:nvSpPr>
          <p:cNvPr id="3" name="Content Placeholder 2"/>
          <p:cNvSpPr>
            <a:spLocks noGrp="1"/>
          </p:cNvSpPr>
          <p:nvPr>
            <p:ph idx="1"/>
          </p:nvPr>
        </p:nvSpPr>
        <p:spPr>
          <a:xfrm>
            <a:off x="838200" y="1097280"/>
            <a:ext cx="10515600" cy="5576475"/>
          </a:xfrm>
          <a:ln>
            <a:noFill/>
          </a:ln>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5" name="Oval 4"/>
          <p:cNvSpPr/>
          <p:nvPr/>
        </p:nvSpPr>
        <p:spPr>
          <a:xfrm>
            <a:off x="4517406" y="1266601"/>
            <a:ext cx="3302759" cy="492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In</a:t>
            </a:r>
            <a:endParaRPr lang="en-US" dirty="0"/>
          </a:p>
        </p:txBody>
      </p:sp>
      <p:sp>
        <p:nvSpPr>
          <p:cNvPr id="12" name="Oval 11"/>
          <p:cNvSpPr/>
          <p:nvPr/>
        </p:nvSpPr>
        <p:spPr>
          <a:xfrm>
            <a:off x="4517404" y="1837932"/>
            <a:ext cx="3302761" cy="7576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Vehicle, Controller &amp; Employee</a:t>
            </a:r>
            <a:endParaRPr lang="en-US" dirty="0"/>
          </a:p>
        </p:txBody>
      </p:sp>
      <p:sp>
        <p:nvSpPr>
          <p:cNvPr id="13" name="Oval 12"/>
          <p:cNvSpPr/>
          <p:nvPr/>
        </p:nvSpPr>
        <p:spPr>
          <a:xfrm>
            <a:off x="4517404" y="2650203"/>
            <a:ext cx="3302761" cy="481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Requisition</a:t>
            </a:r>
            <a:endParaRPr lang="en-US" dirty="0"/>
          </a:p>
        </p:txBody>
      </p:sp>
      <p:sp>
        <p:nvSpPr>
          <p:cNvPr id="14" name="Oval 13"/>
          <p:cNvSpPr/>
          <p:nvPr/>
        </p:nvSpPr>
        <p:spPr>
          <a:xfrm>
            <a:off x="4517404" y="3186339"/>
            <a:ext cx="3302761" cy="481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Requisition Search</a:t>
            </a:r>
            <a:endParaRPr lang="en-US" dirty="0"/>
          </a:p>
        </p:txBody>
      </p:sp>
      <p:sp>
        <p:nvSpPr>
          <p:cNvPr id="15" name="Oval 14"/>
          <p:cNvSpPr/>
          <p:nvPr/>
        </p:nvSpPr>
        <p:spPr>
          <a:xfrm>
            <a:off x="4517403" y="3747198"/>
            <a:ext cx="3302762" cy="481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 In</a:t>
            </a:r>
            <a:endParaRPr lang="en-US" dirty="0"/>
          </a:p>
        </p:txBody>
      </p:sp>
      <p:sp>
        <p:nvSpPr>
          <p:cNvPr id="16" name="Oval 15"/>
          <p:cNvSpPr/>
          <p:nvPr/>
        </p:nvSpPr>
        <p:spPr>
          <a:xfrm>
            <a:off x="4517402" y="4302286"/>
            <a:ext cx="3302763" cy="481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 Out</a:t>
            </a:r>
            <a:endParaRPr lang="en-US" dirty="0"/>
          </a:p>
        </p:txBody>
      </p:sp>
      <p:sp>
        <p:nvSpPr>
          <p:cNvPr id="17" name="Oval 16"/>
          <p:cNvSpPr/>
          <p:nvPr/>
        </p:nvSpPr>
        <p:spPr>
          <a:xfrm>
            <a:off x="4524220" y="4887892"/>
            <a:ext cx="3295945" cy="481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Cancel Request</a:t>
            </a:r>
            <a:endParaRPr lang="en-US" dirty="0"/>
          </a:p>
        </p:txBody>
      </p:sp>
      <p:sp>
        <p:nvSpPr>
          <p:cNvPr id="24" name="Oval 23"/>
          <p:cNvSpPr/>
          <p:nvPr/>
        </p:nvSpPr>
        <p:spPr>
          <a:xfrm>
            <a:off x="4524220" y="5475497"/>
            <a:ext cx="3295945" cy="481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Re-Assign</a:t>
            </a:r>
            <a:endParaRPr lang="en-US" dirty="0"/>
          </a:p>
        </p:txBody>
      </p:sp>
      <p:sp>
        <p:nvSpPr>
          <p:cNvPr id="25" name="Oval 24"/>
          <p:cNvSpPr/>
          <p:nvPr/>
        </p:nvSpPr>
        <p:spPr>
          <a:xfrm>
            <a:off x="4524220" y="6022527"/>
            <a:ext cx="3295945" cy="481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Notification</a:t>
            </a:r>
            <a:endParaRPr lang="en-US" dirty="0"/>
          </a:p>
        </p:txBody>
      </p:sp>
      <p:sp>
        <p:nvSpPr>
          <p:cNvPr id="26" name="Snip Single Corner Rectangle 25"/>
          <p:cNvSpPr/>
          <p:nvPr/>
        </p:nvSpPr>
        <p:spPr>
          <a:xfrm>
            <a:off x="838199" y="1837727"/>
            <a:ext cx="2115403" cy="548447"/>
          </a:xfrm>
          <a:prstGeom prst="snip1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Vehicle Controller</a:t>
            </a:r>
            <a:endParaRPr lang="en-US" dirty="0"/>
          </a:p>
        </p:txBody>
      </p:sp>
      <p:sp>
        <p:nvSpPr>
          <p:cNvPr id="27" name="Snip Single Corner Rectangle 26"/>
          <p:cNvSpPr/>
          <p:nvPr/>
        </p:nvSpPr>
        <p:spPr>
          <a:xfrm>
            <a:off x="838199" y="3747198"/>
            <a:ext cx="2115403" cy="548447"/>
          </a:xfrm>
          <a:prstGeom prst="snip1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Employee</a:t>
            </a:r>
            <a:endParaRPr lang="en-US" dirty="0"/>
          </a:p>
        </p:txBody>
      </p:sp>
      <p:sp>
        <p:nvSpPr>
          <p:cNvPr id="28" name="Snip Single Corner Rectangle 27"/>
          <p:cNvSpPr/>
          <p:nvPr/>
        </p:nvSpPr>
        <p:spPr>
          <a:xfrm>
            <a:off x="838199" y="5935798"/>
            <a:ext cx="2115403" cy="548447"/>
          </a:xfrm>
          <a:prstGeom prst="snip1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Driver</a:t>
            </a:r>
            <a:endParaRPr lang="en-US" dirty="0"/>
          </a:p>
        </p:txBody>
      </p:sp>
      <p:sp>
        <p:nvSpPr>
          <p:cNvPr id="29" name="Snip Single Corner Rectangle 28"/>
          <p:cNvSpPr/>
          <p:nvPr/>
        </p:nvSpPr>
        <p:spPr>
          <a:xfrm>
            <a:off x="9215737" y="1837727"/>
            <a:ext cx="2115403" cy="548447"/>
          </a:xfrm>
          <a:prstGeom prst="snip1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System Controller</a:t>
            </a:r>
            <a:endParaRPr lang="en-US" dirty="0"/>
          </a:p>
        </p:txBody>
      </p:sp>
      <p:cxnSp>
        <p:nvCxnSpPr>
          <p:cNvPr id="31" name="Straight Arrow Connector 30"/>
          <p:cNvCxnSpPr/>
          <p:nvPr/>
        </p:nvCxnSpPr>
        <p:spPr>
          <a:xfrm rot="10800000">
            <a:off x="7820165" y="1512700"/>
            <a:ext cx="1395572" cy="59925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p:cNvCxnSpPr/>
          <p:nvPr/>
        </p:nvCxnSpPr>
        <p:spPr>
          <a:xfrm rot="10800000" flipV="1">
            <a:off x="7820165" y="2111951"/>
            <a:ext cx="1395572" cy="10482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6" name="Straight Arrow Connector 35"/>
          <p:cNvCxnSpPr>
            <a:endCxn id="14" idx="2"/>
          </p:cNvCxnSpPr>
          <p:nvPr/>
        </p:nvCxnSpPr>
        <p:spPr>
          <a:xfrm>
            <a:off x="2972321" y="2164362"/>
            <a:ext cx="1545083" cy="1262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6" idx="0"/>
            <a:endCxn id="5" idx="2"/>
          </p:cNvCxnSpPr>
          <p:nvPr/>
        </p:nvCxnSpPr>
        <p:spPr>
          <a:xfrm flipV="1">
            <a:off x="2953602" y="1512700"/>
            <a:ext cx="1563804" cy="59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6" idx="0"/>
            <a:endCxn id="15" idx="2"/>
          </p:cNvCxnSpPr>
          <p:nvPr/>
        </p:nvCxnSpPr>
        <p:spPr>
          <a:xfrm>
            <a:off x="2953602" y="2111951"/>
            <a:ext cx="1563801" cy="1876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6" idx="0"/>
            <a:endCxn id="16" idx="2"/>
          </p:cNvCxnSpPr>
          <p:nvPr/>
        </p:nvCxnSpPr>
        <p:spPr>
          <a:xfrm>
            <a:off x="2953602" y="2111951"/>
            <a:ext cx="1563800" cy="243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6" idx="0"/>
            <a:endCxn id="17" idx="2"/>
          </p:cNvCxnSpPr>
          <p:nvPr/>
        </p:nvCxnSpPr>
        <p:spPr>
          <a:xfrm>
            <a:off x="2953602" y="2111951"/>
            <a:ext cx="1570618" cy="301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6" idx="0"/>
            <a:endCxn id="24" idx="2"/>
          </p:cNvCxnSpPr>
          <p:nvPr/>
        </p:nvCxnSpPr>
        <p:spPr>
          <a:xfrm>
            <a:off x="2953602" y="2111951"/>
            <a:ext cx="1570618" cy="3604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6" idx="0"/>
            <a:endCxn id="25" idx="2"/>
          </p:cNvCxnSpPr>
          <p:nvPr/>
        </p:nvCxnSpPr>
        <p:spPr>
          <a:xfrm>
            <a:off x="2953602" y="2111951"/>
            <a:ext cx="1570618" cy="415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7" idx="0"/>
            <a:endCxn id="5" idx="2"/>
          </p:cNvCxnSpPr>
          <p:nvPr/>
        </p:nvCxnSpPr>
        <p:spPr>
          <a:xfrm flipV="1">
            <a:off x="2953602" y="1512700"/>
            <a:ext cx="1563804" cy="2508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27" idx="0"/>
            <a:endCxn id="13" idx="2"/>
          </p:cNvCxnSpPr>
          <p:nvPr/>
        </p:nvCxnSpPr>
        <p:spPr>
          <a:xfrm flipV="1">
            <a:off x="2953602" y="2891066"/>
            <a:ext cx="1563802" cy="11303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27" idx="0"/>
            <a:endCxn id="14" idx="2"/>
          </p:cNvCxnSpPr>
          <p:nvPr/>
        </p:nvCxnSpPr>
        <p:spPr>
          <a:xfrm flipV="1">
            <a:off x="2953602" y="3427202"/>
            <a:ext cx="1563802" cy="594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27" idx="0"/>
            <a:endCxn id="17" idx="2"/>
          </p:cNvCxnSpPr>
          <p:nvPr/>
        </p:nvCxnSpPr>
        <p:spPr>
          <a:xfrm>
            <a:off x="2953602" y="4021422"/>
            <a:ext cx="1570618" cy="1107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28" idx="0"/>
            <a:endCxn id="25" idx="2"/>
          </p:cNvCxnSpPr>
          <p:nvPr/>
        </p:nvCxnSpPr>
        <p:spPr>
          <a:xfrm>
            <a:off x="2953602" y="6210022"/>
            <a:ext cx="1570618" cy="5336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6" name="Straight Arrow Connector 75"/>
          <p:cNvCxnSpPr>
            <a:stCxn id="27" idx="0"/>
            <a:endCxn id="25" idx="2"/>
          </p:cNvCxnSpPr>
          <p:nvPr/>
        </p:nvCxnSpPr>
        <p:spPr>
          <a:xfrm>
            <a:off x="2953602" y="4021422"/>
            <a:ext cx="1570618" cy="2241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32557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err="1" smtClean="0"/>
              <a:t>VehicleType</a:t>
            </a:r>
            <a:r>
              <a:rPr lang="en-US" b="1" dirty="0" smtClean="0"/>
              <a:t> Entry Form (System Controller)</a:t>
            </a:r>
            <a:endParaRPr lang="en-US" b="1" dirty="0"/>
          </a:p>
        </p:txBody>
      </p:sp>
      <p:sp>
        <p:nvSpPr>
          <p:cNvPr id="3" name="Content Placeholder 2"/>
          <p:cNvSpPr>
            <a:spLocks noGrp="1"/>
          </p:cNvSpPr>
          <p:nvPr>
            <p:ph sz="half" idx="1"/>
          </p:nvPr>
        </p:nvSpPr>
        <p:spPr>
          <a:noFill/>
        </p:spPr>
        <p:txBody>
          <a:bodyPr>
            <a:normAutofit fontScale="92500" lnSpcReduction="20000"/>
          </a:bodyPr>
          <a:lstStyle/>
          <a:p>
            <a:r>
              <a:rPr lang="en-US" dirty="0"/>
              <a:t>Object: </a:t>
            </a:r>
            <a:r>
              <a:rPr lang="en-US" dirty="0" err="1" smtClean="0"/>
              <a:t>VehicleType</a:t>
            </a:r>
            <a:endParaRPr lang="en-US" dirty="0"/>
          </a:p>
          <a:p>
            <a:r>
              <a:rPr lang="en-US" dirty="0" smtClean="0"/>
              <a:t>Attribute</a:t>
            </a:r>
          </a:p>
          <a:p>
            <a:pPr marL="457200" lvl="1" indent="0">
              <a:buNone/>
            </a:pPr>
            <a:r>
              <a:rPr lang="en-US" dirty="0" smtClean="0"/>
              <a:t>	Id;</a:t>
            </a:r>
          </a:p>
          <a:p>
            <a:pPr marL="0" indent="0">
              <a:buNone/>
            </a:pPr>
            <a:r>
              <a:rPr lang="en-US" dirty="0"/>
              <a:t>	</a:t>
            </a:r>
            <a:r>
              <a:rPr lang="en-US" dirty="0" err="1" smtClean="0"/>
              <a:t>TypeName</a:t>
            </a:r>
            <a:r>
              <a:rPr lang="en-US" dirty="0" smtClean="0"/>
              <a:t>;</a:t>
            </a:r>
          </a:p>
          <a:p>
            <a:pPr marL="0" indent="0">
              <a:buNone/>
            </a:pPr>
            <a:r>
              <a:rPr lang="en-US" dirty="0" smtClean="0"/>
              <a:t>	Description;</a:t>
            </a:r>
          </a:p>
          <a:p>
            <a:r>
              <a:rPr lang="en-US" dirty="0" smtClean="0"/>
              <a:t>Activity:</a:t>
            </a:r>
          </a:p>
          <a:p>
            <a:pPr marL="0" indent="0">
              <a:buNone/>
            </a:pPr>
            <a:r>
              <a:rPr lang="en-US" dirty="0"/>
              <a:t>	</a:t>
            </a:r>
            <a:r>
              <a:rPr lang="en-US" dirty="0" err="1" smtClean="0"/>
              <a:t>CreateType</a:t>
            </a:r>
            <a:r>
              <a:rPr lang="en-US" dirty="0" smtClean="0"/>
              <a:t>();</a:t>
            </a:r>
          </a:p>
          <a:p>
            <a:pPr marL="0" indent="0">
              <a:buNone/>
            </a:pPr>
            <a:r>
              <a:rPr lang="en-US" dirty="0"/>
              <a:t>	</a:t>
            </a:r>
            <a:r>
              <a:rPr lang="en-US" dirty="0" err="1" smtClean="0"/>
              <a:t>EditVehicle</a:t>
            </a:r>
            <a:r>
              <a:rPr lang="en-US" dirty="0" smtClean="0"/>
              <a:t>();</a:t>
            </a:r>
          </a:p>
          <a:p>
            <a:pPr marL="0" indent="0">
              <a:buNone/>
            </a:pPr>
            <a:r>
              <a:rPr lang="en-US" dirty="0"/>
              <a:t>	</a:t>
            </a:r>
            <a:r>
              <a:rPr lang="en-US" dirty="0" err="1" smtClean="0"/>
              <a:t>Detais</a:t>
            </a:r>
            <a:r>
              <a:rPr lang="en-US" dirty="0" smtClean="0"/>
              <a:t>();</a:t>
            </a:r>
          </a:p>
          <a:p>
            <a:pPr marL="0" indent="0">
              <a:buNone/>
            </a:pPr>
            <a:r>
              <a:rPr lang="en-US" dirty="0"/>
              <a:t>	</a:t>
            </a:r>
            <a:r>
              <a:rPr lang="en-US" dirty="0" smtClean="0"/>
              <a:t>Delete();</a:t>
            </a:r>
            <a:endParaRPr lang="en-US" dirty="0"/>
          </a:p>
          <a:p>
            <a:pPr marL="0" indent="0">
              <a:buNone/>
            </a:pPr>
            <a:r>
              <a:rPr lang="en-US" dirty="0" smtClean="0"/>
              <a:t>	</a:t>
            </a:r>
            <a:r>
              <a:rPr lang="en-US" dirty="0" err="1" smtClean="0"/>
              <a:t>TypeList</a:t>
            </a:r>
            <a:r>
              <a:rPr lang="en-US" dirty="0" smtClean="0"/>
              <a:t>();</a:t>
            </a:r>
          </a:p>
          <a:p>
            <a:pPr marL="0" indent="0">
              <a:buNone/>
            </a:pPr>
            <a:endParaRPr lang="en-US" dirty="0"/>
          </a:p>
          <a:p>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3563222527"/>
              </p:ext>
            </p:extLst>
          </p:nvPr>
        </p:nvGraphicFramePr>
        <p:xfrm>
          <a:off x="6172200" y="1825625"/>
          <a:ext cx="5181600" cy="2027334"/>
        </p:xfrm>
        <a:graphic>
          <a:graphicData uri="http://schemas.openxmlformats.org/drawingml/2006/table">
            <a:tbl>
              <a:tblPr firstRow="1" bandRow="1">
                <a:tableStyleId>{5C22544A-7EE6-4342-B048-85BDC9FD1C3A}</a:tableStyleId>
              </a:tblPr>
              <a:tblGrid>
                <a:gridCol w="2590800"/>
                <a:gridCol w="2590800"/>
              </a:tblGrid>
              <a:tr h="675778">
                <a:tc>
                  <a:txBody>
                    <a:bodyPr/>
                    <a:lstStyle/>
                    <a:p>
                      <a:r>
                        <a:rPr lang="en-US" dirty="0" smtClean="0"/>
                        <a:t>Title</a:t>
                      </a:r>
                      <a:endParaRPr lang="en-US" dirty="0"/>
                    </a:p>
                  </a:txBody>
                  <a:tcPr/>
                </a:tc>
                <a:tc>
                  <a:txBody>
                    <a:bodyPr/>
                    <a:lstStyle/>
                    <a:p>
                      <a:r>
                        <a:rPr lang="en-US" dirty="0" smtClean="0"/>
                        <a:t>Text Box		</a:t>
                      </a:r>
                      <a:endParaRPr lang="en-US" dirty="0"/>
                    </a:p>
                  </a:txBody>
                  <a:tcPr/>
                </a:tc>
              </a:tr>
              <a:tr h="675778">
                <a:tc>
                  <a:txBody>
                    <a:bodyPr/>
                    <a:lstStyle/>
                    <a:p>
                      <a:r>
                        <a:rPr lang="en-US" dirty="0" err="1" smtClean="0"/>
                        <a:t>TypeName</a:t>
                      </a:r>
                      <a:r>
                        <a:rPr lang="en-US" dirty="0" smtClean="0"/>
                        <a:t>*</a:t>
                      </a:r>
                      <a:endParaRPr lang="en-US" dirty="0"/>
                    </a:p>
                  </a:txBody>
                  <a:tcPr/>
                </a:tc>
                <a:tc>
                  <a:txBody>
                    <a:bodyPr/>
                    <a:lstStyle/>
                    <a:p>
                      <a:endParaRPr lang="en-US" dirty="0"/>
                    </a:p>
                  </a:txBody>
                  <a:tcPr/>
                </a:tc>
              </a:tr>
              <a:tr h="675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a:t>
                      </a:r>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8315507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4577"/>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Vehicle Entry Form (System Controller)</a:t>
            </a:r>
            <a:endParaRPr lang="en-US" b="1" dirty="0"/>
          </a:p>
        </p:txBody>
      </p:sp>
      <p:sp>
        <p:nvSpPr>
          <p:cNvPr id="3" name="Content Placeholder 2"/>
          <p:cNvSpPr>
            <a:spLocks noGrp="1"/>
          </p:cNvSpPr>
          <p:nvPr>
            <p:ph sz="half" idx="1"/>
          </p:nvPr>
        </p:nvSpPr>
        <p:spPr>
          <a:xfrm>
            <a:off x="838200" y="1552353"/>
            <a:ext cx="5181600" cy="4624610"/>
          </a:xfrm>
          <a:noFill/>
        </p:spPr>
        <p:txBody>
          <a:bodyPr>
            <a:normAutofit fontScale="70000" lnSpcReduction="20000"/>
          </a:bodyPr>
          <a:lstStyle/>
          <a:p>
            <a:r>
              <a:rPr lang="en-US" sz="2900" dirty="0"/>
              <a:t>Object: </a:t>
            </a:r>
            <a:r>
              <a:rPr lang="en-US" sz="2900" dirty="0" err="1" smtClean="0"/>
              <a:t>VehicleEntry</a:t>
            </a:r>
            <a:endParaRPr lang="en-US" sz="2900" dirty="0"/>
          </a:p>
          <a:p>
            <a:r>
              <a:rPr lang="en-US" sz="2900" dirty="0" smtClean="0"/>
              <a:t>Attribute</a:t>
            </a:r>
          </a:p>
          <a:p>
            <a:pPr marL="457200" lvl="1" indent="0">
              <a:buNone/>
            </a:pPr>
            <a:r>
              <a:rPr lang="en-US" sz="2900" dirty="0" smtClean="0"/>
              <a:t>	Id;</a:t>
            </a:r>
          </a:p>
          <a:p>
            <a:pPr marL="457200" lvl="1" indent="0">
              <a:buNone/>
            </a:pPr>
            <a:r>
              <a:rPr lang="en-US" sz="2900" dirty="0" smtClean="0"/>
              <a:t>	 </a:t>
            </a:r>
            <a:r>
              <a:rPr lang="en-US" sz="2900" dirty="0" err="1" smtClean="0"/>
              <a:t>VehicleTypeId</a:t>
            </a:r>
            <a:r>
              <a:rPr lang="en-US" sz="2900" dirty="0" smtClean="0"/>
              <a:t>;</a:t>
            </a:r>
          </a:p>
          <a:p>
            <a:pPr marL="0" indent="0">
              <a:buNone/>
            </a:pPr>
            <a:r>
              <a:rPr lang="en-US" sz="2900" dirty="0" smtClean="0"/>
              <a:t>	</a:t>
            </a:r>
            <a:r>
              <a:rPr lang="en-US" sz="2900" dirty="0" err="1" smtClean="0"/>
              <a:t>RegNo</a:t>
            </a:r>
            <a:r>
              <a:rPr lang="en-US" sz="2900" dirty="0" smtClean="0"/>
              <a:t>;</a:t>
            </a:r>
          </a:p>
          <a:p>
            <a:pPr marL="0" indent="0">
              <a:buNone/>
            </a:pPr>
            <a:r>
              <a:rPr lang="en-US" sz="2900" dirty="0"/>
              <a:t>	</a:t>
            </a:r>
            <a:r>
              <a:rPr lang="en-US" sz="2900" dirty="0" smtClean="0"/>
              <a:t>Description;</a:t>
            </a:r>
          </a:p>
          <a:p>
            <a:pPr marL="0" indent="0">
              <a:buNone/>
            </a:pPr>
            <a:r>
              <a:rPr lang="en-US" sz="2900" dirty="0" smtClean="0"/>
              <a:t>	</a:t>
            </a:r>
            <a:r>
              <a:rPr lang="en-US" sz="2900" dirty="0" err="1" smtClean="0"/>
              <a:t>DriverId</a:t>
            </a:r>
            <a:r>
              <a:rPr lang="en-US" sz="2900" dirty="0" smtClean="0"/>
              <a:t>;</a:t>
            </a:r>
          </a:p>
          <a:p>
            <a:pPr marL="0" indent="0">
              <a:buNone/>
            </a:pPr>
            <a:r>
              <a:rPr lang="en-US" sz="2900" dirty="0"/>
              <a:t>	</a:t>
            </a:r>
            <a:r>
              <a:rPr lang="en-US" sz="2900" dirty="0" err="1" smtClean="0"/>
              <a:t>IsDelete</a:t>
            </a:r>
            <a:r>
              <a:rPr lang="en-US" sz="2900" dirty="0" smtClean="0"/>
              <a:t>;</a:t>
            </a:r>
            <a:endParaRPr lang="en-US" sz="2900" dirty="0"/>
          </a:p>
          <a:p>
            <a:r>
              <a:rPr lang="en-US" sz="2900" dirty="0"/>
              <a:t>Activity:</a:t>
            </a:r>
          </a:p>
          <a:p>
            <a:pPr marL="0" indent="0">
              <a:buNone/>
            </a:pPr>
            <a:r>
              <a:rPr lang="en-US" sz="2900" dirty="0"/>
              <a:t>	</a:t>
            </a:r>
            <a:r>
              <a:rPr lang="en-US" sz="2900" dirty="0" smtClean="0"/>
              <a:t>Create();</a:t>
            </a:r>
          </a:p>
          <a:p>
            <a:pPr marL="0" indent="0">
              <a:buNone/>
            </a:pPr>
            <a:r>
              <a:rPr lang="en-US" sz="2900" dirty="0"/>
              <a:t>	</a:t>
            </a:r>
            <a:r>
              <a:rPr lang="en-US" sz="2900" dirty="0" smtClean="0"/>
              <a:t>Edit();</a:t>
            </a:r>
            <a:endParaRPr lang="en-US" sz="2900" dirty="0"/>
          </a:p>
          <a:p>
            <a:pPr marL="0" indent="0">
              <a:buNone/>
            </a:pPr>
            <a:r>
              <a:rPr lang="en-US" sz="2900" dirty="0"/>
              <a:t>	</a:t>
            </a:r>
            <a:r>
              <a:rPr lang="en-US" sz="2900" dirty="0" err="1"/>
              <a:t>Detais</a:t>
            </a:r>
            <a:r>
              <a:rPr lang="en-US" sz="2900" dirty="0"/>
              <a:t>();</a:t>
            </a:r>
          </a:p>
          <a:p>
            <a:pPr marL="0" indent="0">
              <a:buNone/>
            </a:pPr>
            <a:r>
              <a:rPr lang="en-US" sz="2900" dirty="0"/>
              <a:t>	Delete</a:t>
            </a:r>
            <a:r>
              <a:rPr lang="en-US" sz="2900" dirty="0" smtClean="0"/>
              <a:t>();</a:t>
            </a:r>
            <a:endParaRPr lang="en-US" sz="2900" dirty="0"/>
          </a:p>
          <a:p>
            <a:pPr marL="0" indent="0">
              <a:buNone/>
            </a:pPr>
            <a:r>
              <a:rPr lang="en-US" sz="2900" dirty="0" smtClean="0"/>
              <a:t>	List();</a:t>
            </a:r>
          </a:p>
          <a:p>
            <a:pPr marL="0" indent="0">
              <a:buNone/>
            </a:pPr>
            <a:endParaRPr lang="en-US" dirty="0"/>
          </a:p>
          <a:p>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876240849"/>
              </p:ext>
            </p:extLst>
          </p:nvPr>
        </p:nvGraphicFramePr>
        <p:xfrm>
          <a:off x="6172200" y="1552353"/>
          <a:ext cx="5181600" cy="3378890"/>
        </p:xfrm>
        <a:graphic>
          <a:graphicData uri="http://schemas.openxmlformats.org/drawingml/2006/table">
            <a:tbl>
              <a:tblPr firstRow="1" bandRow="1">
                <a:tableStyleId>{5C22544A-7EE6-4342-B048-85BDC9FD1C3A}</a:tableStyleId>
              </a:tblPr>
              <a:tblGrid>
                <a:gridCol w="2590800"/>
                <a:gridCol w="2590800"/>
              </a:tblGrid>
              <a:tr h="675778">
                <a:tc>
                  <a:txBody>
                    <a:bodyPr/>
                    <a:lstStyle/>
                    <a:p>
                      <a:r>
                        <a:rPr lang="en-US" dirty="0" smtClean="0"/>
                        <a:t>Title</a:t>
                      </a:r>
                      <a:endParaRPr lang="en-US" dirty="0"/>
                    </a:p>
                  </a:txBody>
                  <a:tcPr/>
                </a:tc>
                <a:tc>
                  <a:txBody>
                    <a:bodyPr/>
                    <a:lstStyle/>
                    <a:p>
                      <a:r>
                        <a:rPr lang="en-US" dirty="0" smtClean="0"/>
                        <a:t>Text Box		</a:t>
                      </a:r>
                      <a:endParaRPr lang="en-US" dirty="0"/>
                    </a:p>
                  </a:txBody>
                  <a:tcPr/>
                </a:tc>
              </a:tr>
              <a:tr h="675778">
                <a:tc>
                  <a:txBody>
                    <a:bodyPr/>
                    <a:lstStyle/>
                    <a:p>
                      <a:r>
                        <a:rPr lang="en-US" dirty="0" smtClean="0"/>
                        <a:t>Vehicle Type*</a:t>
                      </a:r>
                      <a:endParaRPr lang="en-US" dirty="0"/>
                    </a:p>
                  </a:txBody>
                  <a:tcPr/>
                </a:tc>
                <a:tc>
                  <a:txBody>
                    <a:bodyPr/>
                    <a:lstStyle/>
                    <a:p>
                      <a:endParaRPr lang="en-US" dirty="0"/>
                    </a:p>
                  </a:txBody>
                  <a:tcPr/>
                </a:tc>
              </a:tr>
              <a:tr h="675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Registration</a:t>
                      </a:r>
                      <a:r>
                        <a:rPr lang="en-US" baseline="0" dirty="0" smtClean="0"/>
                        <a:t> No*</a:t>
                      </a:r>
                      <a:endParaRPr lang="en-US" dirty="0" smtClean="0"/>
                    </a:p>
                    <a:p>
                      <a:endParaRPr lang="en-US" dirty="0"/>
                    </a:p>
                  </a:txBody>
                  <a:tcPr/>
                </a:tc>
                <a:tc>
                  <a:txBody>
                    <a:bodyPr/>
                    <a:lstStyle/>
                    <a:p>
                      <a:endParaRPr lang="en-US" dirty="0"/>
                    </a:p>
                  </a:txBody>
                  <a:tcPr/>
                </a:tc>
              </a:tr>
              <a:tr h="675778">
                <a:tc>
                  <a:txBody>
                    <a:bodyPr/>
                    <a:lstStyle/>
                    <a:p>
                      <a:r>
                        <a:rPr lang="en-US" dirty="0" smtClean="0"/>
                        <a:t>Driver</a:t>
                      </a:r>
                      <a:endParaRPr lang="en-US" dirty="0"/>
                    </a:p>
                  </a:txBody>
                  <a:tcPr/>
                </a:tc>
                <a:tc>
                  <a:txBody>
                    <a:bodyPr/>
                    <a:lstStyle/>
                    <a:p>
                      <a:endParaRPr lang="en-US" dirty="0"/>
                    </a:p>
                  </a:txBody>
                  <a:tcPr/>
                </a:tc>
              </a:tr>
              <a:tr h="675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a:t>
                      </a:r>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831550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Driver Entry Form (System Controller)</a:t>
            </a:r>
            <a:endParaRPr lang="en-US" b="1" dirty="0"/>
          </a:p>
        </p:txBody>
      </p:sp>
      <p:sp>
        <p:nvSpPr>
          <p:cNvPr id="3" name="Content Placeholder 2"/>
          <p:cNvSpPr>
            <a:spLocks noGrp="1"/>
          </p:cNvSpPr>
          <p:nvPr>
            <p:ph sz="half" idx="1"/>
          </p:nvPr>
        </p:nvSpPr>
        <p:spPr>
          <a:xfrm>
            <a:off x="838200" y="1825624"/>
            <a:ext cx="5181600" cy="4698005"/>
          </a:xfrm>
          <a:noFill/>
        </p:spPr>
        <p:txBody>
          <a:bodyPr>
            <a:normAutofit fontScale="55000" lnSpcReduction="20000"/>
          </a:bodyPr>
          <a:lstStyle/>
          <a:p>
            <a:r>
              <a:rPr lang="en-US" sz="3300" dirty="0"/>
              <a:t>Object: </a:t>
            </a:r>
            <a:r>
              <a:rPr lang="en-US" sz="3300" dirty="0" err="1" smtClean="0"/>
              <a:t>DriverEntry</a:t>
            </a:r>
            <a:endParaRPr lang="en-US" sz="3300" dirty="0"/>
          </a:p>
          <a:p>
            <a:r>
              <a:rPr lang="en-US" sz="3300" dirty="0" smtClean="0"/>
              <a:t>Attribute</a:t>
            </a:r>
          </a:p>
          <a:p>
            <a:pPr marL="457200" lvl="1" indent="0">
              <a:buNone/>
            </a:pPr>
            <a:r>
              <a:rPr lang="en-US" sz="3300" dirty="0" smtClean="0"/>
              <a:t>	Id;</a:t>
            </a:r>
          </a:p>
          <a:p>
            <a:pPr marL="0" indent="0">
              <a:buNone/>
            </a:pPr>
            <a:r>
              <a:rPr lang="en-US" sz="3300" dirty="0"/>
              <a:t>	Name</a:t>
            </a:r>
            <a:r>
              <a:rPr lang="en-US" sz="3300" dirty="0" smtClean="0"/>
              <a:t>;</a:t>
            </a:r>
          </a:p>
          <a:p>
            <a:pPr marL="0" indent="0">
              <a:buNone/>
            </a:pPr>
            <a:r>
              <a:rPr lang="en-US" sz="3300" dirty="0" smtClean="0"/>
              <a:t>	</a:t>
            </a:r>
            <a:r>
              <a:rPr lang="en-US" sz="3300" dirty="0" err="1" smtClean="0"/>
              <a:t>LicenseNo</a:t>
            </a:r>
            <a:r>
              <a:rPr lang="en-US" sz="3300" dirty="0" smtClean="0"/>
              <a:t>;</a:t>
            </a:r>
          </a:p>
          <a:p>
            <a:pPr marL="0" indent="0">
              <a:buNone/>
            </a:pPr>
            <a:r>
              <a:rPr lang="en-US" sz="3300" dirty="0"/>
              <a:t>	</a:t>
            </a:r>
            <a:r>
              <a:rPr lang="en-US" sz="3300" dirty="0" err="1" smtClean="0"/>
              <a:t>MobileNo</a:t>
            </a:r>
            <a:r>
              <a:rPr lang="en-US" sz="3300" dirty="0" smtClean="0"/>
              <a:t>;</a:t>
            </a:r>
          </a:p>
          <a:p>
            <a:pPr marL="0" indent="0">
              <a:buNone/>
            </a:pPr>
            <a:r>
              <a:rPr lang="en-US" sz="3300" dirty="0" smtClean="0"/>
              <a:t>	NID;</a:t>
            </a:r>
          </a:p>
          <a:p>
            <a:pPr marL="0" indent="0">
              <a:buNone/>
            </a:pPr>
            <a:r>
              <a:rPr lang="en-US" sz="3300" dirty="0"/>
              <a:t>	</a:t>
            </a:r>
            <a:r>
              <a:rPr lang="en-US" sz="3300" dirty="0" smtClean="0"/>
              <a:t>Address;</a:t>
            </a:r>
          </a:p>
          <a:p>
            <a:pPr marL="0" indent="0">
              <a:buNone/>
            </a:pPr>
            <a:r>
              <a:rPr lang="en-US" sz="3300" dirty="0"/>
              <a:t>	</a:t>
            </a:r>
            <a:r>
              <a:rPr lang="en-US" sz="3300" dirty="0" err="1" smtClean="0"/>
              <a:t>IsDelete</a:t>
            </a:r>
            <a:r>
              <a:rPr lang="en-US" sz="3300" dirty="0" smtClean="0"/>
              <a:t>;</a:t>
            </a:r>
            <a:endParaRPr lang="en-US" sz="3300" dirty="0"/>
          </a:p>
          <a:p>
            <a:r>
              <a:rPr lang="en-US" sz="3300" dirty="0"/>
              <a:t>Activity:</a:t>
            </a:r>
          </a:p>
          <a:p>
            <a:pPr marL="0" indent="0">
              <a:buNone/>
            </a:pPr>
            <a:r>
              <a:rPr lang="en-US" sz="3300" dirty="0"/>
              <a:t>	</a:t>
            </a:r>
            <a:r>
              <a:rPr lang="en-US" sz="3300" dirty="0" smtClean="0"/>
              <a:t>Create();</a:t>
            </a:r>
          </a:p>
          <a:p>
            <a:pPr marL="0" indent="0">
              <a:buNone/>
            </a:pPr>
            <a:r>
              <a:rPr lang="en-US" sz="3300" dirty="0"/>
              <a:t>	</a:t>
            </a:r>
            <a:r>
              <a:rPr lang="en-US" sz="3300" dirty="0" smtClean="0"/>
              <a:t>Edit();</a:t>
            </a:r>
          </a:p>
          <a:p>
            <a:pPr marL="0" indent="0">
              <a:buNone/>
            </a:pPr>
            <a:r>
              <a:rPr lang="en-US" sz="3300" dirty="0"/>
              <a:t>	</a:t>
            </a:r>
            <a:r>
              <a:rPr lang="en-US" sz="3300" dirty="0" smtClean="0"/>
              <a:t>Details();</a:t>
            </a:r>
          </a:p>
          <a:p>
            <a:pPr marL="0" indent="0">
              <a:buNone/>
            </a:pPr>
            <a:r>
              <a:rPr lang="en-US" sz="3300" dirty="0"/>
              <a:t>	</a:t>
            </a:r>
            <a:r>
              <a:rPr lang="en-US" sz="3300" dirty="0" smtClean="0"/>
              <a:t>Delete()</a:t>
            </a:r>
            <a:endParaRPr lang="en-US" sz="3300" dirty="0"/>
          </a:p>
          <a:p>
            <a:pPr marL="0" indent="0">
              <a:buNone/>
            </a:pPr>
            <a:r>
              <a:rPr lang="en-US" sz="3300" dirty="0" smtClean="0"/>
              <a:t>	List();</a:t>
            </a:r>
          </a:p>
          <a:p>
            <a:pPr marL="0" indent="0">
              <a:buNone/>
            </a:pPr>
            <a:endParaRPr lang="en-US" dirty="0"/>
          </a:p>
          <a:p>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3531213946"/>
              </p:ext>
            </p:extLst>
          </p:nvPr>
        </p:nvGraphicFramePr>
        <p:xfrm>
          <a:off x="6172200" y="1825625"/>
          <a:ext cx="5181600" cy="4730446"/>
        </p:xfrm>
        <a:graphic>
          <a:graphicData uri="http://schemas.openxmlformats.org/drawingml/2006/table">
            <a:tbl>
              <a:tblPr firstRow="1" bandRow="1">
                <a:tableStyleId>{5C22544A-7EE6-4342-B048-85BDC9FD1C3A}</a:tableStyleId>
              </a:tblPr>
              <a:tblGrid>
                <a:gridCol w="2590800"/>
                <a:gridCol w="2590800"/>
              </a:tblGrid>
              <a:tr h="675778">
                <a:tc>
                  <a:txBody>
                    <a:bodyPr/>
                    <a:lstStyle/>
                    <a:p>
                      <a:r>
                        <a:rPr lang="en-US" dirty="0" smtClean="0"/>
                        <a:t>Title</a:t>
                      </a:r>
                      <a:endParaRPr lang="en-US" dirty="0"/>
                    </a:p>
                  </a:txBody>
                  <a:tcPr/>
                </a:tc>
                <a:tc>
                  <a:txBody>
                    <a:bodyPr/>
                    <a:lstStyle/>
                    <a:p>
                      <a:r>
                        <a:rPr lang="en-US" dirty="0" smtClean="0"/>
                        <a:t>Text Box		</a:t>
                      </a:r>
                      <a:endParaRPr lang="en-US" dirty="0"/>
                    </a:p>
                  </a:txBody>
                  <a:tcPr/>
                </a:tc>
              </a:tr>
              <a:tr h="675778">
                <a:tc>
                  <a:txBody>
                    <a:bodyPr/>
                    <a:lstStyle/>
                    <a:p>
                      <a:r>
                        <a:rPr lang="en-US" dirty="0" smtClean="0"/>
                        <a:t>Name</a:t>
                      </a:r>
                      <a:endParaRPr lang="en-US" dirty="0"/>
                    </a:p>
                  </a:txBody>
                  <a:tcPr/>
                </a:tc>
                <a:tc>
                  <a:txBody>
                    <a:bodyPr/>
                    <a:lstStyle/>
                    <a:p>
                      <a:endParaRPr lang="en-US" dirty="0"/>
                    </a:p>
                  </a:txBody>
                  <a:tcPr/>
                </a:tc>
              </a:tr>
              <a:tr h="675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Mobile</a:t>
                      </a:r>
                      <a:r>
                        <a:rPr lang="en-US" baseline="0" dirty="0" smtClean="0"/>
                        <a:t> No</a:t>
                      </a:r>
                      <a:endParaRPr lang="en-US" dirty="0" smtClean="0"/>
                    </a:p>
                    <a:p>
                      <a:endParaRPr lang="en-US" dirty="0"/>
                    </a:p>
                  </a:txBody>
                  <a:tcPr/>
                </a:tc>
                <a:tc>
                  <a:txBody>
                    <a:bodyPr/>
                    <a:lstStyle/>
                    <a:p>
                      <a:endParaRPr lang="en-US" dirty="0"/>
                    </a:p>
                  </a:txBody>
                  <a:tcPr/>
                </a:tc>
              </a:tr>
              <a:tr h="675778">
                <a:tc>
                  <a:txBody>
                    <a:bodyPr/>
                    <a:lstStyle/>
                    <a:p>
                      <a:r>
                        <a:rPr lang="en-US" dirty="0" smtClean="0"/>
                        <a:t>License No</a:t>
                      </a:r>
                      <a:endParaRPr lang="en-US" dirty="0"/>
                    </a:p>
                  </a:txBody>
                  <a:tcPr/>
                </a:tc>
                <a:tc>
                  <a:txBody>
                    <a:bodyPr/>
                    <a:lstStyle/>
                    <a:p>
                      <a:endParaRPr lang="en-US" dirty="0"/>
                    </a:p>
                  </a:txBody>
                  <a:tcPr/>
                </a:tc>
              </a:tr>
              <a:tr h="675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NID</a:t>
                      </a:r>
                    </a:p>
                    <a:p>
                      <a:endParaRPr lang="en-US" dirty="0"/>
                    </a:p>
                  </a:txBody>
                  <a:tcPr/>
                </a:tc>
                <a:tc>
                  <a:txBody>
                    <a:bodyPr/>
                    <a:lstStyle/>
                    <a:p>
                      <a:endParaRPr lang="en-US" dirty="0"/>
                    </a:p>
                  </a:txBody>
                  <a:tcPr/>
                </a:tc>
              </a:tr>
              <a:tr h="675778">
                <a:tc>
                  <a:txBody>
                    <a:bodyPr/>
                    <a:lstStyle/>
                    <a:p>
                      <a:r>
                        <a:rPr lang="en-US" dirty="0" smtClean="0"/>
                        <a:t>Vehicle Name</a:t>
                      </a:r>
                      <a:endParaRPr lang="en-US" dirty="0"/>
                    </a:p>
                  </a:txBody>
                  <a:tcPr/>
                </a:tc>
                <a:tc>
                  <a:txBody>
                    <a:bodyPr/>
                    <a:lstStyle/>
                    <a:p>
                      <a:endParaRPr lang="en-US" dirty="0"/>
                    </a:p>
                  </a:txBody>
                  <a:tcPr/>
                </a:tc>
              </a:tr>
              <a:tr h="675778">
                <a:tc>
                  <a:txBody>
                    <a:bodyPr/>
                    <a:lstStyle/>
                    <a:p>
                      <a:r>
                        <a:rPr lang="en-US" dirty="0" smtClean="0"/>
                        <a:t>Address</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907444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Employee Designation Form (System Controller)</a:t>
            </a:r>
            <a:endParaRPr lang="en-US" b="1" dirty="0"/>
          </a:p>
        </p:txBody>
      </p:sp>
      <p:sp>
        <p:nvSpPr>
          <p:cNvPr id="3" name="Content Placeholder 2"/>
          <p:cNvSpPr>
            <a:spLocks noGrp="1"/>
          </p:cNvSpPr>
          <p:nvPr>
            <p:ph sz="half" idx="1"/>
          </p:nvPr>
        </p:nvSpPr>
        <p:spPr>
          <a:noFill/>
        </p:spPr>
        <p:txBody>
          <a:bodyPr>
            <a:normAutofit fontScale="92500" lnSpcReduction="10000"/>
          </a:bodyPr>
          <a:lstStyle/>
          <a:p>
            <a:r>
              <a:rPr lang="en-US" dirty="0"/>
              <a:t>Object: </a:t>
            </a:r>
            <a:r>
              <a:rPr lang="en-US" dirty="0" err="1" smtClean="0"/>
              <a:t>EmployeeDesisgnation</a:t>
            </a:r>
            <a:endParaRPr lang="en-US" dirty="0"/>
          </a:p>
          <a:p>
            <a:r>
              <a:rPr lang="en-US" dirty="0" smtClean="0"/>
              <a:t>Attribute</a:t>
            </a:r>
          </a:p>
          <a:p>
            <a:pPr marL="457200" lvl="1" indent="0">
              <a:buNone/>
            </a:pPr>
            <a:r>
              <a:rPr lang="en-US" dirty="0" smtClean="0"/>
              <a:t>	Id;</a:t>
            </a:r>
          </a:p>
          <a:p>
            <a:pPr marL="457200" lvl="1" indent="0">
              <a:buNone/>
            </a:pPr>
            <a:r>
              <a:rPr lang="en-US" dirty="0"/>
              <a:t>	</a:t>
            </a:r>
            <a:r>
              <a:rPr lang="en-US" dirty="0" smtClean="0"/>
              <a:t>Designation;</a:t>
            </a:r>
            <a:endParaRPr lang="en-US" dirty="0"/>
          </a:p>
          <a:p>
            <a:r>
              <a:rPr lang="en-US" dirty="0"/>
              <a:t>Activity:</a:t>
            </a:r>
          </a:p>
          <a:p>
            <a:pPr marL="0" indent="0">
              <a:buNone/>
            </a:pPr>
            <a:r>
              <a:rPr lang="en-US" dirty="0"/>
              <a:t>	</a:t>
            </a:r>
            <a:r>
              <a:rPr lang="en-US" dirty="0" smtClean="0"/>
              <a:t>Create();</a:t>
            </a:r>
          </a:p>
          <a:p>
            <a:pPr marL="0" indent="0">
              <a:buNone/>
            </a:pPr>
            <a:r>
              <a:rPr lang="en-US" dirty="0"/>
              <a:t>	</a:t>
            </a:r>
            <a:r>
              <a:rPr lang="en-US" dirty="0" smtClean="0"/>
              <a:t>Edit();</a:t>
            </a:r>
          </a:p>
          <a:p>
            <a:pPr marL="0" indent="0">
              <a:buNone/>
            </a:pPr>
            <a:r>
              <a:rPr lang="en-US" dirty="0"/>
              <a:t>	</a:t>
            </a:r>
            <a:r>
              <a:rPr lang="en-US" dirty="0" smtClean="0"/>
              <a:t>Details();</a:t>
            </a:r>
          </a:p>
          <a:p>
            <a:pPr marL="0" indent="0">
              <a:buNone/>
            </a:pPr>
            <a:r>
              <a:rPr lang="en-US" dirty="0"/>
              <a:t>	</a:t>
            </a:r>
            <a:r>
              <a:rPr lang="en-US" dirty="0" smtClean="0"/>
              <a:t>Delete();</a:t>
            </a:r>
          </a:p>
          <a:p>
            <a:pPr marL="0" indent="0">
              <a:buNone/>
            </a:pPr>
            <a:r>
              <a:rPr lang="en-US" dirty="0"/>
              <a:t>	</a:t>
            </a:r>
            <a:r>
              <a:rPr lang="en-US" dirty="0" smtClean="0"/>
              <a:t>List();</a:t>
            </a:r>
          </a:p>
          <a:p>
            <a:pPr marL="0" indent="0">
              <a:buNone/>
            </a:pPr>
            <a:endParaRPr lang="en-US" dirty="0"/>
          </a:p>
          <a:p>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434012625"/>
              </p:ext>
            </p:extLst>
          </p:nvPr>
        </p:nvGraphicFramePr>
        <p:xfrm>
          <a:off x="6172200" y="1825625"/>
          <a:ext cx="5181600" cy="2027334"/>
        </p:xfrm>
        <a:graphic>
          <a:graphicData uri="http://schemas.openxmlformats.org/drawingml/2006/table">
            <a:tbl>
              <a:tblPr firstRow="1" bandRow="1">
                <a:tableStyleId>{5C22544A-7EE6-4342-B048-85BDC9FD1C3A}</a:tableStyleId>
              </a:tblPr>
              <a:tblGrid>
                <a:gridCol w="2590800"/>
                <a:gridCol w="2590800"/>
              </a:tblGrid>
              <a:tr h="675778">
                <a:tc>
                  <a:txBody>
                    <a:bodyPr/>
                    <a:lstStyle/>
                    <a:p>
                      <a:r>
                        <a:rPr lang="en-US" dirty="0" smtClean="0"/>
                        <a:t>Title</a:t>
                      </a:r>
                      <a:endParaRPr lang="en-US" dirty="0"/>
                    </a:p>
                  </a:txBody>
                  <a:tcPr/>
                </a:tc>
                <a:tc>
                  <a:txBody>
                    <a:bodyPr/>
                    <a:lstStyle/>
                    <a:p>
                      <a:r>
                        <a:rPr lang="en-US" dirty="0" smtClean="0"/>
                        <a:t>Text Box		</a:t>
                      </a:r>
                      <a:endParaRPr lang="en-US" dirty="0"/>
                    </a:p>
                  </a:txBody>
                  <a:tcPr/>
                </a:tc>
              </a:tr>
              <a:tr h="675778">
                <a:tc>
                  <a:txBody>
                    <a:bodyPr/>
                    <a:lstStyle/>
                    <a:p>
                      <a:r>
                        <a:rPr lang="en-US" dirty="0" smtClean="0"/>
                        <a:t>Designation</a:t>
                      </a:r>
                      <a:endParaRPr lang="en-US" dirty="0"/>
                    </a:p>
                  </a:txBody>
                  <a:tcPr/>
                </a:tc>
                <a:tc>
                  <a:txBody>
                    <a:bodyPr/>
                    <a:lstStyle/>
                    <a:p>
                      <a:endParaRPr lang="en-US" dirty="0"/>
                    </a:p>
                  </a:txBody>
                  <a:tcPr/>
                </a:tc>
              </a:tr>
              <a:tr h="675778">
                <a:tc>
                  <a:txBody>
                    <a:bodyPr/>
                    <a:lstStyle/>
                    <a:p>
                      <a:r>
                        <a:rPr lang="en-US" dirty="0" smtClean="0"/>
                        <a:t>Description</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932370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Employee Entry Form (System Controller)</a:t>
            </a:r>
            <a:endParaRPr lang="en-US" b="1" dirty="0"/>
          </a:p>
        </p:txBody>
      </p:sp>
      <p:sp>
        <p:nvSpPr>
          <p:cNvPr id="3" name="Content Placeholder 2"/>
          <p:cNvSpPr>
            <a:spLocks noGrp="1"/>
          </p:cNvSpPr>
          <p:nvPr>
            <p:ph sz="half" idx="1"/>
          </p:nvPr>
        </p:nvSpPr>
        <p:spPr>
          <a:xfrm>
            <a:off x="838200" y="1825625"/>
            <a:ext cx="5181600" cy="4738948"/>
          </a:xfrm>
          <a:noFill/>
        </p:spPr>
        <p:txBody>
          <a:bodyPr>
            <a:normAutofit fontScale="70000" lnSpcReduction="20000"/>
          </a:bodyPr>
          <a:lstStyle/>
          <a:p>
            <a:r>
              <a:rPr lang="en-US" sz="2900" dirty="0"/>
              <a:t>Object: </a:t>
            </a:r>
            <a:r>
              <a:rPr lang="en-US" sz="2900" dirty="0" smtClean="0"/>
              <a:t>Employee</a:t>
            </a:r>
            <a:endParaRPr lang="en-US" sz="2900" dirty="0"/>
          </a:p>
          <a:p>
            <a:r>
              <a:rPr lang="en-US" sz="2900" dirty="0" smtClean="0"/>
              <a:t>Attribute</a:t>
            </a:r>
          </a:p>
          <a:p>
            <a:pPr marL="457200" lvl="1" indent="0">
              <a:buNone/>
            </a:pPr>
            <a:r>
              <a:rPr lang="en-US" sz="2900" dirty="0" smtClean="0"/>
              <a:t>	Id;</a:t>
            </a:r>
          </a:p>
          <a:p>
            <a:pPr marL="0" indent="0">
              <a:buNone/>
            </a:pPr>
            <a:r>
              <a:rPr lang="en-US" sz="2900" dirty="0"/>
              <a:t>	Name;</a:t>
            </a:r>
          </a:p>
          <a:p>
            <a:pPr marL="0" indent="0">
              <a:buNone/>
            </a:pPr>
            <a:r>
              <a:rPr lang="en-US" sz="2900" dirty="0"/>
              <a:t>	</a:t>
            </a:r>
            <a:r>
              <a:rPr lang="en-US" sz="2900" dirty="0" err="1" smtClean="0"/>
              <a:t>DesignationId</a:t>
            </a:r>
            <a:r>
              <a:rPr lang="en-US" sz="2900" dirty="0" smtClean="0"/>
              <a:t>;</a:t>
            </a:r>
          </a:p>
          <a:p>
            <a:pPr marL="0" indent="0">
              <a:buNone/>
            </a:pPr>
            <a:r>
              <a:rPr lang="en-US" sz="2900" dirty="0"/>
              <a:t>	</a:t>
            </a:r>
            <a:r>
              <a:rPr lang="en-US" sz="2900" dirty="0" smtClean="0"/>
              <a:t>Email;</a:t>
            </a:r>
            <a:endParaRPr lang="en-US" sz="2900" dirty="0"/>
          </a:p>
          <a:p>
            <a:pPr marL="0" indent="0">
              <a:buNone/>
            </a:pPr>
            <a:r>
              <a:rPr lang="en-US" sz="2900" dirty="0"/>
              <a:t>	</a:t>
            </a:r>
            <a:r>
              <a:rPr lang="en-US" sz="2900" dirty="0" err="1"/>
              <a:t>ContactNo</a:t>
            </a:r>
            <a:r>
              <a:rPr lang="en-US" sz="2900" dirty="0" smtClean="0"/>
              <a:t>;</a:t>
            </a:r>
            <a:endParaRPr lang="en-US" sz="2900" dirty="0"/>
          </a:p>
          <a:p>
            <a:pPr marL="0" indent="0">
              <a:buNone/>
            </a:pPr>
            <a:r>
              <a:rPr lang="en-US" sz="2900" dirty="0"/>
              <a:t>	Address;</a:t>
            </a:r>
          </a:p>
          <a:p>
            <a:r>
              <a:rPr lang="en-US" sz="2900" dirty="0"/>
              <a:t>Activity:</a:t>
            </a:r>
          </a:p>
          <a:p>
            <a:pPr marL="0" indent="0">
              <a:buNone/>
            </a:pPr>
            <a:r>
              <a:rPr lang="en-US" sz="2900" dirty="0"/>
              <a:t>	</a:t>
            </a:r>
            <a:r>
              <a:rPr lang="en-US" sz="2900" dirty="0" smtClean="0"/>
              <a:t>Create();</a:t>
            </a:r>
          </a:p>
          <a:p>
            <a:pPr marL="0" indent="0">
              <a:buNone/>
            </a:pPr>
            <a:r>
              <a:rPr lang="en-US" sz="2900" dirty="0"/>
              <a:t>	</a:t>
            </a:r>
            <a:r>
              <a:rPr lang="en-US" sz="2900" dirty="0" smtClean="0"/>
              <a:t>Edit();</a:t>
            </a:r>
          </a:p>
          <a:p>
            <a:pPr marL="0" indent="0">
              <a:buNone/>
            </a:pPr>
            <a:r>
              <a:rPr lang="en-US" sz="2900" dirty="0"/>
              <a:t>	</a:t>
            </a:r>
            <a:r>
              <a:rPr lang="en-US" sz="2900" dirty="0" smtClean="0"/>
              <a:t>Details();</a:t>
            </a:r>
          </a:p>
          <a:p>
            <a:pPr marL="0" indent="0">
              <a:buNone/>
            </a:pPr>
            <a:r>
              <a:rPr lang="en-US" sz="2900" dirty="0"/>
              <a:t>	</a:t>
            </a:r>
            <a:r>
              <a:rPr lang="en-US" sz="2900" dirty="0" smtClean="0"/>
              <a:t>Delete();</a:t>
            </a:r>
            <a:endParaRPr lang="en-US" sz="2900" dirty="0"/>
          </a:p>
          <a:p>
            <a:pPr marL="0" indent="0">
              <a:buNone/>
            </a:pPr>
            <a:r>
              <a:rPr lang="en-US" sz="2900" dirty="0" smtClean="0"/>
              <a:t>	List();</a:t>
            </a:r>
          </a:p>
          <a:p>
            <a:pPr marL="0" indent="0">
              <a:buNone/>
            </a:pPr>
            <a:endParaRPr lang="en-US" dirty="0"/>
          </a:p>
          <a:p>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4122830782"/>
              </p:ext>
            </p:extLst>
          </p:nvPr>
        </p:nvGraphicFramePr>
        <p:xfrm>
          <a:off x="6172200" y="1825625"/>
          <a:ext cx="5181600" cy="4054668"/>
        </p:xfrm>
        <a:graphic>
          <a:graphicData uri="http://schemas.openxmlformats.org/drawingml/2006/table">
            <a:tbl>
              <a:tblPr firstRow="1" bandRow="1">
                <a:tableStyleId>{5C22544A-7EE6-4342-B048-85BDC9FD1C3A}</a:tableStyleId>
              </a:tblPr>
              <a:tblGrid>
                <a:gridCol w="2590800"/>
                <a:gridCol w="2590800"/>
              </a:tblGrid>
              <a:tr h="675778">
                <a:tc>
                  <a:txBody>
                    <a:bodyPr/>
                    <a:lstStyle/>
                    <a:p>
                      <a:r>
                        <a:rPr lang="en-US" dirty="0" smtClean="0"/>
                        <a:t>Title</a:t>
                      </a:r>
                      <a:endParaRPr lang="en-US" dirty="0"/>
                    </a:p>
                  </a:txBody>
                  <a:tcPr/>
                </a:tc>
                <a:tc>
                  <a:txBody>
                    <a:bodyPr/>
                    <a:lstStyle/>
                    <a:p>
                      <a:r>
                        <a:rPr lang="en-US" dirty="0" smtClean="0"/>
                        <a:t>Text Box		</a:t>
                      </a:r>
                      <a:endParaRPr lang="en-US" dirty="0"/>
                    </a:p>
                  </a:txBody>
                  <a:tcPr/>
                </a:tc>
              </a:tr>
              <a:tr h="675778">
                <a:tc>
                  <a:txBody>
                    <a:bodyPr/>
                    <a:lstStyle/>
                    <a:p>
                      <a:r>
                        <a:rPr lang="en-US" dirty="0" smtClean="0"/>
                        <a:t>Name</a:t>
                      </a:r>
                      <a:endParaRPr lang="en-US" dirty="0"/>
                    </a:p>
                  </a:txBody>
                  <a:tcPr/>
                </a:tc>
                <a:tc>
                  <a:txBody>
                    <a:bodyPr/>
                    <a:lstStyle/>
                    <a:p>
                      <a:endParaRPr lang="en-US" dirty="0"/>
                    </a:p>
                  </a:txBody>
                  <a:tcPr/>
                </a:tc>
              </a:tr>
              <a:tr h="675778">
                <a:tc>
                  <a:txBody>
                    <a:bodyPr/>
                    <a:lstStyle/>
                    <a:p>
                      <a:r>
                        <a:rPr lang="en-US" dirty="0" smtClean="0"/>
                        <a:t>Designation</a:t>
                      </a:r>
                      <a:endParaRPr lang="en-US" dirty="0"/>
                    </a:p>
                  </a:txBody>
                  <a:tcPr/>
                </a:tc>
                <a:tc>
                  <a:txBody>
                    <a:bodyPr/>
                    <a:lstStyle/>
                    <a:p>
                      <a:endParaRPr lang="en-US" dirty="0"/>
                    </a:p>
                  </a:txBody>
                  <a:tcPr/>
                </a:tc>
              </a:tr>
              <a:tr h="675778">
                <a:tc>
                  <a:txBody>
                    <a:bodyPr/>
                    <a:lstStyle/>
                    <a:p>
                      <a:r>
                        <a:rPr lang="en-US" dirty="0" smtClean="0"/>
                        <a:t>Email</a:t>
                      </a:r>
                      <a:endParaRPr lang="en-US" dirty="0"/>
                    </a:p>
                  </a:txBody>
                  <a:tcPr/>
                </a:tc>
                <a:tc>
                  <a:txBody>
                    <a:bodyPr/>
                    <a:lstStyle/>
                    <a:p>
                      <a:endParaRPr lang="en-US" dirty="0"/>
                    </a:p>
                  </a:txBody>
                  <a:tcPr/>
                </a:tc>
              </a:tr>
              <a:tr h="675778">
                <a:tc>
                  <a:txBody>
                    <a:bodyPr/>
                    <a:lstStyle/>
                    <a:p>
                      <a:r>
                        <a:rPr lang="en-US" dirty="0" smtClean="0"/>
                        <a:t>Mobile No</a:t>
                      </a:r>
                      <a:endParaRPr lang="en-US" dirty="0"/>
                    </a:p>
                  </a:txBody>
                  <a:tcPr/>
                </a:tc>
                <a:tc>
                  <a:txBody>
                    <a:bodyPr/>
                    <a:lstStyle/>
                    <a:p>
                      <a:endParaRPr lang="en-US" dirty="0"/>
                    </a:p>
                  </a:txBody>
                  <a:tcPr/>
                </a:tc>
              </a:tr>
              <a:tr h="675778">
                <a:tc>
                  <a:txBody>
                    <a:bodyPr/>
                    <a:lstStyle/>
                    <a:p>
                      <a:r>
                        <a:rPr lang="en-US" dirty="0" smtClean="0"/>
                        <a:t>Office Address</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198716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Requisition Form (Employee)</a:t>
            </a:r>
            <a:endParaRPr lang="en-US" b="1" dirty="0"/>
          </a:p>
        </p:txBody>
      </p:sp>
      <p:sp>
        <p:nvSpPr>
          <p:cNvPr id="3" name="Content Placeholder 2"/>
          <p:cNvSpPr>
            <a:spLocks noGrp="1"/>
          </p:cNvSpPr>
          <p:nvPr>
            <p:ph sz="half" idx="1"/>
          </p:nvPr>
        </p:nvSpPr>
        <p:spPr>
          <a:noFill/>
        </p:spPr>
        <p:txBody>
          <a:bodyPr>
            <a:normAutofit lnSpcReduction="10000"/>
          </a:bodyPr>
          <a:lstStyle/>
          <a:p>
            <a:r>
              <a:rPr lang="en-US" dirty="0"/>
              <a:t>Object: </a:t>
            </a:r>
            <a:r>
              <a:rPr lang="en-US" dirty="0" smtClean="0"/>
              <a:t>Requisition</a:t>
            </a:r>
            <a:endParaRPr lang="en-US" dirty="0"/>
          </a:p>
          <a:p>
            <a:r>
              <a:rPr lang="en-US" dirty="0" smtClean="0"/>
              <a:t>Attribute:</a:t>
            </a:r>
          </a:p>
          <a:p>
            <a:pPr marL="457200" lvl="1" indent="0">
              <a:buNone/>
            </a:pPr>
            <a:r>
              <a:rPr lang="en-US" dirty="0" smtClean="0"/>
              <a:t>	Id;</a:t>
            </a:r>
          </a:p>
          <a:p>
            <a:pPr marL="457200" lvl="1" indent="0">
              <a:buNone/>
            </a:pPr>
            <a:r>
              <a:rPr lang="en-US" dirty="0"/>
              <a:t>	</a:t>
            </a:r>
            <a:r>
              <a:rPr lang="en-US" dirty="0" smtClean="0"/>
              <a:t>Employee;</a:t>
            </a:r>
          </a:p>
          <a:p>
            <a:pPr marL="457200" lvl="1" indent="0">
              <a:buNone/>
            </a:pPr>
            <a:r>
              <a:rPr lang="en-US" dirty="0"/>
              <a:t>	</a:t>
            </a:r>
            <a:r>
              <a:rPr lang="en-US" dirty="0" err="1" smtClean="0"/>
              <a:t>JourneyStartDateTime</a:t>
            </a:r>
            <a:r>
              <a:rPr lang="en-US" dirty="0" smtClean="0"/>
              <a:t>;</a:t>
            </a:r>
          </a:p>
          <a:p>
            <a:pPr marL="457200" lvl="1" indent="0">
              <a:buNone/>
            </a:pPr>
            <a:r>
              <a:rPr lang="en-US" dirty="0" smtClean="0"/>
              <a:t>	</a:t>
            </a:r>
            <a:r>
              <a:rPr lang="en-US" dirty="0" err="1" smtClean="0"/>
              <a:t>JourneyEndDateTime</a:t>
            </a:r>
            <a:r>
              <a:rPr lang="en-US" dirty="0" smtClean="0"/>
              <a:t>;</a:t>
            </a:r>
          </a:p>
          <a:p>
            <a:pPr marL="457200" lvl="1" indent="0">
              <a:buNone/>
            </a:pPr>
            <a:r>
              <a:rPr lang="en-US" dirty="0"/>
              <a:t>	</a:t>
            </a:r>
            <a:r>
              <a:rPr lang="en-US" dirty="0" err="1" smtClean="0"/>
              <a:t>SetCapacity</a:t>
            </a:r>
            <a:r>
              <a:rPr lang="en-US" dirty="0" smtClean="0"/>
              <a:t>;</a:t>
            </a:r>
          </a:p>
          <a:p>
            <a:pPr marL="457200" lvl="1" indent="0">
              <a:buNone/>
            </a:pPr>
            <a:r>
              <a:rPr lang="en-US" dirty="0"/>
              <a:t>	</a:t>
            </a:r>
            <a:r>
              <a:rPr lang="en-US" dirty="0" err="1" smtClean="0"/>
              <a:t>JourneyFrom</a:t>
            </a:r>
            <a:r>
              <a:rPr lang="en-US" dirty="0" smtClean="0"/>
              <a:t>;</a:t>
            </a:r>
          </a:p>
          <a:p>
            <a:pPr marL="457200" lvl="1" indent="0">
              <a:buNone/>
            </a:pPr>
            <a:r>
              <a:rPr lang="en-US" dirty="0"/>
              <a:t>	</a:t>
            </a:r>
            <a:r>
              <a:rPr lang="en-US" dirty="0" err="1" smtClean="0"/>
              <a:t>JourneyTo</a:t>
            </a:r>
            <a:r>
              <a:rPr lang="en-US" dirty="0" smtClean="0"/>
              <a:t>;</a:t>
            </a:r>
          </a:p>
          <a:p>
            <a:pPr marL="457200" lvl="1" indent="0">
              <a:buNone/>
            </a:pPr>
            <a:r>
              <a:rPr lang="en-US" dirty="0"/>
              <a:t>	</a:t>
            </a:r>
            <a:r>
              <a:rPr lang="en-US" dirty="0" err="1" smtClean="0"/>
              <a:t>JourneyDescription</a:t>
            </a:r>
            <a:r>
              <a:rPr lang="en-US" dirty="0" smtClean="0"/>
              <a:t>;</a:t>
            </a:r>
          </a:p>
          <a:p>
            <a:pPr marL="457200" lvl="1" indent="0">
              <a:buNone/>
            </a:pPr>
            <a:r>
              <a:rPr lang="en-US" dirty="0"/>
              <a:t>	</a:t>
            </a:r>
            <a:r>
              <a:rPr lang="en-US" dirty="0" smtClean="0"/>
              <a:t> </a:t>
            </a:r>
            <a:endParaRPr lang="en-US" dirty="0"/>
          </a:p>
          <a:p>
            <a:endParaRPr lang="en-US" dirty="0"/>
          </a:p>
        </p:txBody>
      </p:sp>
      <p:sp>
        <p:nvSpPr>
          <p:cNvPr id="4" name="Content Placeholder 3"/>
          <p:cNvSpPr>
            <a:spLocks noGrp="1"/>
          </p:cNvSpPr>
          <p:nvPr>
            <p:ph sz="half" idx="2"/>
          </p:nvPr>
        </p:nvSpPr>
        <p:spPr/>
        <p:txBody>
          <a:bodyPr>
            <a:normAutofit lnSpcReduction="10000"/>
          </a:bodyPr>
          <a:lstStyle/>
          <a:p>
            <a:endParaRPr lang="en-US" dirty="0" smtClean="0"/>
          </a:p>
          <a:p>
            <a:r>
              <a:rPr lang="en-US" dirty="0" smtClean="0"/>
              <a:t>Activity</a:t>
            </a:r>
            <a:r>
              <a:rPr lang="en-US" dirty="0"/>
              <a:t>:</a:t>
            </a:r>
          </a:p>
          <a:p>
            <a:pPr marL="0" indent="0">
              <a:buNone/>
            </a:pPr>
            <a:r>
              <a:rPr lang="en-US" dirty="0"/>
              <a:t>	</a:t>
            </a:r>
            <a:r>
              <a:rPr lang="en-US" dirty="0" err="1"/>
              <a:t>RequisitionList</a:t>
            </a:r>
            <a:r>
              <a:rPr lang="en-US" dirty="0"/>
              <a:t>();</a:t>
            </a:r>
          </a:p>
          <a:p>
            <a:pPr marL="0" indent="0">
              <a:buNone/>
            </a:pPr>
            <a:r>
              <a:rPr lang="en-US" dirty="0"/>
              <a:t>	</a:t>
            </a:r>
            <a:r>
              <a:rPr lang="en-US" dirty="0" err="1"/>
              <a:t>SearchRequisition</a:t>
            </a:r>
            <a:r>
              <a:rPr lang="en-US" dirty="0" smtClean="0"/>
              <a:t>();</a:t>
            </a:r>
          </a:p>
          <a:p>
            <a:pPr marL="0" indent="0">
              <a:buNone/>
            </a:pPr>
            <a:r>
              <a:rPr lang="en-US" dirty="0"/>
              <a:t>	</a:t>
            </a:r>
            <a:r>
              <a:rPr lang="en-US" dirty="0" err="1" smtClean="0"/>
              <a:t>SendRequisition</a:t>
            </a:r>
            <a:r>
              <a:rPr lang="en-US" dirty="0" smtClean="0"/>
              <a:t>();</a:t>
            </a:r>
            <a:endParaRPr lang="en-US" dirty="0"/>
          </a:p>
          <a:p>
            <a:pPr marL="0" indent="0">
              <a:buNone/>
            </a:pPr>
            <a:r>
              <a:rPr lang="en-US" dirty="0"/>
              <a:t>	</a:t>
            </a:r>
            <a:r>
              <a:rPr lang="en-US" dirty="0" err="1" smtClean="0"/>
              <a:t>CancelRequisition</a:t>
            </a:r>
            <a:r>
              <a:rPr lang="en-US" dirty="0" smtClean="0"/>
              <a:t>();</a:t>
            </a:r>
          </a:p>
          <a:p>
            <a:pPr marL="0" indent="0">
              <a:buNone/>
            </a:pPr>
            <a:r>
              <a:rPr lang="en-US" dirty="0"/>
              <a:t>	</a:t>
            </a:r>
            <a:r>
              <a:rPr lang="en-US" dirty="0" err="1" smtClean="0"/>
              <a:t>EditprofileInfo</a:t>
            </a:r>
            <a:r>
              <a:rPr lang="en-US" dirty="0" smtClean="0"/>
              <a:t>();</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827304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445" y="1214651"/>
            <a:ext cx="10822674" cy="5377218"/>
          </a:xfrm>
          <a:prstGeom prst="rect">
            <a:avLst/>
          </a:prstGeom>
        </p:spPr>
      </p:pic>
      <p:sp>
        <p:nvSpPr>
          <p:cNvPr id="3" name="Title 1"/>
          <p:cNvSpPr txBox="1">
            <a:spLocks/>
          </p:cNvSpPr>
          <p:nvPr/>
        </p:nvSpPr>
        <p:spPr>
          <a:xfrm>
            <a:off x="838199" y="239151"/>
            <a:ext cx="10556631" cy="858129"/>
          </a:xfrm>
          <a:prstGeom prst="rect">
            <a:avLst/>
          </a:prstGeo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t>Goal of The System </a:t>
            </a:r>
            <a:endParaRPr lang="en-US" b="1" dirty="0"/>
          </a:p>
        </p:txBody>
      </p:sp>
    </p:spTree>
    <p:extLst>
      <p:ext uri="{BB962C8B-B14F-4D97-AF65-F5344CB8AC3E}">
        <p14:creationId xmlns:p14="http://schemas.microsoft.com/office/powerpoint/2010/main" val="2853610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Vehicle Controller Form</a:t>
            </a:r>
            <a:endParaRPr lang="en-US" b="1" dirty="0"/>
          </a:p>
        </p:txBody>
      </p:sp>
      <p:sp>
        <p:nvSpPr>
          <p:cNvPr id="3" name="Content Placeholder 2"/>
          <p:cNvSpPr>
            <a:spLocks noGrp="1"/>
          </p:cNvSpPr>
          <p:nvPr>
            <p:ph sz="half" idx="1"/>
          </p:nvPr>
        </p:nvSpPr>
        <p:spPr>
          <a:xfrm>
            <a:off x="838200" y="1825625"/>
            <a:ext cx="5222358" cy="4745296"/>
          </a:xfrm>
          <a:noFill/>
        </p:spPr>
        <p:txBody>
          <a:bodyPr>
            <a:normAutofit/>
          </a:bodyPr>
          <a:lstStyle/>
          <a:p>
            <a:r>
              <a:rPr lang="en-US" sz="2400" dirty="0"/>
              <a:t>Object: </a:t>
            </a:r>
            <a:r>
              <a:rPr lang="en-US" sz="2400" dirty="0" smtClean="0"/>
              <a:t>Requisition</a:t>
            </a:r>
            <a:endParaRPr lang="en-US" sz="2400" dirty="0"/>
          </a:p>
          <a:p>
            <a:r>
              <a:rPr lang="en-US" sz="2400" dirty="0" smtClean="0"/>
              <a:t>Attribute:</a:t>
            </a:r>
          </a:p>
          <a:p>
            <a:pPr marL="457200" lvl="1" indent="0">
              <a:buNone/>
            </a:pPr>
            <a:r>
              <a:rPr lang="en-US" dirty="0" smtClean="0"/>
              <a:t>	Requisition;</a:t>
            </a:r>
          </a:p>
          <a:p>
            <a:pPr marL="457200" lvl="1" indent="0">
              <a:buNone/>
            </a:pPr>
            <a:r>
              <a:rPr lang="en-US" dirty="0"/>
              <a:t>	</a:t>
            </a:r>
            <a:r>
              <a:rPr lang="en-US" dirty="0" smtClean="0"/>
              <a:t>Driver;</a:t>
            </a:r>
          </a:p>
          <a:p>
            <a:pPr marL="457200" lvl="1" indent="0">
              <a:buNone/>
            </a:pPr>
            <a:r>
              <a:rPr lang="en-US" dirty="0"/>
              <a:t>	</a:t>
            </a:r>
            <a:r>
              <a:rPr lang="en-US" dirty="0" smtClean="0"/>
              <a:t>Vehicle;</a:t>
            </a:r>
          </a:p>
          <a:p>
            <a:pPr marL="457200" lvl="1" indent="0">
              <a:buNone/>
            </a:pPr>
            <a:r>
              <a:rPr lang="en-US" dirty="0"/>
              <a:t>	</a:t>
            </a:r>
            <a:r>
              <a:rPr lang="en-US" dirty="0" err="1" smtClean="0"/>
              <a:t>CheckIn</a:t>
            </a:r>
            <a:r>
              <a:rPr lang="en-US" dirty="0" smtClean="0"/>
              <a:t>;</a:t>
            </a:r>
          </a:p>
          <a:p>
            <a:pPr marL="457200" lvl="1" indent="0">
              <a:buNone/>
            </a:pPr>
            <a:r>
              <a:rPr lang="en-US" dirty="0" smtClean="0"/>
              <a:t>	</a:t>
            </a:r>
            <a:r>
              <a:rPr lang="en-US" dirty="0" err="1" smtClean="0"/>
              <a:t>CheckOut</a:t>
            </a:r>
            <a:r>
              <a:rPr lang="en-US" dirty="0" smtClean="0"/>
              <a:t>;</a:t>
            </a:r>
          </a:p>
          <a:p>
            <a:pPr marL="457200" lvl="1" indent="0">
              <a:buNone/>
            </a:pPr>
            <a:r>
              <a:rPr lang="en-US" sz="2900" dirty="0"/>
              <a:t>	</a:t>
            </a:r>
            <a:endParaRPr lang="en-US" sz="2900" dirty="0" smtClean="0"/>
          </a:p>
          <a:p>
            <a:pPr marL="457200" lvl="1" indent="0">
              <a:buNone/>
            </a:pPr>
            <a:endParaRPr lang="en-US" dirty="0"/>
          </a:p>
          <a:p>
            <a:endParaRPr lang="en-US" dirty="0"/>
          </a:p>
        </p:txBody>
      </p:sp>
      <p:sp>
        <p:nvSpPr>
          <p:cNvPr id="5" name="Content Placeholder 2"/>
          <p:cNvSpPr txBox="1">
            <a:spLocks/>
          </p:cNvSpPr>
          <p:nvPr/>
        </p:nvSpPr>
        <p:spPr>
          <a:xfrm>
            <a:off x="6060559" y="1825625"/>
            <a:ext cx="5293242" cy="4745296"/>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r>
              <a:rPr lang="en-US" dirty="0" smtClean="0"/>
              <a:t>Activity:</a:t>
            </a:r>
          </a:p>
          <a:p>
            <a:pPr marL="0" indent="0">
              <a:buFont typeface="Arial" panose="020B0604020202020204" pitchFamily="34" charset="0"/>
              <a:buNone/>
            </a:pPr>
            <a:r>
              <a:rPr lang="en-US" dirty="0" smtClean="0"/>
              <a:t>	</a:t>
            </a:r>
            <a:r>
              <a:rPr lang="en-US" dirty="0" err="1" smtClean="0"/>
              <a:t>RequisitionList</a:t>
            </a:r>
            <a:r>
              <a:rPr lang="en-US" dirty="0" smtClean="0"/>
              <a:t>();</a:t>
            </a:r>
          </a:p>
          <a:p>
            <a:pPr marL="0" indent="0">
              <a:buFont typeface="Arial" panose="020B0604020202020204" pitchFamily="34" charset="0"/>
              <a:buNone/>
            </a:pPr>
            <a:r>
              <a:rPr lang="en-US" dirty="0" smtClean="0"/>
              <a:t>	</a:t>
            </a:r>
            <a:r>
              <a:rPr lang="en-US" dirty="0" err="1" smtClean="0"/>
              <a:t>AddVehicle</a:t>
            </a:r>
            <a:r>
              <a:rPr lang="en-US" dirty="0" smtClean="0"/>
              <a:t>();</a:t>
            </a:r>
          </a:p>
          <a:p>
            <a:pPr marL="0" indent="0">
              <a:buFont typeface="Arial" panose="020B0604020202020204" pitchFamily="34" charset="0"/>
              <a:buNone/>
            </a:pPr>
            <a:r>
              <a:rPr lang="en-US" dirty="0" smtClean="0"/>
              <a:t>	</a:t>
            </a:r>
            <a:r>
              <a:rPr lang="en-US" dirty="0" err="1" smtClean="0"/>
              <a:t>AddDriver</a:t>
            </a:r>
            <a:r>
              <a:rPr lang="en-US" dirty="0" smtClean="0"/>
              <a:t>();</a:t>
            </a:r>
          </a:p>
          <a:p>
            <a:pPr marL="0" indent="0">
              <a:buFont typeface="Arial" panose="020B0604020202020204" pitchFamily="34" charset="0"/>
              <a:buNone/>
            </a:pPr>
            <a:r>
              <a:rPr lang="en-US" dirty="0"/>
              <a:t>	</a:t>
            </a:r>
            <a:r>
              <a:rPr lang="en-US" dirty="0" err="1" smtClean="0"/>
              <a:t>ApproveRequisition</a:t>
            </a:r>
            <a:r>
              <a:rPr lang="en-US" dirty="0" smtClean="0"/>
              <a:t>();</a:t>
            </a:r>
          </a:p>
          <a:p>
            <a:pPr marL="0" indent="0">
              <a:buFont typeface="Arial" panose="020B0604020202020204" pitchFamily="34" charset="0"/>
              <a:buNone/>
            </a:pPr>
            <a:r>
              <a:rPr lang="en-US" dirty="0" smtClean="0"/>
              <a:t>	</a:t>
            </a:r>
            <a:r>
              <a:rPr lang="en-US" dirty="0" err="1" smtClean="0"/>
              <a:t>CancelRequisition</a:t>
            </a:r>
            <a:r>
              <a:rPr lang="en-US" dirty="0" smtClean="0"/>
              <a:t>();</a:t>
            </a:r>
          </a:p>
          <a:p>
            <a:pPr marL="0" indent="0">
              <a:buFont typeface="Arial" panose="020B0604020202020204" pitchFamily="34" charset="0"/>
              <a:buNone/>
            </a:pPr>
            <a:r>
              <a:rPr lang="en-US" dirty="0"/>
              <a:t>	</a:t>
            </a:r>
            <a:r>
              <a:rPr lang="en-US" dirty="0" smtClean="0"/>
              <a:t>Re-Assign();</a:t>
            </a:r>
          </a:p>
          <a:p>
            <a:pPr marL="0" indent="0">
              <a:buFont typeface="Arial" panose="020B0604020202020204" pitchFamily="34" charset="0"/>
              <a:buNone/>
            </a:pPr>
            <a:r>
              <a:rPr lang="en-US" dirty="0"/>
              <a:t>	</a:t>
            </a:r>
            <a:r>
              <a:rPr lang="en-US" dirty="0" err="1" smtClean="0"/>
              <a:t>CheckIn</a:t>
            </a:r>
            <a:r>
              <a:rPr lang="en-US" dirty="0" smtClean="0"/>
              <a:t>();</a:t>
            </a:r>
          </a:p>
          <a:p>
            <a:pPr marL="0" indent="0">
              <a:buFont typeface="Arial" panose="020B0604020202020204" pitchFamily="34" charset="0"/>
              <a:buNone/>
            </a:pPr>
            <a:r>
              <a:rPr lang="en-US" dirty="0"/>
              <a:t>	</a:t>
            </a:r>
            <a:r>
              <a:rPr lang="en-US" dirty="0" err="1" smtClean="0"/>
              <a:t>CheckOut</a:t>
            </a:r>
            <a:r>
              <a:rPr lang="en-US" dirty="0" smtClean="0"/>
              <a:t>();</a:t>
            </a:r>
          </a:p>
          <a:p>
            <a:pPr marL="0" indent="0">
              <a:buFont typeface="Arial" panose="020B0604020202020204" pitchFamily="34" charset="0"/>
              <a:buNone/>
            </a:pPr>
            <a:r>
              <a:rPr lang="en-US" dirty="0"/>
              <a:t>	</a:t>
            </a:r>
            <a:endParaRPr lang="en-US" dirty="0" smtClean="0"/>
          </a:p>
          <a:p>
            <a:pPr marL="0" indent="0">
              <a:buNone/>
            </a:pPr>
            <a:endParaRPr lang="en-US" dirty="0"/>
          </a:p>
        </p:txBody>
      </p:sp>
    </p:spTree>
    <p:extLst>
      <p:ext uri="{BB962C8B-B14F-4D97-AF65-F5344CB8AC3E}">
        <p14:creationId xmlns:p14="http://schemas.microsoft.com/office/powerpoint/2010/main" val="15224598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Employee View Diagram</a:t>
            </a:r>
            <a:endParaRPr lang="en-US" b="1" dirty="0"/>
          </a:p>
        </p:txBody>
      </p:sp>
      <p:sp>
        <p:nvSpPr>
          <p:cNvPr id="3" name="Flowchart: Internal Storage 2"/>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Logout</a:t>
            </a:r>
            <a:endParaRPr lang="en-US" dirty="0"/>
          </a:p>
        </p:txBody>
      </p:sp>
      <p:sp>
        <p:nvSpPr>
          <p:cNvPr id="9" name="Rounded Rectangle 8"/>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 user@mail.com</a:t>
            </a:r>
            <a:endParaRPr lang="en-US" dirty="0"/>
          </a:p>
        </p:txBody>
      </p:sp>
      <p:sp>
        <p:nvSpPr>
          <p:cNvPr id="12" name="Rounded Rectangle 11"/>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Dash Board</a:t>
            </a:r>
            <a:endParaRPr lang="en-US" dirty="0"/>
          </a:p>
        </p:txBody>
      </p:sp>
      <p:sp>
        <p:nvSpPr>
          <p:cNvPr id="13" name="Rounded Rectangle 12"/>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My Profile</a:t>
            </a:r>
            <a:endParaRPr lang="en-US" dirty="0">
              <a:solidFill>
                <a:schemeClr val="tx1"/>
              </a:solidFill>
            </a:endParaRPr>
          </a:p>
        </p:txBody>
      </p:sp>
      <p:sp>
        <p:nvSpPr>
          <p:cNvPr id="17" name="Rounded Rectangle 16"/>
          <p:cNvSpPr/>
          <p:nvPr/>
        </p:nvSpPr>
        <p:spPr>
          <a:xfrm>
            <a:off x="838200" y="2866792"/>
            <a:ext cx="1290851" cy="576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Send </a:t>
            </a:r>
          </a:p>
          <a:p>
            <a:pPr algn="ctr"/>
            <a:r>
              <a:rPr lang="en-US" dirty="0" smtClean="0">
                <a:solidFill>
                  <a:schemeClr val="tx1"/>
                </a:solidFill>
              </a:rPr>
              <a:t>Requisition</a:t>
            </a:r>
            <a:endParaRPr lang="en-US" dirty="0">
              <a:solidFill>
                <a:schemeClr val="tx1"/>
              </a:solidFill>
            </a:endParaRPr>
          </a:p>
        </p:txBody>
      </p:sp>
      <p:sp>
        <p:nvSpPr>
          <p:cNvPr id="18" name="Rounded Rectangle 17"/>
          <p:cNvSpPr/>
          <p:nvPr/>
        </p:nvSpPr>
        <p:spPr>
          <a:xfrm>
            <a:off x="838199" y="358678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My Request</a:t>
            </a:r>
            <a:endParaRPr lang="en-US" sz="1600" dirty="0">
              <a:solidFill>
                <a:schemeClr val="tx1"/>
              </a:solidFill>
            </a:endParaRPr>
          </a:p>
        </p:txBody>
      </p:sp>
      <p:sp>
        <p:nvSpPr>
          <p:cNvPr id="14" name="Rounded Rectangle 13"/>
          <p:cNvSpPr/>
          <p:nvPr/>
        </p:nvSpPr>
        <p:spPr>
          <a:xfrm>
            <a:off x="2279177" y="2472856"/>
            <a:ext cx="2169994"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&gt; </a:t>
            </a:r>
            <a:r>
              <a:rPr lang="en-US" dirty="0" smtClean="0">
                <a:solidFill>
                  <a:schemeClr val="tx1"/>
                </a:solidFill>
              </a:rPr>
              <a:t>Dash Board</a:t>
            </a:r>
            <a:endParaRPr lang="en-US"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80147619"/>
              </p:ext>
            </p:extLst>
          </p:nvPr>
        </p:nvGraphicFramePr>
        <p:xfrm>
          <a:off x="2291683" y="3063335"/>
          <a:ext cx="6251816" cy="1890800"/>
        </p:xfrm>
        <a:graphic>
          <a:graphicData uri="http://schemas.openxmlformats.org/drawingml/2006/table">
            <a:tbl>
              <a:tblPr firstRow="1" bandRow="1">
                <a:tableStyleId>{5C22544A-7EE6-4342-B048-85BDC9FD1C3A}</a:tableStyleId>
              </a:tblPr>
              <a:tblGrid>
                <a:gridCol w="6251816"/>
              </a:tblGrid>
              <a:tr h="37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Personal Info</a:t>
                      </a:r>
                    </a:p>
                  </a:txBody>
                  <a:tcPr/>
                </a:tc>
              </a:tr>
              <a:tr h="378160">
                <a:tc>
                  <a:txBody>
                    <a:bodyPr/>
                    <a:lstStyle/>
                    <a:p>
                      <a:r>
                        <a:rPr lang="en-US" dirty="0" smtClean="0"/>
                        <a:t>Name: </a:t>
                      </a:r>
                      <a:r>
                        <a:rPr lang="en-US" baseline="0" dirty="0" smtClean="0"/>
                        <a:t>  </a:t>
                      </a:r>
                      <a:r>
                        <a:rPr lang="en-US" dirty="0" smtClean="0"/>
                        <a:t>Chitto Ranjan Sarker </a:t>
                      </a:r>
                    </a:p>
                  </a:txBody>
                  <a:tcPr/>
                </a:tc>
              </a:tr>
              <a:tr h="378160">
                <a:tc>
                  <a:txBody>
                    <a:bodyPr/>
                    <a:lstStyle/>
                    <a:p>
                      <a:r>
                        <a:rPr lang="en-US" dirty="0" smtClean="0"/>
                        <a:t>Cell: </a:t>
                      </a:r>
                      <a:r>
                        <a:rPr lang="en-US" baseline="0" dirty="0" smtClean="0"/>
                        <a:t>      </a:t>
                      </a:r>
                      <a:r>
                        <a:rPr lang="en-US" dirty="0" smtClean="0"/>
                        <a:t>+8801714863917 </a:t>
                      </a:r>
                    </a:p>
                  </a:txBody>
                  <a:tcPr/>
                </a:tc>
              </a:tr>
              <a:tr h="378160">
                <a:tc>
                  <a:txBody>
                    <a:bodyPr/>
                    <a:lstStyle/>
                    <a:p>
                      <a:r>
                        <a:rPr lang="en-US" dirty="0" smtClean="0"/>
                        <a:t>Email: </a:t>
                      </a:r>
                      <a:r>
                        <a:rPr lang="en-US" baseline="0" dirty="0" smtClean="0"/>
                        <a:t>   </a:t>
                      </a:r>
                      <a:r>
                        <a:rPr lang="en-US" dirty="0" smtClean="0"/>
                        <a:t>chittoranjan.sarker@gmail.com </a:t>
                      </a:r>
                    </a:p>
                  </a:txBody>
                  <a:tcPr/>
                </a:tc>
              </a:tr>
              <a:tr h="378160">
                <a:tc>
                  <a:txBody>
                    <a:bodyPr/>
                    <a:lstStyle/>
                    <a:p>
                      <a:r>
                        <a:rPr lang="en-US" dirty="0" smtClean="0"/>
                        <a:t>Gender: </a:t>
                      </a:r>
                      <a:r>
                        <a:rPr lang="en-US" baseline="0" dirty="0" smtClean="0"/>
                        <a:t> </a:t>
                      </a:r>
                      <a:r>
                        <a:rPr lang="en-US" dirty="0" smtClean="0"/>
                        <a:t>Male </a:t>
                      </a:r>
                    </a:p>
                  </a:txBody>
                  <a:tcPr/>
                </a:tc>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2202" y="2528211"/>
            <a:ext cx="988965" cy="914832"/>
          </a:xfrm>
          <a:prstGeom prst="rect">
            <a:avLst/>
          </a:prstGeom>
        </p:spPr>
      </p:pic>
    </p:spTree>
    <p:extLst>
      <p:ext uri="{BB962C8B-B14F-4D97-AF65-F5344CB8AC3E}">
        <p14:creationId xmlns:p14="http://schemas.microsoft.com/office/powerpoint/2010/main" val="3363859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Employee View Diagram</a:t>
            </a:r>
            <a:endParaRPr lang="en-US" b="1" dirty="0"/>
          </a:p>
        </p:txBody>
      </p:sp>
      <p:sp>
        <p:nvSpPr>
          <p:cNvPr id="3" name="Flowchart: Internal Storage 2"/>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ounded Rectangle 4"/>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9" name="Rounded Rectangle 8"/>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12" name="Rounded Rectangle 11"/>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13" name="Rounded Rectangle 12"/>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My Profile</a:t>
            </a:r>
            <a:endParaRPr lang="en-US" dirty="0">
              <a:solidFill>
                <a:prstClr val="black"/>
              </a:solidFill>
            </a:endParaRPr>
          </a:p>
        </p:txBody>
      </p:sp>
      <p:sp>
        <p:nvSpPr>
          <p:cNvPr id="17" name="Rounded Rectangle 16"/>
          <p:cNvSpPr/>
          <p:nvPr/>
        </p:nvSpPr>
        <p:spPr>
          <a:xfrm>
            <a:off x="838200" y="2935904"/>
            <a:ext cx="1290851" cy="5385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Send</a:t>
            </a:r>
          </a:p>
          <a:p>
            <a:pPr algn="ctr"/>
            <a:r>
              <a:rPr lang="en-US" dirty="0" smtClean="0">
                <a:solidFill>
                  <a:prstClr val="black"/>
                </a:solidFill>
              </a:rPr>
              <a:t>Requisition</a:t>
            </a:r>
            <a:endParaRPr lang="en-US" dirty="0">
              <a:solidFill>
                <a:prstClr val="black"/>
              </a:solidFill>
            </a:endParaRPr>
          </a:p>
        </p:txBody>
      </p:sp>
      <p:sp>
        <p:nvSpPr>
          <p:cNvPr id="18" name="Rounded Rectangle 17"/>
          <p:cNvSpPr/>
          <p:nvPr/>
        </p:nvSpPr>
        <p:spPr>
          <a:xfrm>
            <a:off x="838198" y="3597326"/>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My Request</a:t>
            </a:r>
            <a:endParaRPr lang="en-US" sz="1600" dirty="0">
              <a:solidFill>
                <a:prstClr val="black"/>
              </a:solidFill>
            </a:endParaRPr>
          </a:p>
        </p:txBody>
      </p:sp>
      <p:sp>
        <p:nvSpPr>
          <p:cNvPr id="14" name="Rounded Rectangle 13"/>
          <p:cNvSpPr/>
          <p:nvPr/>
        </p:nvSpPr>
        <p:spPr>
          <a:xfrm>
            <a:off x="2279177" y="2472856"/>
            <a:ext cx="2169994"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&gt; </a:t>
            </a:r>
            <a:r>
              <a:rPr lang="en-US" dirty="0" smtClean="0">
                <a:solidFill>
                  <a:prstClr val="black"/>
                </a:solidFill>
              </a:rPr>
              <a:t>My Profile</a:t>
            </a:r>
            <a:endParaRPr lang="en-US" dirty="0">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293311976"/>
              </p:ext>
            </p:extLst>
          </p:nvPr>
        </p:nvGraphicFramePr>
        <p:xfrm>
          <a:off x="2291683" y="3063335"/>
          <a:ext cx="7425526" cy="2152720"/>
        </p:xfrm>
        <a:graphic>
          <a:graphicData uri="http://schemas.openxmlformats.org/drawingml/2006/table">
            <a:tbl>
              <a:tblPr firstRow="1" bandRow="1">
                <a:tableStyleId>{5C22544A-7EE6-4342-B048-85BDC9FD1C3A}</a:tableStyleId>
              </a:tblPr>
              <a:tblGrid>
                <a:gridCol w="3712763"/>
                <a:gridCol w="3712763"/>
              </a:tblGrid>
              <a:tr h="37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Personal Info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txBody>
                  <a:tcPr/>
                </a:tc>
              </a:tr>
              <a:tr h="378160">
                <a:tc>
                  <a:txBody>
                    <a:bodyPr/>
                    <a:lstStyle/>
                    <a:p>
                      <a:r>
                        <a:rPr lang="en-US" dirty="0" smtClean="0"/>
                        <a:t>Name: </a:t>
                      </a:r>
                      <a:r>
                        <a:rPr lang="en-US" baseline="0" dirty="0" smtClean="0"/>
                        <a:t>  </a:t>
                      </a:r>
                      <a:r>
                        <a:rPr lang="en-US" dirty="0" smtClean="0"/>
                        <a:t>Chitto Ranjan Sarker </a:t>
                      </a:r>
                    </a:p>
                  </a:txBody>
                  <a:tcPr/>
                </a:tc>
                <a:tc>
                  <a:txBody>
                    <a:bodyPr/>
                    <a:lstStyle/>
                    <a:p>
                      <a:r>
                        <a:rPr lang="en-US" dirty="0" smtClean="0"/>
                        <a:t>Department: BKIICT</a:t>
                      </a:r>
                    </a:p>
                  </a:txBody>
                  <a:tcPr/>
                </a:tc>
              </a:tr>
              <a:tr h="378160">
                <a:tc>
                  <a:txBody>
                    <a:bodyPr/>
                    <a:lstStyle/>
                    <a:p>
                      <a:r>
                        <a:rPr lang="en-US" dirty="0" smtClean="0"/>
                        <a:t>Cell: </a:t>
                      </a:r>
                      <a:r>
                        <a:rPr lang="en-US" baseline="0" dirty="0" smtClean="0"/>
                        <a:t>      </a:t>
                      </a:r>
                      <a:r>
                        <a:rPr lang="en-US" dirty="0" smtClean="0"/>
                        <a:t>+8801714863917 </a:t>
                      </a:r>
                    </a:p>
                  </a:txBody>
                  <a:tcPr/>
                </a:tc>
                <a:tc>
                  <a:txBody>
                    <a:bodyPr/>
                    <a:lstStyle/>
                    <a:p>
                      <a:r>
                        <a:rPr lang="en-US" dirty="0" smtClean="0"/>
                        <a:t>Address: Mohammadpur, Dhaka.</a:t>
                      </a:r>
                    </a:p>
                  </a:txBody>
                  <a:tcPr/>
                </a:tc>
              </a:tr>
              <a:tr h="378160">
                <a:tc>
                  <a:txBody>
                    <a:bodyPr/>
                    <a:lstStyle/>
                    <a:p>
                      <a:r>
                        <a:rPr lang="en-US" dirty="0" smtClean="0"/>
                        <a:t>Email: </a:t>
                      </a:r>
                      <a:r>
                        <a:rPr lang="en-US" baseline="0" dirty="0" smtClean="0"/>
                        <a:t>   </a:t>
                      </a:r>
                      <a:r>
                        <a:rPr lang="en-US" dirty="0" smtClean="0"/>
                        <a:t>chittoranjan.sarker@gmail.com </a:t>
                      </a:r>
                    </a:p>
                  </a:txBody>
                  <a:tcPr/>
                </a:tc>
                <a:tc>
                  <a:txBody>
                    <a:bodyPr/>
                    <a:lstStyle/>
                    <a:p>
                      <a:endParaRPr lang="en-US" dirty="0" smtClean="0"/>
                    </a:p>
                  </a:txBody>
                  <a:tcPr/>
                </a:tc>
              </a:tr>
              <a:tr h="378160">
                <a:tc>
                  <a:txBody>
                    <a:bodyPr/>
                    <a:lstStyle/>
                    <a:p>
                      <a:r>
                        <a:rPr lang="en-US" dirty="0" smtClean="0"/>
                        <a:t>Designation: Programmer </a:t>
                      </a:r>
                    </a:p>
                  </a:txBody>
                  <a:tcPr/>
                </a:tc>
                <a:tc>
                  <a:txBody>
                    <a:bodyPr/>
                    <a:lstStyle/>
                    <a:p>
                      <a:endParaRPr lang="en-US" dirty="0" smtClean="0"/>
                    </a:p>
                  </a:txBody>
                  <a:tcPr/>
                </a:tc>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2202" y="2528211"/>
            <a:ext cx="988965" cy="914832"/>
          </a:xfrm>
          <a:prstGeom prst="rect">
            <a:avLst/>
          </a:prstGeom>
        </p:spPr>
      </p:pic>
      <p:sp>
        <p:nvSpPr>
          <p:cNvPr id="15" name="Rounded Rectangle 14"/>
          <p:cNvSpPr/>
          <p:nvPr/>
        </p:nvSpPr>
        <p:spPr>
          <a:xfrm>
            <a:off x="2279177" y="5363571"/>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Update</a:t>
            </a:r>
            <a:endParaRPr lang="en-US" dirty="0">
              <a:solidFill>
                <a:prstClr val="white"/>
              </a:solidFill>
            </a:endParaRPr>
          </a:p>
        </p:txBody>
      </p:sp>
    </p:spTree>
    <p:extLst>
      <p:ext uri="{BB962C8B-B14F-4D97-AF65-F5344CB8AC3E}">
        <p14:creationId xmlns:p14="http://schemas.microsoft.com/office/powerpoint/2010/main" val="1146407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Employee View Diagram</a:t>
            </a:r>
            <a:endParaRPr lang="en-US" b="1" dirty="0"/>
          </a:p>
        </p:txBody>
      </p:sp>
      <p:sp>
        <p:nvSpPr>
          <p:cNvPr id="3" name="Flowchart: Internal Storage 2"/>
          <p:cNvSpPr/>
          <p:nvPr/>
        </p:nvSpPr>
        <p:spPr>
          <a:xfrm>
            <a:off x="838199" y="1813519"/>
            <a:ext cx="10515600" cy="464187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ounded Rectangle 4"/>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9" name="Rounded Rectangle 8"/>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12" name="Rounded Rectangle 11"/>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13" name="Rounded Rectangle 12"/>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My Profile</a:t>
            </a:r>
            <a:endParaRPr lang="en-US" dirty="0">
              <a:solidFill>
                <a:prstClr val="black"/>
              </a:solidFill>
            </a:endParaRPr>
          </a:p>
        </p:txBody>
      </p:sp>
      <p:sp>
        <p:nvSpPr>
          <p:cNvPr id="17" name="Rounded Rectangle 16"/>
          <p:cNvSpPr/>
          <p:nvPr/>
        </p:nvSpPr>
        <p:spPr>
          <a:xfrm>
            <a:off x="838200" y="2935904"/>
            <a:ext cx="1290851" cy="6166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Send</a:t>
            </a:r>
          </a:p>
          <a:p>
            <a:pPr algn="ctr"/>
            <a:r>
              <a:rPr lang="en-US" dirty="0" smtClean="0">
                <a:solidFill>
                  <a:prstClr val="black"/>
                </a:solidFill>
              </a:rPr>
              <a:t>Requisition</a:t>
            </a:r>
            <a:endParaRPr lang="en-US" dirty="0">
              <a:solidFill>
                <a:prstClr val="black"/>
              </a:solidFill>
            </a:endParaRPr>
          </a:p>
        </p:txBody>
      </p:sp>
      <p:sp>
        <p:nvSpPr>
          <p:cNvPr id="18" name="Rounded Rectangle 17"/>
          <p:cNvSpPr/>
          <p:nvPr/>
        </p:nvSpPr>
        <p:spPr>
          <a:xfrm>
            <a:off x="838199" y="3665347"/>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My Request</a:t>
            </a:r>
            <a:endParaRPr lang="en-US" sz="1600" dirty="0">
              <a:solidFill>
                <a:prstClr val="black"/>
              </a:solidFill>
            </a:endParaRPr>
          </a:p>
        </p:txBody>
      </p:sp>
      <p:sp>
        <p:nvSpPr>
          <p:cNvPr id="14" name="Rounded Rectangle 13"/>
          <p:cNvSpPr/>
          <p:nvPr/>
        </p:nvSpPr>
        <p:spPr>
          <a:xfrm>
            <a:off x="2279177" y="2472856"/>
            <a:ext cx="2169994"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&gt; </a:t>
            </a:r>
            <a:r>
              <a:rPr lang="en-US" dirty="0" smtClean="0">
                <a:solidFill>
                  <a:prstClr val="black"/>
                </a:solidFill>
              </a:rPr>
              <a:t>Update</a:t>
            </a:r>
            <a:endParaRPr lang="en-US" dirty="0">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89456375"/>
              </p:ext>
            </p:extLst>
          </p:nvPr>
        </p:nvGraphicFramePr>
        <p:xfrm>
          <a:off x="2279177" y="3584264"/>
          <a:ext cx="7425526" cy="1890800"/>
        </p:xfrm>
        <a:graphic>
          <a:graphicData uri="http://schemas.openxmlformats.org/drawingml/2006/table">
            <a:tbl>
              <a:tblPr firstRow="1" bandRow="1">
                <a:tableStyleId>{5C22544A-7EE6-4342-B048-85BDC9FD1C3A}</a:tableStyleId>
              </a:tblPr>
              <a:tblGrid>
                <a:gridCol w="3712763"/>
                <a:gridCol w="3712763"/>
              </a:tblGrid>
              <a:tr h="37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Personal Info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txBody>
                  <a:tcPr/>
                </a:tc>
              </a:tr>
              <a:tr h="378160">
                <a:tc>
                  <a:txBody>
                    <a:bodyPr/>
                    <a:lstStyle/>
                    <a:p>
                      <a:r>
                        <a:rPr lang="en-US" dirty="0" smtClean="0"/>
                        <a:t>Name: </a:t>
                      </a:r>
                      <a:r>
                        <a:rPr lang="en-US" baseline="0" dirty="0" smtClean="0"/>
                        <a:t>  </a:t>
                      </a:r>
                      <a:r>
                        <a:rPr lang="en-US" dirty="0" smtClean="0"/>
                        <a:t>Chitto Ranjan Sarker </a:t>
                      </a:r>
                    </a:p>
                  </a:txBody>
                  <a:tcPr/>
                </a:tc>
                <a:tc>
                  <a:txBody>
                    <a:bodyPr/>
                    <a:lstStyle/>
                    <a:p>
                      <a:r>
                        <a:rPr lang="en-US" dirty="0" smtClean="0"/>
                        <a:t>Department: BKIICT</a:t>
                      </a:r>
                    </a:p>
                  </a:txBody>
                  <a:tcPr/>
                </a:tc>
              </a:tr>
              <a:tr h="378160">
                <a:tc>
                  <a:txBody>
                    <a:bodyPr/>
                    <a:lstStyle/>
                    <a:p>
                      <a:r>
                        <a:rPr lang="en-US" dirty="0" smtClean="0"/>
                        <a:t>Cell: </a:t>
                      </a:r>
                      <a:r>
                        <a:rPr lang="en-US" baseline="0" dirty="0" smtClean="0"/>
                        <a:t>      </a:t>
                      </a:r>
                      <a:r>
                        <a:rPr lang="en-US" dirty="0" smtClean="0"/>
                        <a:t>+8801714863917 </a:t>
                      </a:r>
                    </a:p>
                  </a:txBody>
                  <a:tcPr/>
                </a:tc>
                <a:tc>
                  <a:txBody>
                    <a:bodyPr/>
                    <a:lstStyle/>
                    <a:p>
                      <a:r>
                        <a:rPr lang="en-US" dirty="0" smtClean="0"/>
                        <a:t>Address: Mohammadpur, Dhaka.</a:t>
                      </a:r>
                    </a:p>
                  </a:txBody>
                  <a:tcPr/>
                </a:tc>
              </a:tr>
              <a:tr h="378160">
                <a:tc>
                  <a:txBody>
                    <a:bodyPr/>
                    <a:lstStyle/>
                    <a:p>
                      <a:r>
                        <a:rPr lang="en-US" dirty="0" smtClean="0"/>
                        <a:t>Email: </a:t>
                      </a:r>
                      <a:r>
                        <a:rPr lang="en-US" baseline="0" dirty="0" smtClean="0"/>
                        <a:t>   </a:t>
                      </a:r>
                      <a:r>
                        <a:rPr lang="en-US" sz="1600" dirty="0" smtClean="0"/>
                        <a:t>chittoranjan.sarker@gmail.com </a:t>
                      </a:r>
                    </a:p>
                  </a:txBody>
                  <a:tcPr/>
                </a:tc>
                <a:tc>
                  <a:txBody>
                    <a:bodyPr/>
                    <a:lstStyle/>
                    <a:p>
                      <a:endParaRPr lang="en-US" dirty="0" smtClean="0"/>
                    </a:p>
                  </a:txBody>
                  <a:tcPr/>
                </a:tc>
              </a:tr>
              <a:tr h="378160">
                <a:tc>
                  <a:txBody>
                    <a:bodyPr/>
                    <a:lstStyle/>
                    <a:p>
                      <a:r>
                        <a:rPr lang="en-US" dirty="0" smtClean="0"/>
                        <a:t>Designation: Programmer </a:t>
                      </a:r>
                    </a:p>
                  </a:txBody>
                  <a:tcPr/>
                </a:tc>
                <a:tc>
                  <a:txBody>
                    <a:bodyPr/>
                    <a:lstStyle/>
                    <a:p>
                      <a:endParaRPr lang="en-US" dirty="0" smtClean="0"/>
                    </a:p>
                  </a:txBody>
                  <a:tcPr/>
                </a:tc>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977" y="2472856"/>
            <a:ext cx="988965" cy="914832"/>
          </a:xfrm>
          <a:prstGeom prst="rect">
            <a:avLst/>
          </a:prstGeom>
        </p:spPr>
      </p:pic>
      <p:sp>
        <p:nvSpPr>
          <p:cNvPr id="15" name="Rounded Rectangle 14"/>
          <p:cNvSpPr/>
          <p:nvPr/>
        </p:nvSpPr>
        <p:spPr>
          <a:xfrm>
            <a:off x="2279177" y="5827595"/>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Update</a:t>
            </a:r>
            <a:endParaRPr lang="en-US" dirty="0">
              <a:solidFill>
                <a:prstClr val="white"/>
              </a:solidFill>
            </a:endParaRPr>
          </a:p>
        </p:txBody>
      </p:sp>
      <p:sp>
        <p:nvSpPr>
          <p:cNvPr id="16" name="Rounded Rectangle 15"/>
          <p:cNvSpPr/>
          <p:nvPr/>
        </p:nvSpPr>
        <p:spPr>
          <a:xfrm>
            <a:off x="6410323" y="3022165"/>
            <a:ext cx="1136890" cy="3655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Browse</a:t>
            </a:r>
            <a:endParaRPr lang="en-US" dirty="0">
              <a:solidFill>
                <a:prstClr val="white"/>
              </a:solidFill>
            </a:endParaRPr>
          </a:p>
        </p:txBody>
      </p:sp>
    </p:spTree>
    <p:extLst>
      <p:ext uri="{BB962C8B-B14F-4D97-AF65-F5344CB8AC3E}">
        <p14:creationId xmlns:p14="http://schemas.microsoft.com/office/powerpoint/2010/main" val="35086823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Employee View Diagram</a:t>
            </a:r>
            <a:endParaRPr lang="en-US" b="1" dirty="0"/>
          </a:p>
        </p:txBody>
      </p:sp>
      <p:sp>
        <p:nvSpPr>
          <p:cNvPr id="3" name="Flowchart: Internal Storage 2"/>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ounded Rectangle 4"/>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9" name="Rounded Rectangle 8"/>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12" name="Rounded Rectangle 11"/>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13" name="Rounded Rectangle 12"/>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My Profile</a:t>
            </a:r>
            <a:endParaRPr lang="en-US" dirty="0">
              <a:solidFill>
                <a:prstClr val="black"/>
              </a:solidFill>
            </a:endParaRPr>
          </a:p>
        </p:txBody>
      </p:sp>
      <p:sp>
        <p:nvSpPr>
          <p:cNvPr id="17" name="Rounded Rectangle 16"/>
          <p:cNvSpPr/>
          <p:nvPr/>
        </p:nvSpPr>
        <p:spPr>
          <a:xfrm>
            <a:off x="838200" y="2935904"/>
            <a:ext cx="1290851" cy="58485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Send</a:t>
            </a:r>
          </a:p>
          <a:p>
            <a:pPr algn="ctr"/>
            <a:r>
              <a:rPr lang="en-US" dirty="0" smtClean="0">
                <a:solidFill>
                  <a:prstClr val="black"/>
                </a:solidFill>
              </a:rPr>
              <a:t>Requisition</a:t>
            </a:r>
            <a:endParaRPr lang="en-US" dirty="0">
              <a:solidFill>
                <a:prstClr val="black"/>
              </a:solidFill>
            </a:endParaRPr>
          </a:p>
        </p:txBody>
      </p:sp>
      <p:sp>
        <p:nvSpPr>
          <p:cNvPr id="18" name="Rounded Rectangle 17"/>
          <p:cNvSpPr/>
          <p:nvPr/>
        </p:nvSpPr>
        <p:spPr>
          <a:xfrm>
            <a:off x="838200" y="3623104"/>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My Request</a:t>
            </a:r>
            <a:endParaRPr lang="en-US" sz="1600" dirty="0">
              <a:solidFill>
                <a:prstClr val="black"/>
              </a:solidFill>
            </a:endParaRPr>
          </a:p>
        </p:txBody>
      </p:sp>
      <p:sp>
        <p:nvSpPr>
          <p:cNvPr id="14" name="Rounded Rectangle 13"/>
          <p:cNvSpPr/>
          <p:nvPr/>
        </p:nvSpPr>
        <p:spPr>
          <a:xfrm>
            <a:off x="2279177" y="2472856"/>
            <a:ext cx="2674960"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&gt; </a:t>
            </a:r>
            <a:r>
              <a:rPr lang="en-US" dirty="0" smtClean="0">
                <a:solidFill>
                  <a:schemeClr val="tx1"/>
                </a:solidFill>
              </a:rPr>
              <a:t>Send </a:t>
            </a:r>
            <a:r>
              <a:rPr lang="en-US" dirty="0" smtClean="0">
                <a:solidFill>
                  <a:prstClr val="black"/>
                </a:solidFill>
              </a:rPr>
              <a:t>Requisition</a:t>
            </a:r>
            <a:endParaRPr lang="en-US" dirty="0">
              <a:solidFill>
                <a:prstClr val="black"/>
              </a:solidFill>
            </a:endParaRPr>
          </a:p>
        </p:txBody>
      </p:sp>
      <p:sp>
        <p:nvSpPr>
          <p:cNvPr id="15" name="Rounded Rectangle 14"/>
          <p:cNvSpPr/>
          <p:nvPr/>
        </p:nvSpPr>
        <p:spPr>
          <a:xfrm>
            <a:off x="2279177" y="5841243"/>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Send</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80426836"/>
              </p:ext>
            </p:extLst>
          </p:nvPr>
        </p:nvGraphicFramePr>
        <p:xfrm>
          <a:off x="2279177" y="3037782"/>
          <a:ext cx="5944742" cy="370840"/>
        </p:xfrm>
        <a:graphic>
          <a:graphicData uri="http://schemas.openxmlformats.org/drawingml/2006/table">
            <a:tbl>
              <a:tblPr firstRow="1" bandRow="1">
                <a:tableStyleId>{F5AB1C69-6EDB-4FF4-983F-18BD219EF322}</a:tableStyleId>
              </a:tblPr>
              <a:tblGrid>
                <a:gridCol w="1569492"/>
                <a:gridCol w="4375250"/>
              </a:tblGrid>
              <a:tr h="370840">
                <a:tc>
                  <a:txBody>
                    <a:bodyPr/>
                    <a:lstStyle/>
                    <a:p>
                      <a:r>
                        <a:rPr lang="en-US" dirty="0" smtClean="0">
                          <a:solidFill>
                            <a:schemeClr val="tx1"/>
                          </a:solidFill>
                        </a:rPr>
                        <a:t>From :</a:t>
                      </a:r>
                      <a:endParaRPr lang="en-US" dirty="0">
                        <a:solidFill>
                          <a:schemeClr val="tx1"/>
                        </a:solidFill>
                      </a:endParaRPr>
                    </a:p>
                  </a:txBody>
                  <a:tcPr/>
                </a:tc>
                <a:tc>
                  <a:txBody>
                    <a:bodyPr/>
                    <a:lstStyle/>
                    <a:p>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969766649"/>
              </p:ext>
            </p:extLst>
          </p:nvPr>
        </p:nvGraphicFramePr>
        <p:xfrm>
          <a:off x="2279177" y="3558730"/>
          <a:ext cx="5944742" cy="370840"/>
        </p:xfrm>
        <a:graphic>
          <a:graphicData uri="http://schemas.openxmlformats.org/drawingml/2006/table">
            <a:tbl>
              <a:tblPr firstRow="1" bandRow="1">
                <a:tableStyleId>{F5AB1C69-6EDB-4FF4-983F-18BD219EF322}</a:tableStyleId>
              </a:tblPr>
              <a:tblGrid>
                <a:gridCol w="1555844"/>
                <a:gridCol w="4388898"/>
              </a:tblGrid>
              <a:tr h="370840">
                <a:tc>
                  <a:txBody>
                    <a:bodyPr/>
                    <a:lstStyle/>
                    <a:p>
                      <a:r>
                        <a:rPr lang="en-US" dirty="0" smtClean="0">
                          <a:solidFill>
                            <a:schemeClr val="tx1"/>
                          </a:solidFill>
                        </a:rPr>
                        <a:t>To :</a:t>
                      </a:r>
                      <a:endParaRPr lang="en-US" dirty="0">
                        <a:solidFill>
                          <a:schemeClr val="tx1"/>
                        </a:solidFill>
                      </a:endParaRPr>
                    </a:p>
                  </a:txBody>
                  <a:tcPr/>
                </a:tc>
                <a:tc>
                  <a:txBody>
                    <a:bodyPr/>
                    <a:lstStyle/>
                    <a:p>
                      <a:endParaRPr lang="en-US" dirty="0"/>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009708781"/>
              </p:ext>
            </p:extLst>
          </p:nvPr>
        </p:nvGraphicFramePr>
        <p:xfrm>
          <a:off x="2279177" y="4064458"/>
          <a:ext cx="5944742" cy="370840"/>
        </p:xfrm>
        <a:graphic>
          <a:graphicData uri="http://schemas.openxmlformats.org/drawingml/2006/table">
            <a:tbl>
              <a:tblPr firstRow="1" bandRow="1">
                <a:tableStyleId>{F5AB1C69-6EDB-4FF4-983F-18BD219EF322}</a:tableStyleId>
              </a:tblPr>
              <a:tblGrid>
                <a:gridCol w="1555844"/>
                <a:gridCol w="4388898"/>
              </a:tblGrid>
              <a:tr h="370840">
                <a:tc>
                  <a:txBody>
                    <a:bodyPr/>
                    <a:lstStyle/>
                    <a:p>
                      <a:r>
                        <a:rPr lang="en-US" dirty="0" smtClean="0">
                          <a:solidFill>
                            <a:schemeClr val="tx1"/>
                          </a:solidFill>
                        </a:rPr>
                        <a:t>Journey</a:t>
                      </a:r>
                      <a:r>
                        <a:rPr lang="en-US" baseline="0" dirty="0" smtClean="0">
                          <a:solidFill>
                            <a:schemeClr val="tx1"/>
                          </a:solidFill>
                        </a:rPr>
                        <a:t> Start</a:t>
                      </a:r>
                      <a:r>
                        <a:rPr lang="en-US" dirty="0" smtClean="0">
                          <a:solidFill>
                            <a:schemeClr val="tx1"/>
                          </a:solidFill>
                        </a:rPr>
                        <a:t> :</a:t>
                      </a:r>
                      <a:endParaRPr lang="en-US" dirty="0">
                        <a:solidFill>
                          <a:schemeClr val="tx1"/>
                        </a:solidFill>
                      </a:endParaRPr>
                    </a:p>
                  </a:txBody>
                  <a:tcPr/>
                </a:tc>
                <a:tc>
                  <a:txBody>
                    <a:bodyPr/>
                    <a:lstStyle/>
                    <a:p>
                      <a:endParaRPr lang="en-US" dirty="0"/>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017642699"/>
              </p:ext>
            </p:extLst>
          </p:nvPr>
        </p:nvGraphicFramePr>
        <p:xfrm>
          <a:off x="2279177" y="4571379"/>
          <a:ext cx="5944742" cy="370840"/>
        </p:xfrm>
        <a:graphic>
          <a:graphicData uri="http://schemas.openxmlformats.org/drawingml/2006/table">
            <a:tbl>
              <a:tblPr firstRow="1" bandRow="1">
                <a:tableStyleId>{F5AB1C69-6EDB-4FF4-983F-18BD219EF322}</a:tableStyleId>
              </a:tblPr>
              <a:tblGrid>
                <a:gridCol w="2060811"/>
                <a:gridCol w="3883931"/>
              </a:tblGrid>
              <a:tr h="370840">
                <a:tc>
                  <a:txBody>
                    <a:bodyPr/>
                    <a:lstStyle/>
                    <a:p>
                      <a:r>
                        <a:rPr lang="en-US" dirty="0" smtClean="0">
                          <a:solidFill>
                            <a:schemeClr val="tx1"/>
                          </a:solidFill>
                        </a:rPr>
                        <a:t>Journey</a:t>
                      </a:r>
                      <a:r>
                        <a:rPr lang="en-US" baseline="0" dirty="0" smtClean="0">
                          <a:solidFill>
                            <a:schemeClr val="tx1"/>
                          </a:solidFill>
                        </a:rPr>
                        <a:t> End :</a:t>
                      </a:r>
                      <a:endParaRPr lang="en-US" dirty="0">
                        <a:solidFill>
                          <a:schemeClr val="tx1"/>
                        </a:solidFill>
                      </a:endParaRPr>
                    </a:p>
                  </a:txBody>
                  <a:tcPr/>
                </a:tc>
                <a:tc>
                  <a:txBody>
                    <a:bodyPr/>
                    <a:lstStyle/>
                    <a:p>
                      <a:endParaRPr lang="en-US"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4143696748"/>
              </p:ext>
            </p:extLst>
          </p:nvPr>
        </p:nvGraphicFramePr>
        <p:xfrm>
          <a:off x="2279177" y="5049051"/>
          <a:ext cx="5944742" cy="731520"/>
        </p:xfrm>
        <a:graphic>
          <a:graphicData uri="http://schemas.openxmlformats.org/drawingml/2006/table">
            <a:tbl>
              <a:tblPr firstRow="1" bandRow="1">
                <a:tableStyleId>{F5AB1C69-6EDB-4FF4-983F-18BD219EF322}</a:tableStyleId>
              </a:tblPr>
              <a:tblGrid>
                <a:gridCol w="2033516"/>
                <a:gridCol w="3911226"/>
              </a:tblGrid>
              <a:tr h="293737">
                <a:tc>
                  <a:txBody>
                    <a:bodyPr/>
                    <a:lstStyle/>
                    <a:p>
                      <a:r>
                        <a:rPr lang="en-US" dirty="0" smtClean="0">
                          <a:solidFill>
                            <a:schemeClr val="tx1"/>
                          </a:solidFill>
                        </a:rPr>
                        <a:t>Description</a:t>
                      </a:r>
                      <a:r>
                        <a:rPr lang="en-US" baseline="0" dirty="0" smtClean="0">
                          <a:solidFill>
                            <a:schemeClr val="tx1"/>
                          </a:solidFill>
                        </a:rPr>
                        <a:t> :</a:t>
                      </a:r>
                      <a:endParaRPr lang="en-US" dirty="0">
                        <a:solidFill>
                          <a:schemeClr val="tx1"/>
                        </a:solidFill>
                      </a:endParaRPr>
                    </a:p>
                  </a:txBody>
                  <a:tcPr/>
                </a:tc>
                <a:tc>
                  <a:txBody>
                    <a:bodyPr/>
                    <a:lstStyle/>
                    <a:p>
                      <a:endParaRPr lang="en-US" dirty="0"/>
                    </a:p>
                  </a:txBody>
                  <a:tcPr/>
                </a:tc>
              </a:tr>
              <a:tr h="293737">
                <a:tc>
                  <a:txBody>
                    <a:bodyPr/>
                    <a:lstStyle/>
                    <a:p>
                      <a:r>
                        <a:rPr lang="en-US" b="1" dirty="0" smtClean="0">
                          <a:solidFill>
                            <a:schemeClr val="tx1"/>
                          </a:solidFill>
                        </a:rPr>
                        <a:t>No of Passenger:</a:t>
                      </a:r>
                      <a:endParaRPr lang="en-US" b="1" dirty="0">
                        <a:solidFill>
                          <a:schemeClr val="tx1"/>
                        </a:solidFill>
                      </a:endParaRPr>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8087522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Employee View Diagram</a:t>
            </a:r>
            <a:endParaRPr lang="en-US" b="1" dirty="0"/>
          </a:p>
        </p:txBody>
      </p:sp>
      <p:sp>
        <p:nvSpPr>
          <p:cNvPr id="3" name="Flowchart: Internal Storage 2"/>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ounded Rectangle 4"/>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9" name="Rounded Rectangle 8"/>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12" name="Rounded Rectangle 11"/>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13" name="Rounded Rectangle 12"/>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My Profile</a:t>
            </a:r>
            <a:endParaRPr lang="en-US" dirty="0">
              <a:solidFill>
                <a:prstClr val="black"/>
              </a:solidFill>
            </a:endParaRPr>
          </a:p>
        </p:txBody>
      </p:sp>
      <p:sp>
        <p:nvSpPr>
          <p:cNvPr id="17" name="Rounded Rectangle 16"/>
          <p:cNvSpPr/>
          <p:nvPr/>
        </p:nvSpPr>
        <p:spPr>
          <a:xfrm>
            <a:off x="838200" y="2935904"/>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Requisition</a:t>
            </a:r>
            <a:endParaRPr lang="en-US" dirty="0">
              <a:solidFill>
                <a:prstClr val="black"/>
              </a:solidFill>
            </a:endParaRPr>
          </a:p>
        </p:txBody>
      </p:sp>
      <p:sp>
        <p:nvSpPr>
          <p:cNvPr id="18" name="Rounded Rectangle 17"/>
          <p:cNvSpPr/>
          <p:nvPr/>
        </p:nvSpPr>
        <p:spPr>
          <a:xfrm>
            <a:off x="838200" y="3391313"/>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My Request</a:t>
            </a:r>
            <a:endParaRPr lang="en-US" sz="1600" dirty="0">
              <a:solidFill>
                <a:prstClr val="black"/>
              </a:solidFill>
            </a:endParaRPr>
          </a:p>
        </p:txBody>
      </p:sp>
      <p:sp>
        <p:nvSpPr>
          <p:cNvPr id="14" name="Rounded Rectangle 13"/>
          <p:cNvSpPr/>
          <p:nvPr/>
        </p:nvSpPr>
        <p:spPr>
          <a:xfrm>
            <a:off x="2279176" y="2472856"/>
            <a:ext cx="242930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&gt;</a:t>
            </a:r>
            <a:r>
              <a:rPr lang="en-US" dirty="0" smtClean="0">
                <a:solidFill>
                  <a:schemeClr val="tx1"/>
                </a:solidFill>
              </a:rPr>
              <a:t>My</a:t>
            </a:r>
            <a:r>
              <a:rPr lang="en-US" dirty="0" smtClean="0">
                <a:solidFill>
                  <a:prstClr val="white"/>
                </a:solidFill>
              </a:rPr>
              <a:t> </a:t>
            </a:r>
            <a:r>
              <a:rPr lang="en-US" dirty="0" smtClean="0">
                <a:solidFill>
                  <a:prstClr val="black"/>
                </a:solidFill>
              </a:rPr>
              <a:t>Requisition</a:t>
            </a:r>
            <a:endParaRPr lang="en-US" dirty="0">
              <a:solidFill>
                <a:prstClr val="black"/>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615025450"/>
              </p:ext>
            </p:extLst>
          </p:nvPr>
        </p:nvGraphicFramePr>
        <p:xfrm>
          <a:off x="5022144" y="2866792"/>
          <a:ext cx="2881194" cy="365760"/>
        </p:xfrm>
        <a:graphic>
          <a:graphicData uri="http://schemas.openxmlformats.org/drawingml/2006/table">
            <a:tbl>
              <a:tblPr firstRow="1" bandRow="1">
                <a:tableStyleId>{5C22544A-7EE6-4342-B048-85BDC9FD1C3A}</a:tableStyleId>
              </a:tblPr>
              <a:tblGrid>
                <a:gridCol w="2881194"/>
              </a:tblGrid>
              <a:tr h="358507">
                <a:tc>
                  <a:txBody>
                    <a:bodyPr/>
                    <a:lstStyle/>
                    <a:p>
                      <a:r>
                        <a:rPr lang="en-US" baseline="0" dirty="0" smtClean="0"/>
                        <a:t>Requisition List</a:t>
                      </a:r>
                      <a:endParaRPr lang="en-US" dirty="0"/>
                    </a:p>
                  </a:txBody>
                  <a:tcPr>
                    <a:solidFill>
                      <a:schemeClr val="bg1">
                        <a:lumMod val="75000"/>
                      </a:schemeClr>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258724483"/>
              </p:ext>
            </p:extLst>
          </p:nvPr>
        </p:nvGraphicFramePr>
        <p:xfrm>
          <a:off x="2279176" y="3391313"/>
          <a:ext cx="8911991" cy="2072640"/>
        </p:xfrm>
        <a:graphic>
          <a:graphicData uri="http://schemas.openxmlformats.org/drawingml/2006/table">
            <a:tbl>
              <a:tblPr firstRow="1" bandRow="1">
                <a:tableStyleId>{F5AB1C69-6EDB-4FF4-983F-18BD219EF322}</a:tableStyleId>
              </a:tblPr>
              <a:tblGrid>
                <a:gridCol w="398397"/>
                <a:gridCol w="537469"/>
                <a:gridCol w="783752"/>
                <a:gridCol w="996287"/>
                <a:gridCol w="1091820"/>
                <a:gridCol w="996287"/>
                <a:gridCol w="1071350"/>
                <a:gridCol w="1071350"/>
                <a:gridCol w="1965279"/>
              </a:tblGrid>
              <a:tr h="504624">
                <a:tc>
                  <a:txBody>
                    <a:bodyPr/>
                    <a:lstStyle/>
                    <a:p>
                      <a:r>
                        <a:rPr lang="en-US" sz="1400" dirty="0" smtClean="0"/>
                        <a:t>SL</a:t>
                      </a:r>
                      <a:endParaRPr lang="en-US" sz="1400" dirty="0"/>
                    </a:p>
                  </a:txBody>
                  <a:tcPr/>
                </a:tc>
                <a:tc>
                  <a:txBody>
                    <a:bodyPr/>
                    <a:lstStyle/>
                    <a:p>
                      <a:r>
                        <a:rPr lang="en-US" sz="1400" dirty="0" smtClean="0"/>
                        <a:t>From</a:t>
                      </a:r>
                      <a:endParaRPr lang="en-US" sz="1400" dirty="0"/>
                    </a:p>
                  </a:txBody>
                  <a:tcPr/>
                </a:tc>
                <a:tc>
                  <a:txBody>
                    <a:bodyPr/>
                    <a:lstStyle/>
                    <a:p>
                      <a:r>
                        <a:rPr lang="en-US" sz="1400" dirty="0" smtClean="0"/>
                        <a:t>To</a:t>
                      </a:r>
                      <a:endParaRPr lang="en-US" sz="1400" dirty="0"/>
                    </a:p>
                  </a:txBody>
                  <a:tcPr/>
                </a:tc>
                <a:tc>
                  <a:txBody>
                    <a:bodyPr/>
                    <a:lstStyle/>
                    <a:p>
                      <a:r>
                        <a:rPr lang="en-US" sz="1400" dirty="0" smtClean="0"/>
                        <a:t>Start Time</a:t>
                      </a:r>
                      <a:endParaRPr lang="en-US" sz="1400" dirty="0"/>
                    </a:p>
                  </a:txBody>
                  <a:tcPr/>
                </a:tc>
                <a:tc>
                  <a:txBody>
                    <a:bodyPr/>
                    <a:lstStyle/>
                    <a:p>
                      <a:r>
                        <a:rPr lang="en-US" sz="1400" dirty="0" smtClean="0"/>
                        <a:t>End Time</a:t>
                      </a:r>
                      <a:endParaRPr lang="en-US" sz="1400" dirty="0"/>
                    </a:p>
                  </a:txBody>
                  <a:tcPr/>
                </a:tc>
                <a:tc>
                  <a:txBody>
                    <a:bodyPr/>
                    <a:lstStyle/>
                    <a:p>
                      <a:r>
                        <a:rPr lang="en-US" sz="1400" dirty="0" smtClean="0"/>
                        <a:t>Description</a:t>
                      </a:r>
                      <a:endParaRPr lang="en-US" sz="1400" dirty="0"/>
                    </a:p>
                  </a:txBody>
                  <a:tcPr/>
                </a:tc>
                <a:tc>
                  <a:txBody>
                    <a:bodyPr/>
                    <a:lstStyle/>
                    <a:p>
                      <a:r>
                        <a:rPr lang="en-US" sz="1400" dirty="0" smtClean="0"/>
                        <a:t>No</a:t>
                      </a:r>
                      <a:r>
                        <a:rPr lang="en-US" sz="1400" baseline="0" dirty="0" smtClean="0"/>
                        <a:t> of Passenger</a:t>
                      </a:r>
                      <a:endParaRPr lang="en-US" sz="1400" dirty="0"/>
                    </a:p>
                  </a:txBody>
                  <a:tcPr/>
                </a:tc>
                <a:tc>
                  <a:txBody>
                    <a:bodyPr/>
                    <a:lstStyle/>
                    <a:p>
                      <a:r>
                        <a:rPr lang="en-US" sz="1400" dirty="0" smtClean="0"/>
                        <a:t>Status</a:t>
                      </a:r>
                      <a:endParaRPr lang="en-US" sz="1400" dirty="0"/>
                    </a:p>
                  </a:txBody>
                  <a:tcPr/>
                </a:tc>
                <a:tc>
                  <a:txBody>
                    <a:bodyPr/>
                    <a:lstStyle/>
                    <a:p>
                      <a:r>
                        <a:rPr lang="en-US" sz="1400" dirty="0" smtClean="0"/>
                        <a:t>Status</a:t>
                      </a:r>
                      <a:endParaRPr lang="en-US" sz="1400" dirty="0"/>
                    </a:p>
                  </a:txBody>
                  <a:tcPr/>
                </a:tc>
              </a:tr>
              <a:tr h="504624">
                <a:tc>
                  <a:txBody>
                    <a:bodyPr/>
                    <a:lstStyle/>
                    <a:p>
                      <a:r>
                        <a:rPr lang="en-US" sz="1400" dirty="0" smtClean="0"/>
                        <a:t>01</a:t>
                      </a:r>
                      <a:endParaRPr lang="en-US" sz="1400" dirty="0"/>
                    </a:p>
                  </a:txBody>
                  <a:tcPr/>
                </a:tc>
                <a:tc>
                  <a:txBody>
                    <a:bodyPr/>
                    <a:lstStyle/>
                    <a:p>
                      <a:r>
                        <a:rPr lang="en-US" sz="1400" dirty="0" smtClean="0"/>
                        <a:t>BCC</a:t>
                      </a:r>
                      <a:endParaRPr lang="en-US" sz="1400" dirty="0"/>
                    </a:p>
                  </a:txBody>
                  <a:tcPr/>
                </a:tc>
                <a:tc>
                  <a:txBody>
                    <a:bodyPr/>
                    <a:lstStyle/>
                    <a:p>
                      <a:r>
                        <a:rPr lang="en-US" sz="1400" dirty="0" err="1" smtClean="0"/>
                        <a:t>Savar</a:t>
                      </a:r>
                      <a:endParaRPr lang="en-US" sz="1400" dirty="0"/>
                    </a:p>
                  </a:txBody>
                  <a:tcPr/>
                </a:tc>
                <a:tc>
                  <a:txBody>
                    <a:bodyPr/>
                    <a:lstStyle/>
                    <a:p>
                      <a:r>
                        <a:rPr lang="en-US" sz="1400" dirty="0" smtClean="0"/>
                        <a:t>7/24/2018 2:00 PM</a:t>
                      </a:r>
                      <a:endParaRPr lang="en-US" sz="1400" dirty="0"/>
                    </a:p>
                  </a:txBody>
                  <a:tcPr/>
                </a:tc>
                <a:tc>
                  <a:txBody>
                    <a:bodyPr/>
                    <a:lstStyle/>
                    <a:p>
                      <a:r>
                        <a:rPr lang="en-US" sz="1400" dirty="0" smtClean="0"/>
                        <a:t>7/24/2018 5:00 PM</a:t>
                      </a:r>
                      <a:endParaRPr lang="en-US" sz="1400" dirty="0"/>
                    </a:p>
                  </a:txBody>
                  <a:tcPr/>
                </a:tc>
                <a:tc>
                  <a:txBody>
                    <a:bodyPr/>
                    <a:lstStyle/>
                    <a:p>
                      <a:r>
                        <a:rPr lang="en-US" sz="1400" dirty="0" smtClean="0"/>
                        <a:t>Test</a:t>
                      </a:r>
                      <a:endParaRPr lang="en-US" sz="1400" dirty="0"/>
                    </a:p>
                  </a:txBody>
                  <a:tcPr/>
                </a:tc>
                <a:tc>
                  <a:txBody>
                    <a:bodyPr/>
                    <a:lstStyle/>
                    <a:p>
                      <a:r>
                        <a:rPr lang="en-US" sz="1400" dirty="0" smtClean="0"/>
                        <a:t>2</a:t>
                      </a:r>
                      <a:endParaRPr lang="en-US" sz="1400" dirty="0"/>
                    </a:p>
                  </a:txBody>
                  <a:tcPr/>
                </a:tc>
                <a:tc>
                  <a:txBody>
                    <a:bodyPr/>
                    <a:lstStyle/>
                    <a:p>
                      <a:r>
                        <a:rPr lang="en-US" sz="1400" dirty="0" smtClean="0"/>
                        <a:t>Pending</a:t>
                      </a:r>
                      <a:endParaRPr lang="en-US" sz="1400" dirty="0"/>
                    </a:p>
                  </a:txBody>
                  <a:tcPr/>
                </a:tc>
                <a:tc>
                  <a:txBody>
                    <a:bodyPr/>
                    <a:lstStyle/>
                    <a:p>
                      <a:endParaRPr lang="en-US" sz="1400" dirty="0"/>
                    </a:p>
                  </a:txBody>
                  <a:tcPr/>
                </a:tc>
              </a:tr>
              <a:tr h="504624">
                <a:tc>
                  <a:txBody>
                    <a:bodyPr/>
                    <a:lstStyle/>
                    <a:p>
                      <a:r>
                        <a:rPr lang="en-US" sz="1400" dirty="0" smtClean="0"/>
                        <a:t>02</a:t>
                      </a:r>
                      <a:endParaRPr lang="en-US" sz="1400" dirty="0"/>
                    </a:p>
                  </a:txBody>
                  <a:tcPr/>
                </a:tc>
                <a:tc>
                  <a:txBody>
                    <a:bodyPr/>
                    <a:lstStyle/>
                    <a:p>
                      <a:r>
                        <a:rPr lang="en-US" sz="1400" dirty="0" smtClean="0"/>
                        <a:t>BCC</a:t>
                      </a:r>
                      <a:endParaRPr lang="en-US" sz="1400" dirty="0"/>
                    </a:p>
                  </a:txBody>
                  <a:tcPr/>
                </a:tc>
                <a:tc>
                  <a:txBody>
                    <a:bodyPr/>
                    <a:lstStyle/>
                    <a:p>
                      <a:r>
                        <a:rPr lang="en-US" sz="1400" dirty="0" err="1" smtClean="0"/>
                        <a:t>Motijil</a:t>
                      </a:r>
                      <a:endParaRPr lang="en-US" sz="1400" dirty="0"/>
                    </a:p>
                  </a:txBody>
                  <a:tcPr/>
                </a:tc>
                <a:tc>
                  <a:txBody>
                    <a:bodyPr/>
                    <a:lstStyle/>
                    <a:p>
                      <a:r>
                        <a:rPr lang="en-US" sz="1400" dirty="0" smtClean="0"/>
                        <a:t>7/20/2018 9:30 Am</a:t>
                      </a:r>
                      <a:endParaRPr lang="en-US" sz="1400" dirty="0"/>
                    </a:p>
                  </a:txBody>
                  <a:tcPr/>
                </a:tc>
                <a:tc>
                  <a:txBody>
                    <a:bodyPr/>
                    <a:lstStyle/>
                    <a:p>
                      <a:r>
                        <a:rPr lang="en-US" sz="1400" dirty="0" smtClean="0"/>
                        <a:t>7/20/2018 1:30 </a:t>
                      </a:r>
                      <a:r>
                        <a:rPr lang="en-US" sz="1400" dirty="0" smtClean="0"/>
                        <a:t>PM</a:t>
                      </a:r>
                      <a:endParaRPr lang="en-US" sz="1400" dirty="0"/>
                    </a:p>
                  </a:txBody>
                  <a:tcPr/>
                </a:tc>
                <a:tc>
                  <a:txBody>
                    <a:bodyPr/>
                    <a:lstStyle/>
                    <a:p>
                      <a:r>
                        <a:rPr lang="en-US" sz="1400" dirty="0" smtClean="0"/>
                        <a:t>Test 2</a:t>
                      </a:r>
                      <a:endParaRPr lang="en-US" sz="1400" dirty="0"/>
                    </a:p>
                  </a:txBody>
                  <a:tcPr/>
                </a:tc>
                <a:tc>
                  <a:txBody>
                    <a:bodyPr/>
                    <a:lstStyle/>
                    <a:p>
                      <a:r>
                        <a:rPr lang="en-US" sz="1400" dirty="0" smtClean="0"/>
                        <a:t>3</a:t>
                      </a:r>
                      <a:endParaRPr lang="en-US" sz="1400" dirty="0"/>
                    </a:p>
                  </a:txBody>
                  <a:tcPr/>
                </a:tc>
                <a:tc>
                  <a:txBody>
                    <a:bodyPr/>
                    <a:lstStyle/>
                    <a:p>
                      <a:r>
                        <a:rPr lang="en-US" sz="1400" dirty="0" smtClean="0"/>
                        <a:t>Approved</a:t>
                      </a:r>
                      <a:endParaRPr lang="en-US" sz="1400" dirty="0"/>
                    </a:p>
                  </a:txBody>
                  <a:tcPr/>
                </a:tc>
                <a:tc>
                  <a:txBody>
                    <a:bodyPr/>
                    <a:lstStyle/>
                    <a:p>
                      <a:endParaRPr lang="en-US" sz="1400" dirty="0"/>
                    </a:p>
                  </a:txBody>
                  <a:tcPr/>
                </a:tc>
              </a:tr>
              <a:tr h="504624">
                <a:tc>
                  <a:txBody>
                    <a:bodyPr/>
                    <a:lstStyle/>
                    <a:p>
                      <a:r>
                        <a:rPr lang="en-US" sz="1400" dirty="0" smtClean="0"/>
                        <a:t>03</a:t>
                      </a:r>
                      <a:endParaRPr lang="en-US" sz="1400" dirty="0"/>
                    </a:p>
                  </a:txBody>
                  <a:tcPr/>
                </a:tc>
                <a:tc>
                  <a:txBody>
                    <a:bodyPr/>
                    <a:lstStyle/>
                    <a:p>
                      <a:r>
                        <a:rPr lang="en-US" sz="1400" dirty="0" smtClean="0"/>
                        <a:t> Bcc</a:t>
                      </a:r>
                      <a:endParaRPr lang="en-US" sz="1400" dirty="0"/>
                    </a:p>
                  </a:txBody>
                  <a:tcPr/>
                </a:tc>
                <a:tc>
                  <a:txBody>
                    <a:bodyPr/>
                    <a:lstStyle/>
                    <a:p>
                      <a:r>
                        <a:rPr lang="en-US" sz="1400" dirty="0" err="1" smtClean="0"/>
                        <a:t>ddd</a:t>
                      </a:r>
                      <a:endParaRPr lang="en-US" sz="1400" dirty="0"/>
                    </a:p>
                  </a:txBody>
                  <a:tcPr/>
                </a:tc>
                <a:tc>
                  <a:txBody>
                    <a:bodyPr/>
                    <a:lstStyle/>
                    <a:p>
                      <a:r>
                        <a:rPr lang="en-US" sz="1400" dirty="0" smtClean="0"/>
                        <a:t>7/24/2018 5:21 PM</a:t>
                      </a:r>
                      <a:endParaRPr lang="en-US" sz="1400" dirty="0"/>
                    </a:p>
                  </a:txBody>
                  <a:tcPr/>
                </a:tc>
                <a:tc>
                  <a:txBody>
                    <a:bodyPr/>
                    <a:lstStyle/>
                    <a:p>
                      <a:r>
                        <a:rPr lang="en-US" sz="1400" dirty="0" smtClean="0"/>
                        <a:t>7/24/2018 5:21 PM</a:t>
                      </a:r>
                      <a:endParaRPr lang="en-US" sz="1400" dirty="0"/>
                    </a:p>
                  </a:txBody>
                  <a:tcPr/>
                </a:tc>
                <a:tc>
                  <a:txBody>
                    <a:bodyPr/>
                    <a:lstStyle/>
                    <a:p>
                      <a:r>
                        <a:rPr lang="en-US" sz="1400" dirty="0" smtClean="0"/>
                        <a:t>Test 3</a:t>
                      </a:r>
                      <a:endParaRPr lang="en-US" sz="1400" dirty="0"/>
                    </a:p>
                  </a:txBody>
                  <a:tcPr/>
                </a:tc>
                <a:tc>
                  <a:txBody>
                    <a:bodyPr/>
                    <a:lstStyle/>
                    <a:p>
                      <a:r>
                        <a:rPr lang="en-US" sz="1400" dirty="0" smtClean="0"/>
                        <a:t>5</a:t>
                      </a:r>
                      <a:endParaRPr lang="en-US" sz="1400" dirty="0"/>
                    </a:p>
                  </a:txBody>
                  <a:tcPr/>
                </a:tc>
                <a:tc>
                  <a:txBody>
                    <a:bodyPr/>
                    <a:lstStyle/>
                    <a:p>
                      <a:r>
                        <a:rPr lang="en-US" sz="1400" dirty="0" smtClean="0"/>
                        <a:t>Ok</a:t>
                      </a:r>
                      <a:endParaRPr lang="en-US" sz="1400" dirty="0"/>
                    </a:p>
                  </a:txBody>
                  <a:tcPr/>
                </a:tc>
                <a:tc>
                  <a:txBody>
                    <a:bodyPr/>
                    <a:lstStyle/>
                    <a:p>
                      <a:endParaRPr lang="en-US" sz="1400" dirty="0"/>
                    </a:p>
                  </a:txBody>
                  <a:tcPr/>
                </a:tc>
              </a:tr>
            </a:tbl>
          </a:graphicData>
        </a:graphic>
      </p:graphicFrame>
      <p:sp>
        <p:nvSpPr>
          <p:cNvPr id="16" name="Rounded Rectangle 15"/>
          <p:cNvSpPr/>
          <p:nvPr/>
        </p:nvSpPr>
        <p:spPr>
          <a:xfrm>
            <a:off x="10317711" y="3903730"/>
            <a:ext cx="804074" cy="215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Cancel</a:t>
            </a:r>
            <a:endParaRPr lang="en-US" dirty="0">
              <a:solidFill>
                <a:prstClr val="white"/>
              </a:solidFill>
            </a:endParaRPr>
          </a:p>
        </p:txBody>
      </p:sp>
      <p:sp>
        <p:nvSpPr>
          <p:cNvPr id="23" name="Rounded Rectangle 22"/>
          <p:cNvSpPr/>
          <p:nvPr/>
        </p:nvSpPr>
        <p:spPr>
          <a:xfrm>
            <a:off x="9458472" y="3927132"/>
            <a:ext cx="804074" cy="21541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Edit</a:t>
            </a:r>
            <a:endParaRPr lang="en-US" dirty="0">
              <a:solidFill>
                <a:prstClr val="white"/>
              </a:solidFill>
            </a:endParaRPr>
          </a:p>
        </p:txBody>
      </p:sp>
      <p:sp>
        <p:nvSpPr>
          <p:cNvPr id="24" name="Rounded Rectangle 23"/>
          <p:cNvSpPr/>
          <p:nvPr/>
        </p:nvSpPr>
        <p:spPr>
          <a:xfrm>
            <a:off x="10317711" y="4174346"/>
            <a:ext cx="804074" cy="215415"/>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View</a:t>
            </a:r>
            <a:endParaRPr lang="en-US" dirty="0">
              <a:solidFill>
                <a:prstClr val="white"/>
              </a:solidFill>
            </a:endParaRPr>
          </a:p>
        </p:txBody>
      </p:sp>
      <p:sp>
        <p:nvSpPr>
          <p:cNvPr id="25" name="Rounded Rectangle 24"/>
          <p:cNvSpPr/>
          <p:nvPr/>
        </p:nvSpPr>
        <p:spPr>
          <a:xfrm>
            <a:off x="10317711" y="4593838"/>
            <a:ext cx="804074" cy="215415"/>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View</a:t>
            </a:r>
            <a:endParaRPr lang="en-US" dirty="0">
              <a:solidFill>
                <a:prstClr val="white"/>
              </a:solidFill>
            </a:endParaRPr>
          </a:p>
        </p:txBody>
      </p:sp>
      <p:sp>
        <p:nvSpPr>
          <p:cNvPr id="26" name="Rounded Rectangle 25"/>
          <p:cNvSpPr/>
          <p:nvPr/>
        </p:nvSpPr>
        <p:spPr>
          <a:xfrm>
            <a:off x="8529852" y="2485580"/>
            <a:ext cx="2661315" cy="3684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Search</a:t>
            </a:r>
            <a:endParaRPr lang="en-US" sz="1600" dirty="0">
              <a:solidFill>
                <a:schemeClr val="tx1"/>
              </a:solidFill>
            </a:endParaRPr>
          </a:p>
        </p:txBody>
      </p:sp>
      <p:sp>
        <p:nvSpPr>
          <p:cNvPr id="27" name="Rounded Rectangle 26"/>
          <p:cNvSpPr/>
          <p:nvPr/>
        </p:nvSpPr>
        <p:spPr>
          <a:xfrm>
            <a:off x="4210192" y="5807513"/>
            <a:ext cx="929152" cy="2154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t>
            </a:r>
            <a:r>
              <a:rPr lang="en-US" sz="1400" dirty="0" smtClean="0">
                <a:solidFill>
                  <a:schemeClr val="tx1"/>
                </a:solidFill>
              </a:rPr>
              <a:t>revious</a:t>
            </a:r>
            <a:endParaRPr lang="en-US" dirty="0">
              <a:solidFill>
                <a:schemeClr val="tx1"/>
              </a:solidFill>
            </a:endParaRPr>
          </a:p>
        </p:txBody>
      </p:sp>
      <p:sp>
        <p:nvSpPr>
          <p:cNvPr id="28" name="Rounded Rectangle 27"/>
          <p:cNvSpPr/>
          <p:nvPr/>
        </p:nvSpPr>
        <p:spPr>
          <a:xfrm>
            <a:off x="5679122" y="5807513"/>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1" name="Rounded Rectangle 30"/>
          <p:cNvSpPr/>
          <p:nvPr/>
        </p:nvSpPr>
        <p:spPr>
          <a:xfrm>
            <a:off x="6512876" y="5811467"/>
            <a:ext cx="856958" cy="2154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Next</a:t>
            </a:r>
            <a:endParaRPr lang="en-US" dirty="0">
              <a:solidFill>
                <a:schemeClr val="tx1"/>
              </a:solidFill>
            </a:endParaRPr>
          </a:p>
        </p:txBody>
      </p:sp>
      <p:sp>
        <p:nvSpPr>
          <p:cNvPr id="32" name="Rounded Rectangle 31"/>
          <p:cNvSpPr/>
          <p:nvPr/>
        </p:nvSpPr>
        <p:spPr>
          <a:xfrm>
            <a:off x="5212110" y="5807513"/>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33" name="Rounded Rectangle 32"/>
          <p:cNvSpPr/>
          <p:nvPr/>
        </p:nvSpPr>
        <p:spPr>
          <a:xfrm>
            <a:off x="6095999" y="5811467"/>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4" name="Rounded Rectangle 33"/>
          <p:cNvSpPr/>
          <p:nvPr/>
        </p:nvSpPr>
        <p:spPr>
          <a:xfrm>
            <a:off x="9458472" y="4586619"/>
            <a:ext cx="804074" cy="215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Cancel</a:t>
            </a:r>
            <a:endParaRPr lang="en-US" dirty="0">
              <a:solidFill>
                <a:prstClr val="white"/>
              </a:solidFill>
            </a:endParaRPr>
          </a:p>
        </p:txBody>
      </p:sp>
      <p:sp>
        <p:nvSpPr>
          <p:cNvPr id="35" name="Rounded Rectangle 34"/>
          <p:cNvSpPr/>
          <p:nvPr/>
        </p:nvSpPr>
        <p:spPr>
          <a:xfrm>
            <a:off x="10317711" y="5070499"/>
            <a:ext cx="804074" cy="215415"/>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View</a:t>
            </a:r>
            <a:endParaRPr lang="en-US" dirty="0">
              <a:solidFill>
                <a:prstClr val="white"/>
              </a:solidFill>
            </a:endParaRPr>
          </a:p>
        </p:txBody>
      </p:sp>
    </p:spTree>
    <p:extLst>
      <p:ext uri="{BB962C8B-B14F-4D97-AF65-F5344CB8AC3E}">
        <p14:creationId xmlns:p14="http://schemas.microsoft.com/office/powerpoint/2010/main" val="7225588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Employee View Diagram</a:t>
            </a:r>
            <a:endParaRPr lang="en-US" b="1" dirty="0"/>
          </a:p>
        </p:txBody>
      </p:sp>
      <p:sp>
        <p:nvSpPr>
          <p:cNvPr id="3" name="Flowchart: Internal Storage 2"/>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ounded Rectangle 4"/>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9" name="Rounded Rectangle 8"/>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12" name="Rounded Rectangle 11"/>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13" name="Rounded Rectangle 12"/>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My Profile</a:t>
            </a:r>
            <a:endParaRPr lang="en-US" dirty="0">
              <a:solidFill>
                <a:prstClr val="black"/>
              </a:solidFill>
            </a:endParaRPr>
          </a:p>
        </p:txBody>
      </p:sp>
      <p:sp>
        <p:nvSpPr>
          <p:cNvPr id="17" name="Rounded Rectangle 16"/>
          <p:cNvSpPr/>
          <p:nvPr/>
        </p:nvSpPr>
        <p:spPr>
          <a:xfrm>
            <a:off x="838200" y="2935904"/>
            <a:ext cx="1290851" cy="58485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Send</a:t>
            </a:r>
          </a:p>
          <a:p>
            <a:pPr algn="ctr"/>
            <a:r>
              <a:rPr lang="en-US" dirty="0" smtClean="0">
                <a:solidFill>
                  <a:prstClr val="black"/>
                </a:solidFill>
              </a:rPr>
              <a:t>Requisition</a:t>
            </a:r>
            <a:endParaRPr lang="en-US" dirty="0">
              <a:solidFill>
                <a:prstClr val="black"/>
              </a:solidFill>
            </a:endParaRPr>
          </a:p>
        </p:txBody>
      </p:sp>
      <p:sp>
        <p:nvSpPr>
          <p:cNvPr id="18" name="Rounded Rectangle 17"/>
          <p:cNvSpPr/>
          <p:nvPr/>
        </p:nvSpPr>
        <p:spPr>
          <a:xfrm>
            <a:off x="838200" y="3623104"/>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My Request</a:t>
            </a:r>
            <a:endParaRPr lang="en-US" sz="1600" dirty="0">
              <a:solidFill>
                <a:prstClr val="black"/>
              </a:solidFill>
            </a:endParaRPr>
          </a:p>
        </p:txBody>
      </p:sp>
      <p:sp>
        <p:nvSpPr>
          <p:cNvPr id="14" name="Rounded Rectangle 13"/>
          <p:cNvSpPr/>
          <p:nvPr/>
        </p:nvSpPr>
        <p:spPr>
          <a:xfrm>
            <a:off x="2279177" y="2472856"/>
            <a:ext cx="2674960"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&gt; </a:t>
            </a:r>
            <a:r>
              <a:rPr lang="en-US" dirty="0" smtClean="0">
                <a:solidFill>
                  <a:prstClr val="black"/>
                </a:solidFill>
              </a:rPr>
              <a:t>View </a:t>
            </a:r>
            <a:r>
              <a:rPr lang="en-US" dirty="0" smtClean="0">
                <a:solidFill>
                  <a:prstClr val="black"/>
                </a:solidFill>
              </a:rPr>
              <a:t>Requisition</a:t>
            </a:r>
            <a:endParaRPr lang="en-US" dirty="0">
              <a:solidFill>
                <a:prstClr val="black"/>
              </a:solidFill>
            </a:endParaRPr>
          </a:p>
        </p:txBody>
      </p:sp>
      <p:sp>
        <p:nvSpPr>
          <p:cNvPr id="15" name="Rounded Rectangle 14"/>
          <p:cNvSpPr/>
          <p:nvPr/>
        </p:nvSpPr>
        <p:spPr>
          <a:xfrm>
            <a:off x="9272519" y="5909480"/>
            <a:ext cx="1290851" cy="271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Close</a:t>
            </a:r>
            <a:endParaRPr lang="en-US" dirty="0">
              <a:solidFill>
                <a:prstClr val="white"/>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822100767"/>
              </p:ext>
            </p:extLst>
          </p:nvPr>
        </p:nvGraphicFramePr>
        <p:xfrm>
          <a:off x="2442950" y="3357350"/>
          <a:ext cx="8128000" cy="2123440"/>
        </p:xfrm>
        <a:graphic>
          <a:graphicData uri="http://schemas.openxmlformats.org/drawingml/2006/table">
            <a:tbl>
              <a:tblPr firstRow="1" bandRow="1">
                <a:tableStyleId>{F5AB1C69-6EDB-4FF4-983F-18BD219EF322}</a:tableStyleId>
              </a:tblPr>
              <a:tblGrid>
                <a:gridCol w="2032000"/>
                <a:gridCol w="2032000"/>
                <a:gridCol w="2032000"/>
                <a:gridCol w="2032000"/>
              </a:tblGrid>
              <a:tr h="370840">
                <a:tc>
                  <a:txBody>
                    <a:bodyPr/>
                    <a:lstStyle/>
                    <a:p>
                      <a:r>
                        <a:rPr lang="en-US" b="0" dirty="0" smtClean="0">
                          <a:solidFill>
                            <a:schemeClr val="tx1"/>
                          </a:solidFill>
                        </a:rPr>
                        <a:t>From:</a:t>
                      </a:r>
                      <a:endParaRPr lang="en-US" b="0" dirty="0">
                        <a:solidFill>
                          <a:schemeClr val="tx1"/>
                        </a:solidFill>
                      </a:endParaRPr>
                    </a:p>
                  </a:txBody>
                  <a:tcPr/>
                </a:tc>
                <a:tc>
                  <a:txBody>
                    <a:bodyPr/>
                    <a:lstStyle/>
                    <a:p>
                      <a:r>
                        <a:rPr lang="en-US" b="0" dirty="0" smtClean="0">
                          <a:solidFill>
                            <a:schemeClr val="tx1"/>
                          </a:solidFill>
                        </a:rPr>
                        <a:t>DCC</a:t>
                      </a:r>
                      <a:endParaRPr lang="en-US"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Vehicle: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Toyota</a:t>
                      </a:r>
                    </a:p>
                  </a:txBody>
                  <a:tcPr/>
                </a:tc>
              </a:tr>
              <a:tr h="370840">
                <a:tc>
                  <a:txBody>
                    <a:bodyPr/>
                    <a:lstStyle/>
                    <a:p>
                      <a:r>
                        <a:rPr lang="en-US" dirty="0" smtClean="0"/>
                        <a:t>To:</a:t>
                      </a:r>
                      <a:endParaRPr lang="en-US" dirty="0"/>
                    </a:p>
                  </a:txBody>
                  <a:tcPr/>
                </a:tc>
                <a:tc>
                  <a:txBody>
                    <a:bodyPr/>
                    <a:lstStyle/>
                    <a:p>
                      <a:r>
                        <a:rPr lang="en-US" dirty="0" err="1" smtClean="0"/>
                        <a:t>Motijil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Vehicle </a:t>
                      </a:r>
                      <a:r>
                        <a:rPr lang="en-US" dirty="0" err="1" smtClean="0"/>
                        <a:t>Reg</a:t>
                      </a:r>
                      <a:r>
                        <a:rPr lang="en-US" dirty="0" smtClean="0"/>
                        <a:t> No: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DhK</a:t>
                      </a:r>
                      <a:r>
                        <a:rPr lang="en-US" baseline="0" dirty="0" smtClean="0"/>
                        <a:t> Metro Kha-36254</a:t>
                      </a:r>
                      <a:endParaRPr lang="en-US" dirty="0" smtClean="0"/>
                    </a:p>
                  </a:txBody>
                  <a:tcPr/>
                </a:tc>
              </a:tr>
              <a:tr h="370840">
                <a:tc>
                  <a:txBody>
                    <a:bodyPr/>
                    <a:lstStyle/>
                    <a:p>
                      <a:r>
                        <a:rPr lang="en-US" dirty="0" smtClean="0"/>
                        <a:t>Journey Start:</a:t>
                      </a:r>
                      <a:endParaRPr lang="en-US" dirty="0"/>
                    </a:p>
                  </a:txBody>
                  <a:tcPr/>
                </a:tc>
                <a:tc>
                  <a:txBody>
                    <a:bodyPr/>
                    <a:lstStyle/>
                    <a:p>
                      <a:r>
                        <a:rPr lang="en-US" dirty="0" smtClean="0"/>
                        <a:t>7/24/2018 2:25 PM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Driver: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Chitto</a:t>
                      </a:r>
                    </a:p>
                  </a:txBody>
                  <a:tcPr/>
                </a:tc>
              </a:tr>
              <a:tr h="370840">
                <a:tc>
                  <a:txBody>
                    <a:bodyPr/>
                    <a:lstStyle/>
                    <a:p>
                      <a:r>
                        <a:rPr lang="en-US" dirty="0" smtClean="0"/>
                        <a:t>Journey End:</a:t>
                      </a:r>
                      <a:endParaRPr lang="en-US" dirty="0"/>
                    </a:p>
                  </a:txBody>
                  <a:tcPr/>
                </a:tc>
                <a:tc>
                  <a:txBody>
                    <a:bodyPr/>
                    <a:lstStyle/>
                    <a:p>
                      <a:r>
                        <a:rPr lang="en-US" dirty="0" smtClean="0"/>
                        <a:t>7/24/2018 2:25 PM</a:t>
                      </a:r>
                      <a:endParaRPr lang="en-US" dirty="0"/>
                    </a:p>
                  </a:txBody>
                  <a:tcPr/>
                </a:tc>
                <a:tc>
                  <a:txBody>
                    <a:bodyPr/>
                    <a:lstStyle/>
                    <a:p>
                      <a:r>
                        <a:rPr lang="en-US" dirty="0" smtClean="0"/>
                        <a:t>Driver Mobile</a:t>
                      </a:r>
                      <a:r>
                        <a:rPr lang="en-US" baseline="0" dirty="0" smtClean="0"/>
                        <a:t> No:</a:t>
                      </a:r>
                      <a:endParaRPr lang="en-US" dirty="0"/>
                    </a:p>
                  </a:txBody>
                  <a:tcPr/>
                </a:tc>
                <a:tc>
                  <a:txBody>
                    <a:bodyPr/>
                    <a:lstStyle/>
                    <a:p>
                      <a:r>
                        <a:rPr lang="en-US" dirty="0" smtClean="0"/>
                        <a:t>01714863917</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a:t>
                      </a:r>
                    </a:p>
                  </a:txBody>
                  <a:tcPr/>
                </a:tc>
                <a:tc>
                  <a:txBody>
                    <a:bodyPr/>
                    <a:lstStyle/>
                    <a:p>
                      <a:r>
                        <a:rPr lang="en-US" dirty="0" smtClean="0"/>
                        <a:t>Test 2</a:t>
                      </a:r>
                      <a:endParaRPr lang="en-US" dirty="0"/>
                    </a:p>
                  </a:txBody>
                  <a:tcPr/>
                </a:tc>
                <a:tc>
                  <a:txBody>
                    <a:bodyPr/>
                    <a:lstStyle/>
                    <a:p>
                      <a:r>
                        <a:rPr lang="en-US" dirty="0" smtClean="0"/>
                        <a:t>No of Passenger:</a:t>
                      </a:r>
                      <a:endParaRPr lang="en-US" dirty="0"/>
                    </a:p>
                  </a:txBody>
                  <a:tcPr/>
                </a:tc>
                <a:tc>
                  <a:txBody>
                    <a:bodyPr/>
                    <a:lstStyle/>
                    <a:p>
                      <a:r>
                        <a:rPr lang="en-US" dirty="0" smtClean="0"/>
                        <a:t>5</a:t>
                      </a:r>
                      <a:endParaRPr lang="en-US" dirty="0"/>
                    </a:p>
                  </a:txBody>
                  <a:tcPr/>
                </a:tc>
              </a:tr>
            </a:tbl>
          </a:graphicData>
        </a:graphic>
      </p:graphicFrame>
      <p:sp>
        <p:nvSpPr>
          <p:cNvPr id="19" name="Rounded Rectangle 18"/>
          <p:cNvSpPr/>
          <p:nvPr/>
        </p:nvSpPr>
        <p:spPr>
          <a:xfrm>
            <a:off x="2415654" y="2989623"/>
            <a:ext cx="2538483" cy="24489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Requisition Details</a:t>
            </a:r>
            <a:endParaRPr lang="en-US" dirty="0">
              <a:solidFill>
                <a:schemeClr val="tx1"/>
              </a:solidFill>
            </a:endParaRPr>
          </a:p>
        </p:txBody>
      </p:sp>
    </p:spTree>
    <p:extLst>
      <p:ext uri="{BB962C8B-B14F-4D97-AF65-F5344CB8AC3E}">
        <p14:creationId xmlns:p14="http://schemas.microsoft.com/office/powerpoint/2010/main" val="17218900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a:t>System Controller Diagram</a:t>
            </a:r>
            <a:endParaRPr lang="en-US" b="1" dirty="0"/>
          </a:p>
        </p:txBody>
      </p:sp>
      <p:sp>
        <p:nvSpPr>
          <p:cNvPr id="3" name="Flowchart: Internal Storage 2"/>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ounded Rectangle 4"/>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9" name="Rounded Rectangle 8"/>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12" name="Rounded Rectangle 11"/>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14" name="Rounded Rectangle 13"/>
          <p:cNvSpPr/>
          <p:nvPr/>
        </p:nvSpPr>
        <p:spPr>
          <a:xfrm>
            <a:off x="2279177" y="2472856"/>
            <a:ext cx="2169994"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&gt; </a:t>
            </a:r>
            <a:r>
              <a:rPr lang="en-US" dirty="0" smtClean="0">
                <a:solidFill>
                  <a:prstClr val="black"/>
                </a:solidFill>
              </a:rPr>
              <a:t>Dash Board</a:t>
            </a:r>
            <a:endParaRPr lang="en-US" dirty="0">
              <a:solidFill>
                <a:prstClr val="black"/>
              </a:solidFill>
            </a:endParaRPr>
          </a:p>
        </p:txBody>
      </p:sp>
      <p:graphicFrame>
        <p:nvGraphicFramePr>
          <p:cNvPr id="6" name="Table 5"/>
          <p:cNvGraphicFramePr>
            <a:graphicFrameLocks noGrp="1"/>
          </p:cNvGraphicFramePr>
          <p:nvPr>
            <p:extLst/>
          </p:nvPr>
        </p:nvGraphicFramePr>
        <p:xfrm>
          <a:off x="2291683" y="3063335"/>
          <a:ext cx="6251816" cy="1890800"/>
        </p:xfrm>
        <a:graphic>
          <a:graphicData uri="http://schemas.openxmlformats.org/drawingml/2006/table">
            <a:tbl>
              <a:tblPr firstRow="1" bandRow="1">
                <a:tableStyleId>{5C22544A-7EE6-4342-B048-85BDC9FD1C3A}</a:tableStyleId>
              </a:tblPr>
              <a:tblGrid>
                <a:gridCol w="6251816"/>
              </a:tblGrid>
              <a:tr h="37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Personal Info</a:t>
                      </a:r>
                    </a:p>
                  </a:txBody>
                  <a:tcPr/>
                </a:tc>
              </a:tr>
              <a:tr h="378160">
                <a:tc>
                  <a:txBody>
                    <a:bodyPr/>
                    <a:lstStyle/>
                    <a:p>
                      <a:r>
                        <a:rPr lang="en-US" dirty="0" smtClean="0"/>
                        <a:t>Name: </a:t>
                      </a:r>
                      <a:r>
                        <a:rPr lang="en-US" baseline="0" dirty="0" smtClean="0"/>
                        <a:t>  </a:t>
                      </a:r>
                      <a:r>
                        <a:rPr lang="en-US" dirty="0" smtClean="0"/>
                        <a:t>Chitto Ranjan Sarker </a:t>
                      </a:r>
                    </a:p>
                  </a:txBody>
                  <a:tcPr/>
                </a:tc>
              </a:tr>
              <a:tr h="378160">
                <a:tc>
                  <a:txBody>
                    <a:bodyPr/>
                    <a:lstStyle/>
                    <a:p>
                      <a:r>
                        <a:rPr lang="en-US" dirty="0" smtClean="0"/>
                        <a:t>Cell: </a:t>
                      </a:r>
                      <a:r>
                        <a:rPr lang="en-US" baseline="0" dirty="0" smtClean="0"/>
                        <a:t>      </a:t>
                      </a:r>
                      <a:r>
                        <a:rPr lang="en-US" dirty="0" smtClean="0"/>
                        <a:t>+8801714863917 </a:t>
                      </a:r>
                    </a:p>
                  </a:txBody>
                  <a:tcPr/>
                </a:tc>
              </a:tr>
              <a:tr h="378160">
                <a:tc>
                  <a:txBody>
                    <a:bodyPr/>
                    <a:lstStyle/>
                    <a:p>
                      <a:r>
                        <a:rPr lang="en-US" dirty="0" smtClean="0"/>
                        <a:t>Email: </a:t>
                      </a:r>
                      <a:r>
                        <a:rPr lang="en-US" baseline="0" dirty="0" smtClean="0"/>
                        <a:t>   </a:t>
                      </a:r>
                      <a:r>
                        <a:rPr lang="en-US" dirty="0" smtClean="0"/>
                        <a:t>chittoranjan.sarker@gmail.com </a:t>
                      </a:r>
                    </a:p>
                  </a:txBody>
                  <a:tcPr/>
                </a:tc>
              </a:tr>
              <a:tr h="378160">
                <a:tc>
                  <a:txBody>
                    <a:bodyPr/>
                    <a:lstStyle/>
                    <a:p>
                      <a:r>
                        <a:rPr lang="en-US" dirty="0" smtClean="0"/>
                        <a:t>Gender: </a:t>
                      </a:r>
                      <a:r>
                        <a:rPr lang="en-US" baseline="0" dirty="0" smtClean="0"/>
                        <a:t> </a:t>
                      </a:r>
                      <a:r>
                        <a:rPr lang="en-US" dirty="0" smtClean="0"/>
                        <a:t>Male </a:t>
                      </a:r>
                    </a:p>
                  </a:txBody>
                  <a:tcPr/>
                </a:tc>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2202" y="2528211"/>
            <a:ext cx="988965" cy="914832"/>
          </a:xfrm>
          <a:prstGeom prst="rect">
            <a:avLst/>
          </a:prstGeom>
        </p:spPr>
      </p:pic>
      <p:sp>
        <p:nvSpPr>
          <p:cNvPr id="15" name="Rounded Rectangle 14"/>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Add Vehicle</a:t>
            </a:r>
            <a:endParaRPr lang="en-US" sz="1600" dirty="0">
              <a:solidFill>
                <a:schemeClr val="tx1"/>
              </a:solidFill>
            </a:endParaRPr>
          </a:p>
        </p:txBody>
      </p:sp>
      <p:sp>
        <p:nvSpPr>
          <p:cNvPr id="16" name="Rounded Rectangle 15"/>
          <p:cNvSpPr/>
          <p:nvPr/>
        </p:nvSpPr>
        <p:spPr>
          <a:xfrm>
            <a:off x="838196" y="3688192"/>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Driver List</a:t>
            </a:r>
            <a:endParaRPr lang="en-US" sz="1600" dirty="0">
              <a:solidFill>
                <a:schemeClr val="tx1"/>
              </a:solidFill>
            </a:endParaRPr>
          </a:p>
        </p:txBody>
      </p:sp>
      <p:sp>
        <p:nvSpPr>
          <p:cNvPr id="19" name="Rounded Rectangle 18"/>
          <p:cNvSpPr/>
          <p:nvPr/>
        </p:nvSpPr>
        <p:spPr>
          <a:xfrm>
            <a:off x="838195" y="4102605"/>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Add Employee</a:t>
            </a:r>
            <a:endParaRPr lang="en-US" sz="1600" dirty="0">
              <a:solidFill>
                <a:schemeClr val="tx1"/>
              </a:solidFill>
            </a:endParaRPr>
          </a:p>
        </p:txBody>
      </p:sp>
      <p:sp>
        <p:nvSpPr>
          <p:cNvPr id="20" name="Rounded Rectangle 19"/>
          <p:cNvSpPr/>
          <p:nvPr/>
        </p:nvSpPr>
        <p:spPr>
          <a:xfrm>
            <a:off x="838197" y="327377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ADD Driver</a:t>
            </a:r>
            <a:endParaRPr lang="en-US" sz="1600" dirty="0">
              <a:solidFill>
                <a:schemeClr val="tx1"/>
              </a:solidFill>
            </a:endParaRPr>
          </a:p>
        </p:txBody>
      </p:sp>
      <p:sp>
        <p:nvSpPr>
          <p:cNvPr id="21" name="Rounded Rectangle 20"/>
          <p:cNvSpPr/>
          <p:nvPr/>
        </p:nvSpPr>
        <p:spPr>
          <a:xfrm>
            <a:off x="838198" y="286771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Vehicle List</a:t>
            </a:r>
            <a:endParaRPr lang="en-US" sz="1600" dirty="0">
              <a:solidFill>
                <a:schemeClr val="tx1"/>
              </a:solidFill>
            </a:endParaRPr>
          </a:p>
        </p:txBody>
      </p:sp>
      <p:sp>
        <p:nvSpPr>
          <p:cNvPr id="22" name="Rounded Rectangle 21"/>
          <p:cNvSpPr/>
          <p:nvPr/>
        </p:nvSpPr>
        <p:spPr>
          <a:xfrm>
            <a:off x="838195" y="4710540"/>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Employee List</a:t>
            </a:r>
            <a:endParaRPr lang="en-US" sz="1600" dirty="0">
              <a:solidFill>
                <a:schemeClr val="tx1"/>
              </a:solidFill>
            </a:endParaRPr>
          </a:p>
        </p:txBody>
      </p:sp>
    </p:spTree>
    <p:extLst>
      <p:ext uri="{BB962C8B-B14F-4D97-AF65-F5344CB8AC3E}">
        <p14:creationId xmlns:p14="http://schemas.microsoft.com/office/powerpoint/2010/main" val="2336621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Controller Diagram</a:t>
            </a:r>
            <a:endParaRPr lang="en-US" b="1" dirty="0"/>
          </a:p>
        </p:txBody>
      </p:sp>
      <p:sp>
        <p:nvSpPr>
          <p:cNvPr id="4" name="Flowchart: Internal Storage 3"/>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Logout</a:t>
            </a:r>
            <a:endParaRPr lang="en-US" dirty="0"/>
          </a:p>
        </p:txBody>
      </p:sp>
      <p:sp>
        <p:nvSpPr>
          <p:cNvPr id="7" name="Rounded Rectangle 6"/>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 user@mail.com</a:t>
            </a:r>
            <a:endParaRPr lang="en-US" dirty="0"/>
          </a:p>
        </p:txBody>
      </p:sp>
      <p:sp>
        <p:nvSpPr>
          <p:cNvPr id="8" name="Rounded Rectangle 7"/>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Dash Board</a:t>
            </a:r>
            <a:endParaRPr lang="en-US" dirty="0"/>
          </a:p>
        </p:txBody>
      </p:sp>
      <p:sp>
        <p:nvSpPr>
          <p:cNvPr id="9" name="Rounded Rectangle 8"/>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Add Vehicle</a:t>
            </a:r>
            <a:endParaRPr lang="en-US" sz="1600" dirty="0">
              <a:solidFill>
                <a:schemeClr val="tx1"/>
              </a:solidFill>
            </a:endParaRPr>
          </a:p>
        </p:txBody>
      </p:sp>
      <p:sp>
        <p:nvSpPr>
          <p:cNvPr id="10" name="Rounded Rectangle 9"/>
          <p:cNvSpPr/>
          <p:nvPr/>
        </p:nvSpPr>
        <p:spPr>
          <a:xfrm>
            <a:off x="838196" y="3688192"/>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Driver List</a:t>
            </a:r>
            <a:endParaRPr lang="en-US" sz="1600" dirty="0">
              <a:solidFill>
                <a:schemeClr val="tx1"/>
              </a:solidFill>
            </a:endParaRPr>
          </a:p>
        </p:txBody>
      </p:sp>
      <p:sp>
        <p:nvSpPr>
          <p:cNvPr id="12" name="Rounded Rectangle 11"/>
          <p:cNvSpPr/>
          <p:nvPr/>
        </p:nvSpPr>
        <p:spPr>
          <a:xfrm>
            <a:off x="838195" y="4102605"/>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Add Employee</a:t>
            </a:r>
            <a:endParaRPr lang="en-US" sz="1600" dirty="0">
              <a:solidFill>
                <a:schemeClr val="tx1"/>
              </a:solidFill>
            </a:endParaRPr>
          </a:p>
        </p:txBody>
      </p:sp>
      <p:sp>
        <p:nvSpPr>
          <p:cNvPr id="11" name="Rounded Rectangle 10"/>
          <p:cNvSpPr/>
          <p:nvPr/>
        </p:nvSpPr>
        <p:spPr>
          <a:xfrm>
            <a:off x="838197" y="327377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ADD Driver</a:t>
            </a:r>
            <a:endParaRPr lang="en-US" sz="1600" dirty="0">
              <a:solidFill>
                <a:schemeClr val="tx1"/>
              </a:solidFill>
            </a:endParaRPr>
          </a:p>
        </p:txBody>
      </p:sp>
      <p:sp>
        <p:nvSpPr>
          <p:cNvPr id="13" name="Rounded Rectangle 12"/>
          <p:cNvSpPr/>
          <p:nvPr/>
        </p:nvSpPr>
        <p:spPr>
          <a:xfrm>
            <a:off x="838198" y="286771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Vehicle List</a:t>
            </a:r>
            <a:endParaRPr lang="en-US" sz="1600" dirty="0">
              <a:solidFill>
                <a:schemeClr val="tx1"/>
              </a:solidFill>
            </a:endParaRPr>
          </a:p>
        </p:txBody>
      </p:sp>
      <p:sp>
        <p:nvSpPr>
          <p:cNvPr id="14" name="Rounded Rectangle 13"/>
          <p:cNvSpPr/>
          <p:nvPr/>
        </p:nvSpPr>
        <p:spPr>
          <a:xfrm>
            <a:off x="838195" y="4710540"/>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Employee List</a:t>
            </a:r>
            <a:endParaRPr lang="en-US" sz="1600"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050893519"/>
              </p:ext>
            </p:extLst>
          </p:nvPr>
        </p:nvGraphicFramePr>
        <p:xfrm>
          <a:off x="2264012" y="2946512"/>
          <a:ext cx="8128000" cy="741680"/>
        </p:xfrm>
        <a:graphic>
          <a:graphicData uri="http://schemas.openxmlformats.org/drawingml/2006/table">
            <a:tbl>
              <a:tblPr firstRow="1" bandRow="1">
                <a:tableStyleId>{F5AB1C69-6EDB-4FF4-983F-18BD219EF322}</a:tableStyleId>
              </a:tblPr>
              <a:tblGrid>
                <a:gridCol w="2499057"/>
                <a:gridCol w="5628943"/>
              </a:tblGrid>
              <a:tr h="370840">
                <a:tc>
                  <a:txBody>
                    <a:bodyPr/>
                    <a:lstStyle/>
                    <a:p>
                      <a:r>
                        <a:rPr lang="en-US" dirty="0" smtClean="0">
                          <a:solidFill>
                            <a:schemeClr val="tx1"/>
                          </a:solidFill>
                        </a:rPr>
                        <a:t>Vehicle Type :</a:t>
                      </a:r>
                      <a:endParaRPr lang="en-US" dirty="0">
                        <a:solidFill>
                          <a:schemeClr val="tx1"/>
                        </a:solidFill>
                      </a:endParaRPr>
                    </a:p>
                  </a:txBody>
                  <a:tcPr/>
                </a:tc>
                <a:tc>
                  <a:txBody>
                    <a:bodyPr/>
                    <a:lstStyle/>
                    <a:p>
                      <a:endParaRPr lang="en-US" dirty="0"/>
                    </a:p>
                  </a:txBody>
                  <a:tcPr/>
                </a:tc>
              </a:tr>
              <a:tr h="370840">
                <a:tc>
                  <a:txBody>
                    <a:bodyPr/>
                    <a:lstStyle/>
                    <a:p>
                      <a:r>
                        <a:rPr lang="en-US" dirty="0" smtClean="0"/>
                        <a:t>Description :</a:t>
                      </a:r>
                      <a:endParaRPr lang="en-US" dirty="0"/>
                    </a:p>
                  </a:txBody>
                  <a:tcPr/>
                </a:tc>
                <a:tc>
                  <a:txBody>
                    <a:bodyPr/>
                    <a:lstStyle/>
                    <a:p>
                      <a:endParaRPr lang="en-US" dirty="0"/>
                    </a:p>
                  </a:txBody>
                  <a:tcPr/>
                </a:tc>
              </a:tr>
            </a:tbl>
          </a:graphicData>
        </a:graphic>
      </p:graphicFrame>
      <p:sp>
        <p:nvSpPr>
          <p:cNvPr id="15" name="Rounded Rectangle 14"/>
          <p:cNvSpPr/>
          <p:nvPr/>
        </p:nvSpPr>
        <p:spPr>
          <a:xfrm>
            <a:off x="2279177" y="2472856"/>
            <a:ext cx="2674960"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&gt; </a:t>
            </a:r>
            <a:r>
              <a:rPr lang="en-US" dirty="0" smtClean="0">
                <a:solidFill>
                  <a:prstClr val="black"/>
                </a:solidFill>
              </a:rPr>
              <a:t>Add Vehicle Type</a:t>
            </a:r>
            <a:endParaRPr lang="en-US" dirty="0">
              <a:solidFill>
                <a:prstClr val="black"/>
              </a:solidFill>
            </a:endParaRPr>
          </a:p>
        </p:txBody>
      </p:sp>
    </p:spTree>
    <p:extLst>
      <p:ext uri="{BB962C8B-B14F-4D97-AF65-F5344CB8AC3E}">
        <p14:creationId xmlns:p14="http://schemas.microsoft.com/office/powerpoint/2010/main" val="35136873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Controller Diagram</a:t>
            </a:r>
            <a:endParaRPr lang="en-US" b="1" dirty="0"/>
          </a:p>
        </p:txBody>
      </p:sp>
      <p:sp>
        <p:nvSpPr>
          <p:cNvPr id="4" name="Flowchart: Internal Storage 3"/>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ounded Rectangle 5"/>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7" name="Rounded Rectangle 6"/>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8" name="Rounded Rectangle 7"/>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9" name="Rounded Rectangle 8"/>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Vehicle</a:t>
            </a:r>
            <a:endParaRPr lang="en-US" sz="1600" dirty="0">
              <a:solidFill>
                <a:prstClr val="black"/>
              </a:solidFill>
            </a:endParaRPr>
          </a:p>
        </p:txBody>
      </p:sp>
      <p:sp>
        <p:nvSpPr>
          <p:cNvPr id="10" name="Rounded Rectangle 9"/>
          <p:cNvSpPr/>
          <p:nvPr/>
        </p:nvSpPr>
        <p:spPr>
          <a:xfrm>
            <a:off x="838196" y="3688192"/>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Driver List</a:t>
            </a:r>
            <a:endParaRPr lang="en-US" sz="1600" dirty="0">
              <a:solidFill>
                <a:prstClr val="black"/>
              </a:solidFill>
            </a:endParaRPr>
          </a:p>
        </p:txBody>
      </p:sp>
      <p:sp>
        <p:nvSpPr>
          <p:cNvPr id="12" name="Rounded Rectangle 11"/>
          <p:cNvSpPr/>
          <p:nvPr/>
        </p:nvSpPr>
        <p:spPr>
          <a:xfrm>
            <a:off x="838195" y="4102605"/>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Employee</a:t>
            </a:r>
            <a:endParaRPr lang="en-US" sz="1600" dirty="0">
              <a:solidFill>
                <a:prstClr val="black"/>
              </a:solidFill>
            </a:endParaRPr>
          </a:p>
        </p:txBody>
      </p:sp>
      <p:sp>
        <p:nvSpPr>
          <p:cNvPr id="11" name="Rounded Rectangle 10"/>
          <p:cNvSpPr/>
          <p:nvPr/>
        </p:nvSpPr>
        <p:spPr>
          <a:xfrm>
            <a:off x="838197" y="327377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Driver</a:t>
            </a:r>
            <a:endParaRPr lang="en-US" sz="1600" dirty="0">
              <a:solidFill>
                <a:prstClr val="black"/>
              </a:solidFill>
            </a:endParaRPr>
          </a:p>
        </p:txBody>
      </p:sp>
      <p:sp>
        <p:nvSpPr>
          <p:cNvPr id="13" name="Rounded Rectangle 12"/>
          <p:cNvSpPr/>
          <p:nvPr/>
        </p:nvSpPr>
        <p:spPr>
          <a:xfrm>
            <a:off x="838198" y="286771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Vehicle List</a:t>
            </a:r>
            <a:endParaRPr lang="en-US" sz="1600" dirty="0">
              <a:solidFill>
                <a:prstClr val="black"/>
              </a:solidFill>
            </a:endParaRPr>
          </a:p>
        </p:txBody>
      </p:sp>
      <p:sp>
        <p:nvSpPr>
          <p:cNvPr id="14" name="Rounded Rectangle 13"/>
          <p:cNvSpPr/>
          <p:nvPr/>
        </p:nvSpPr>
        <p:spPr>
          <a:xfrm>
            <a:off x="838195" y="4710540"/>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Employee List</a:t>
            </a:r>
            <a:endParaRPr lang="en-US" sz="1600" dirty="0">
              <a:solidFill>
                <a:prstClr val="black"/>
              </a:solidFill>
            </a:endParaRPr>
          </a:p>
        </p:txBody>
      </p:sp>
      <p:sp>
        <p:nvSpPr>
          <p:cNvPr id="15" name="Rounded Rectangle 14"/>
          <p:cNvSpPr/>
          <p:nvPr/>
        </p:nvSpPr>
        <p:spPr>
          <a:xfrm>
            <a:off x="2279177" y="2472856"/>
            <a:ext cx="2674960"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a:t>
            </a:r>
            <a:r>
              <a:rPr lang="en-US" dirty="0" smtClean="0">
                <a:solidFill>
                  <a:prstClr val="white"/>
                </a:solidFill>
              </a:rPr>
              <a:t>&gt;</a:t>
            </a:r>
            <a:r>
              <a:rPr lang="en-US" dirty="0" smtClean="0">
                <a:solidFill>
                  <a:prstClr val="black"/>
                </a:solidFill>
              </a:rPr>
              <a:t>Vehicle Type List</a:t>
            </a:r>
            <a:endParaRPr lang="en-US" dirty="0">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822757500"/>
              </p:ext>
            </p:extLst>
          </p:nvPr>
        </p:nvGraphicFramePr>
        <p:xfrm>
          <a:off x="2279177" y="3131192"/>
          <a:ext cx="8911989" cy="1483360"/>
        </p:xfrm>
        <a:graphic>
          <a:graphicData uri="http://schemas.openxmlformats.org/drawingml/2006/table">
            <a:tbl>
              <a:tblPr firstRow="1" bandRow="1">
                <a:tableStyleId>{F5AB1C69-6EDB-4FF4-983F-18BD219EF322}</a:tableStyleId>
              </a:tblPr>
              <a:tblGrid>
                <a:gridCol w="914399"/>
                <a:gridCol w="3166281"/>
                <a:gridCol w="1924334"/>
                <a:gridCol w="2906975"/>
              </a:tblGrid>
              <a:tr h="370840">
                <a:tc>
                  <a:txBody>
                    <a:bodyPr/>
                    <a:lstStyle/>
                    <a:p>
                      <a:r>
                        <a:rPr lang="en-US" dirty="0" smtClean="0"/>
                        <a:t>SL</a:t>
                      </a:r>
                      <a:endParaRPr lang="en-US" dirty="0"/>
                    </a:p>
                  </a:txBody>
                  <a:tcPr/>
                </a:tc>
                <a:tc>
                  <a:txBody>
                    <a:bodyPr/>
                    <a:lstStyle/>
                    <a:p>
                      <a:r>
                        <a:rPr lang="en-US" dirty="0" smtClean="0"/>
                        <a:t>Vehicle Type</a:t>
                      </a:r>
                      <a:endParaRPr lang="en-US" dirty="0"/>
                    </a:p>
                  </a:txBody>
                  <a:tcPr/>
                </a:tc>
                <a:tc>
                  <a:txBody>
                    <a:bodyPr/>
                    <a:lstStyle/>
                    <a:p>
                      <a:r>
                        <a:rPr lang="en-US" dirty="0" smtClean="0"/>
                        <a:t>Description</a:t>
                      </a:r>
                      <a:endParaRPr lang="en-US" dirty="0"/>
                    </a:p>
                  </a:txBody>
                  <a:tcPr/>
                </a:tc>
                <a:tc>
                  <a:txBody>
                    <a:bodyPr/>
                    <a:lstStyle/>
                    <a:p>
                      <a:r>
                        <a:rPr lang="en-US" dirty="0" smtClean="0"/>
                        <a:t>Action</a:t>
                      </a:r>
                      <a:endParaRPr lang="en-US" dirty="0"/>
                    </a:p>
                  </a:txBody>
                  <a:tcPr/>
                </a:tc>
              </a:tr>
              <a:tr h="370840">
                <a:tc>
                  <a:txBody>
                    <a:bodyPr/>
                    <a:lstStyle/>
                    <a:p>
                      <a:r>
                        <a:rPr lang="en-US" dirty="0" smtClean="0"/>
                        <a:t>01</a:t>
                      </a:r>
                      <a:endParaRPr lang="en-US" dirty="0"/>
                    </a:p>
                  </a:txBody>
                  <a:tcPr/>
                </a:tc>
                <a:tc>
                  <a:txBody>
                    <a:bodyPr/>
                    <a:lstStyle/>
                    <a:p>
                      <a:r>
                        <a:rPr lang="en-US" dirty="0" smtClean="0"/>
                        <a:t>Car</a:t>
                      </a:r>
                      <a:endParaRPr lang="en-US" dirty="0"/>
                    </a:p>
                  </a:txBody>
                  <a:tcPr/>
                </a:tc>
                <a:tc>
                  <a:txBody>
                    <a:bodyPr/>
                    <a:lstStyle/>
                    <a:p>
                      <a:r>
                        <a:rPr lang="en-US" dirty="0" smtClean="0"/>
                        <a:t>Test 1</a:t>
                      </a:r>
                      <a:endParaRPr lang="en-US" dirty="0"/>
                    </a:p>
                  </a:txBody>
                  <a:tcPr/>
                </a:tc>
                <a:tc>
                  <a:txBody>
                    <a:bodyPr/>
                    <a:lstStyle/>
                    <a:p>
                      <a:endParaRPr lang="en-US" dirty="0"/>
                    </a:p>
                  </a:txBody>
                  <a:tcPr/>
                </a:tc>
              </a:tr>
              <a:tr h="370840">
                <a:tc>
                  <a:txBody>
                    <a:bodyPr/>
                    <a:lstStyle/>
                    <a:p>
                      <a:r>
                        <a:rPr lang="en-US" dirty="0" smtClean="0"/>
                        <a:t>02</a:t>
                      </a:r>
                      <a:endParaRPr lang="en-US" dirty="0"/>
                    </a:p>
                  </a:txBody>
                  <a:tcPr/>
                </a:tc>
                <a:tc>
                  <a:txBody>
                    <a:bodyPr/>
                    <a:lstStyle/>
                    <a:p>
                      <a:r>
                        <a:rPr lang="en-US" dirty="0" smtClean="0"/>
                        <a:t>Micro Bus</a:t>
                      </a:r>
                      <a:endParaRPr lang="en-US" dirty="0"/>
                    </a:p>
                  </a:txBody>
                  <a:tcPr/>
                </a:tc>
                <a:tc>
                  <a:txBody>
                    <a:bodyPr/>
                    <a:lstStyle/>
                    <a:p>
                      <a:r>
                        <a:rPr lang="en-US" dirty="0" smtClean="0"/>
                        <a:t>Test</a:t>
                      </a:r>
                      <a:r>
                        <a:rPr lang="en-US" baseline="0" dirty="0" smtClean="0"/>
                        <a:t> 2</a:t>
                      </a:r>
                      <a:endParaRPr lang="en-US" dirty="0"/>
                    </a:p>
                  </a:txBody>
                  <a:tcPr/>
                </a:tc>
                <a:tc>
                  <a:txBody>
                    <a:bodyPr/>
                    <a:lstStyle/>
                    <a:p>
                      <a:endParaRPr lang="en-US" dirty="0"/>
                    </a:p>
                  </a:txBody>
                  <a:tcPr/>
                </a:tc>
              </a:tr>
              <a:tr h="370840">
                <a:tc>
                  <a:txBody>
                    <a:bodyPr/>
                    <a:lstStyle/>
                    <a:p>
                      <a:r>
                        <a:rPr lang="en-US" dirty="0" smtClean="0"/>
                        <a:t>03</a:t>
                      </a:r>
                      <a:endParaRPr lang="en-US" dirty="0"/>
                    </a:p>
                  </a:txBody>
                  <a:tcPr/>
                </a:tc>
                <a:tc>
                  <a:txBody>
                    <a:bodyPr/>
                    <a:lstStyle/>
                    <a:p>
                      <a:r>
                        <a:rPr lang="en-US" dirty="0" smtClean="0"/>
                        <a:t>Jeep</a:t>
                      </a:r>
                      <a:endParaRPr lang="en-US" dirty="0"/>
                    </a:p>
                  </a:txBody>
                  <a:tcPr/>
                </a:tc>
                <a:tc>
                  <a:txBody>
                    <a:bodyPr/>
                    <a:lstStyle/>
                    <a:p>
                      <a:r>
                        <a:rPr lang="en-US" dirty="0" smtClean="0"/>
                        <a:t>Test 3</a:t>
                      </a:r>
                      <a:endParaRPr lang="en-US" dirty="0"/>
                    </a:p>
                  </a:txBody>
                  <a:tcPr/>
                </a:tc>
                <a:tc>
                  <a:txBody>
                    <a:bodyPr/>
                    <a:lstStyle/>
                    <a:p>
                      <a:endParaRPr lang="en-US" dirty="0"/>
                    </a:p>
                  </a:txBody>
                  <a:tcPr/>
                </a:tc>
              </a:tr>
            </a:tbl>
          </a:graphicData>
        </a:graphic>
      </p:graphicFrame>
      <p:sp>
        <p:nvSpPr>
          <p:cNvPr id="16" name="Rounded Rectangle 15"/>
          <p:cNvSpPr/>
          <p:nvPr/>
        </p:nvSpPr>
        <p:spPr>
          <a:xfrm>
            <a:off x="8338785" y="3524340"/>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Edit</a:t>
            </a:r>
            <a:endParaRPr lang="en-US" dirty="0">
              <a:solidFill>
                <a:prstClr val="white"/>
              </a:solidFill>
            </a:endParaRPr>
          </a:p>
        </p:txBody>
      </p:sp>
      <p:sp>
        <p:nvSpPr>
          <p:cNvPr id="17" name="Rounded Rectangle 16"/>
          <p:cNvSpPr/>
          <p:nvPr/>
        </p:nvSpPr>
        <p:spPr>
          <a:xfrm>
            <a:off x="9307205" y="3524340"/>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Details</a:t>
            </a:r>
            <a:endParaRPr lang="en-US" dirty="0">
              <a:solidFill>
                <a:prstClr val="white"/>
              </a:solidFill>
            </a:endParaRPr>
          </a:p>
        </p:txBody>
      </p:sp>
      <p:sp>
        <p:nvSpPr>
          <p:cNvPr id="18" name="Rounded Rectangle 17"/>
          <p:cNvSpPr/>
          <p:nvPr/>
        </p:nvSpPr>
        <p:spPr>
          <a:xfrm>
            <a:off x="10275625" y="3535459"/>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Delete</a:t>
            </a:r>
            <a:endParaRPr lang="en-US" dirty="0">
              <a:solidFill>
                <a:prstClr val="white"/>
              </a:solidFill>
            </a:endParaRPr>
          </a:p>
        </p:txBody>
      </p:sp>
      <p:sp>
        <p:nvSpPr>
          <p:cNvPr id="19" name="Rounded Rectangle 18"/>
          <p:cNvSpPr/>
          <p:nvPr/>
        </p:nvSpPr>
        <p:spPr>
          <a:xfrm>
            <a:off x="8338785" y="3910778"/>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Edit</a:t>
            </a:r>
            <a:endParaRPr lang="en-US" dirty="0">
              <a:solidFill>
                <a:prstClr val="white"/>
              </a:solidFill>
            </a:endParaRPr>
          </a:p>
        </p:txBody>
      </p:sp>
      <p:sp>
        <p:nvSpPr>
          <p:cNvPr id="20" name="Rounded Rectangle 19"/>
          <p:cNvSpPr/>
          <p:nvPr/>
        </p:nvSpPr>
        <p:spPr>
          <a:xfrm>
            <a:off x="9307205" y="3910778"/>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Details</a:t>
            </a:r>
            <a:endParaRPr lang="en-US" dirty="0">
              <a:solidFill>
                <a:prstClr val="white"/>
              </a:solidFill>
            </a:endParaRPr>
          </a:p>
        </p:txBody>
      </p:sp>
      <p:sp>
        <p:nvSpPr>
          <p:cNvPr id="21" name="Rounded Rectangle 20"/>
          <p:cNvSpPr/>
          <p:nvPr/>
        </p:nvSpPr>
        <p:spPr>
          <a:xfrm>
            <a:off x="10275625" y="3921897"/>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Delete</a:t>
            </a:r>
            <a:endParaRPr lang="en-US" dirty="0">
              <a:solidFill>
                <a:prstClr val="white"/>
              </a:solidFill>
            </a:endParaRPr>
          </a:p>
        </p:txBody>
      </p:sp>
      <p:sp>
        <p:nvSpPr>
          <p:cNvPr id="22" name="Rounded Rectangle 21"/>
          <p:cNvSpPr/>
          <p:nvPr/>
        </p:nvSpPr>
        <p:spPr>
          <a:xfrm>
            <a:off x="8338785" y="4297216"/>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Edit</a:t>
            </a:r>
            <a:endParaRPr lang="en-US" dirty="0">
              <a:solidFill>
                <a:prstClr val="white"/>
              </a:solidFill>
            </a:endParaRPr>
          </a:p>
        </p:txBody>
      </p:sp>
      <p:sp>
        <p:nvSpPr>
          <p:cNvPr id="23" name="Rounded Rectangle 22"/>
          <p:cNvSpPr/>
          <p:nvPr/>
        </p:nvSpPr>
        <p:spPr>
          <a:xfrm>
            <a:off x="9307205" y="4297216"/>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Details</a:t>
            </a:r>
            <a:endParaRPr lang="en-US" dirty="0">
              <a:solidFill>
                <a:prstClr val="white"/>
              </a:solidFill>
            </a:endParaRPr>
          </a:p>
        </p:txBody>
      </p:sp>
      <p:sp>
        <p:nvSpPr>
          <p:cNvPr id="24" name="Rounded Rectangle 23"/>
          <p:cNvSpPr/>
          <p:nvPr/>
        </p:nvSpPr>
        <p:spPr>
          <a:xfrm>
            <a:off x="10275625" y="4308335"/>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Delete</a:t>
            </a:r>
            <a:endParaRPr lang="en-US" dirty="0">
              <a:solidFill>
                <a:prstClr val="white"/>
              </a:solidFill>
            </a:endParaRPr>
          </a:p>
        </p:txBody>
      </p:sp>
      <p:sp>
        <p:nvSpPr>
          <p:cNvPr id="25" name="Rounded Rectangle 24"/>
          <p:cNvSpPr/>
          <p:nvPr/>
        </p:nvSpPr>
        <p:spPr>
          <a:xfrm>
            <a:off x="8529852" y="2485580"/>
            <a:ext cx="2661315" cy="3684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prstClr val="black"/>
                </a:solidFill>
              </a:rPr>
              <a:t>Search</a:t>
            </a:r>
            <a:endParaRPr lang="en-US" sz="1600" dirty="0">
              <a:solidFill>
                <a:prstClr val="black"/>
              </a:solidFill>
            </a:endParaRPr>
          </a:p>
        </p:txBody>
      </p:sp>
      <p:sp>
        <p:nvSpPr>
          <p:cNvPr id="26" name="Rounded Rectangle 25"/>
          <p:cNvSpPr/>
          <p:nvPr/>
        </p:nvSpPr>
        <p:spPr>
          <a:xfrm>
            <a:off x="4210192" y="5807513"/>
            <a:ext cx="929152" cy="2154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t>
            </a:r>
            <a:r>
              <a:rPr lang="en-US" sz="1400" dirty="0" smtClean="0">
                <a:solidFill>
                  <a:schemeClr val="tx1"/>
                </a:solidFill>
              </a:rPr>
              <a:t>revious</a:t>
            </a:r>
            <a:endParaRPr lang="en-US" dirty="0">
              <a:solidFill>
                <a:schemeClr val="tx1"/>
              </a:solidFill>
            </a:endParaRPr>
          </a:p>
        </p:txBody>
      </p:sp>
      <p:sp>
        <p:nvSpPr>
          <p:cNvPr id="27" name="Rounded Rectangle 26"/>
          <p:cNvSpPr/>
          <p:nvPr/>
        </p:nvSpPr>
        <p:spPr>
          <a:xfrm>
            <a:off x="5679122" y="5807513"/>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8" name="Rounded Rectangle 27"/>
          <p:cNvSpPr/>
          <p:nvPr/>
        </p:nvSpPr>
        <p:spPr>
          <a:xfrm>
            <a:off x="6512876" y="5811467"/>
            <a:ext cx="856958" cy="2154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Next</a:t>
            </a:r>
            <a:endParaRPr lang="en-US" dirty="0">
              <a:solidFill>
                <a:schemeClr val="tx1"/>
              </a:solidFill>
            </a:endParaRPr>
          </a:p>
        </p:txBody>
      </p:sp>
      <p:sp>
        <p:nvSpPr>
          <p:cNvPr id="29" name="Rounded Rectangle 28"/>
          <p:cNvSpPr/>
          <p:nvPr/>
        </p:nvSpPr>
        <p:spPr>
          <a:xfrm>
            <a:off x="5212110" y="5807513"/>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30" name="Rounded Rectangle 29"/>
          <p:cNvSpPr/>
          <p:nvPr/>
        </p:nvSpPr>
        <p:spPr>
          <a:xfrm>
            <a:off x="6095999" y="5811467"/>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148089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Introduction </a:t>
            </a:r>
            <a:endParaRPr lang="en-US" b="1" dirty="0"/>
          </a:p>
        </p:txBody>
      </p:sp>
      <p:sp>
        <p:nvSpPr>
          <p:cNvPr id="3" name="Content Placeholder 2"/>
          <p:cNvSpPr>
            <a:spLocks noGrp="1"/>
          </p:cNvSpPr>
          <p:nvPr>
            <p:ph idx="1"/>
          </p:nvPr>
        </p:nvSpPr>
        <p:spPr>
          <a:xfrm>
            <a:off x="838200" y="1275907"/>
            <a:ext cx="10515600" cy="4901056"/>
          </a:xfrm>
        </p:spPr>
        <p:txBody>
          <a:bodyPr>
            <a:normAutofit/>
          </a:bodyPr>
          <a:lstStyle/>
          <a:p>
            <a:pPr marL="0" indent="0">
              <a:buNone/>
            </a:pPr>
            <a:r>
              <a:rPr lang="en-US" dirty="0"/>
              <a:t>This requisition system for all of the employees of BCC. They can send request for vehicle of their various purposes. After Login Employee’s can submit a </a:t>
            </a:r>
            <a:r>
              <a:rPr lang="en-US" dirty="0" smtClean="0"/>
              <a:t>requisition request. </a:t>
            </a:r>
            <a:r>
              <a:rPr lang="en-US" dirty="0"/>
              <a:t>On the other hand Controller assign a vehicle on request. Also user or controller can cancel a request or delete request</a:t>
            </a:r>
            <a:r>
              <a:rPr lang="en-US" dirty="0" smtClean="0"/>
              <a:t>.</a:t>
            </a:r>
          </a:p>
          <a:p>
            <a:pPr marL="0" indent="0">
              <a:buNone/>
            </a:pPr>
            <a:endParaRPr lang="en-US" dirty="0"/>
          </a:p>
          <a:p>
            <a:pPr marL="0" indent="0">
              <a:buNone/>
            </a:pPr>
            <a:r>
              <a:rPr lang="en-US" dirty="0"/>
              <a:t>The present vehicle requisition system is manually. Which is taking a long time to process a requisition and assign a vehicle.</a:t>
            </a:r>
          </a:p>
        </p:txBody>
      </p:sp>
    </p:spTree>
    <p:extLst>
      <p:ext uri="{BB962C8B-B14F-4D97-AF65-F5344CB8AC3E}">
        <p14:creationId xmlns:p14="http://schemas.microsoft.com/office/powerpoint/2010/main" val="1173146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Controller Diagram</a:t>
            </a:r>
            <a:endParaRPr lang="en-US" b="1" dirty="0"/>
          </a:p>
        </p:txBody>
      </p:sp>
      <p:sp>
        <p:nvSpPr>
          <p:cNvPr id="4" name="Flowchart: Internal Storage 3"/>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ounded Rectangle 5"/>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7" name="Rounded Rectangle 6"/>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8" name="Rounded Rectangle 7"/>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9" name="Rounded Rectangle 8"/>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Vehicle</a:t>
            </a:r>
            <a:endParaRPr lang="en-US" sz="1600" dirty="0">
              <a:solidFill>
                <a:prstClr val="black"/>
              </a:solidFill>
            </a:endParaRPr>
          </a:p>
        </p:txBody>
      </p:sp>
      <p:sp>
        <p:nvSpPr>
          <p:cNvPr id="10" name="Rounded Rectangle 9"/>
          <p:cNvSpPr/>
          <p:nvPr/>
        </p:nvSpPr>
        <p:spPr>
          <a:xfrm>
            <a:off x="838196" y="3688192"/>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Driver List</a:t>
            </a:r>
            <a:endParaRPr lang="en-US" sz="1600" dirty="0">
              <a:solidFill>
                <a:prstClr val="black"/>
              </a:solidFill>
            </a:endParaRPr>
          </a:p>
        </p:txBody>
      </p:sp>
      <p:sp>
        <p:nvSpPr>
          <p:cNvPr id="12" name="Rounded Rectangle 11"/>
          <p:cNvSpPr/>
          <p:nvPr/>
        </p:nvSpPr>
        <p:spPr>
          <a:xfrm>
            <a:off x="838195" y="4102605"/>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Employee</a:t>
            </a:r>
            <a:endParaRPr lang="en-US" sz="1600" dirty="0">
              <a:solidFill>
                <a:prstClr val="black"/>
              </a:solidFill>
            </a:endParaRPr>
          </a:p>
        </p:txBody>
      </p:sp>
      <p:sp>
        <p:nvSpPr>
          <p:cNvPr id="11" name="Rounded Rectangle 10"/>
          <p:cNvSpPr/>
          <p:nvPr/>
        </p:nvSpPr>
        <p:spPr>
          <a:xfrm>
            <a:off x="838197" y="327377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Driver</a:t>
            </a:r>
            <a:endParaRPr lang="en-US" sz="1600" dirty="0">
              <a:solidFill>
                <a:prstClr val="black"/>
              </a:solidFill>
            </a:endParaRPr>
          </a:p>
        </p:txBody>
      </p:sp>
      <p:sp>
        <p:nvSpPr>
          <p:cNvPr id="13" name="Rounded Rectangle 12"/>
          <p:cNvSpPr/>
          <p:nvPr/>
        </p:nvSpPr>
        <p:spPr>
          <a:xfrm>
            <a:off x="838198" y="286771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Vehicle List</a:t>
            </a:r>
            <a:endParaRPr lang="en-US" sz="1600" dirty="0">
              <a:solidFill>
                <a:prstClr val="black"/>
              </a:solidFill>
            </a:endParaRPr>
          </a:p>
        </p:txBody>
      </p:sp>
      <p:sp>
        <p:nvSpPr>
          <p:cNvPr id="14" name="Rounded Rectangle 13"/>
          <p:cNvSpPr/>
          <p:nvPr/>
        </p:nvSpPr>
        <p:spPr>
          <a:xfrm>
            <a:off x="838195" y="4710540"/>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Employee List</a:t>
            </a:r>
            <a:endParaRPr lang="en-US" sz="1600" dirty="0">
              <a:solidFill>
                <a:prstClr val="black"/>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863996186"/>
              </p:ext>
            </p:extLst>
          </p:nvPr>
        </p:nvGraphicFramePr>
        <p:xfrm>
          <a:off x="2264012" y="2946512"/>
          <a:ext cx="8128000" cy="1483360"/>
        </p:xfrm>
        <a:graphic>
          <a:graphicData uri="http://schemas.openxmlformats.org/drawingml/2006/table">
            <a:tbl>
              <a:tblPr firstRow="1" bandRow="1">
                <a:tableStyleId>{F5AB1C69-6EDB-4FF4-983F-18BD219EF322}</a:tableStyleId>
              </a:tblPr>
              <a:tblGrid>
                <a:gridCol w="2499057"/>
                <a:gridCol w="5628943"/>
              </a:tblGrid>
              <a:tr h="370840">
                <a:tc>
                  <a:txBody>
                    <a:bodyPr/>
                    <a:lstStyle/>
                    <a:p>
                      <a:r>
                        <a:rPr lang="en-US" dirty="0" smtClean="0">
                          <a:solidFill>
                            <a:schemeClr val="tx1"/>
                          </a:solidFill>
                        </a:rPr>
                        <a:t>Vehicle Type :</a:t>
                      </a:r>
                      <a:endParaRPr lang="en-US" dirty="0">
                        <a:solidFill>
                          <a:schemeClr val="tx1"/>
                        </a:solidFill>
                      </a:endParaRPr>
                    </a:p>
                  </a:txBody>
                  <a:tcPr/>
                </a:tc>
                <a:tc>
                  <a:txBody>
                    <a:bodyPr/>
                    <a:lstStyle/>
                    <a:p>
                      <a:r>
                        <a:rPr lang="en-US" dirty="0" smtClean="0"/>
                        <a:t>	</a:t>
                      </a:r>
                      <a:endParaRPr lang="en-US" dirty="0"/>
                    </a:p>
                  </a:txBody>
                  <a:tcPr/>
                </a:tc>
              </a:tr>
              <a:tr h="370840">
                <a:tc>
                  <a:txBody>
                    <a:bodyPr/>
                    <a:lstStyle/>
                    <a:p>
                      <a:r>
                        <a:rPr lang="en-US" dirty="0" smtClean="0"/>
                        <a:t>Vehicle</a:t>
                      </a:r>
                      <a:r>
                        <a:rPr lang="en-US" baseline="0" dirty="0" smtClean="0"/>
                        <a:t> Name</a:t>
                      </a:r>
                      <a:r>
                        <a:rPr lang="en-US" dirty="0" smtClean="0"/>
                        <a:t> :</a:t>
                      </a:r>
                      <a:endParaRPr lang="en-US" dirty="0"/>
                    </a:p>
                  </a:txBody>
                  <a:tcPr/>
                </a:tc>
                <a:tc>
                  <a:txBody>
                    <a:bodyPr/>
                    <a:lstStyle/>
                    <a:p>
                      <a:endParaRPr lang="en-US" dirty="0"/>
                    </a:p>
                  </a:txBody>
                  <a:tcPr/>
                </a:tc>
              </a:tr>
              <a:tr h="370840">
                <a:tc>
                  <a:txBody>
                    <a:bodyPr/>
                    <a:lstStyle/>
                    <a:p>
                      <a:r>
                        <a:rPr lang="en-US" dirty="0" smtClean="0"/>
                        <a:t>Registration No:</a:t>
                      </a:r>
                      <a:endParaRPr lang="en-US" dirty="0"/>
                    </a:p>
                  </a:txBody>
                  <a:tcPr/>
                </a:tc>
                <a:tc>
                  <a:txBody>
                    <a:bodyPr/>
                    <a:lstStyle/>
                    <a:p>
                      <a:endParaRPr lang="en-US" dirty="0"/>
                    </a:p>
                  </a:txBody>
                  <a:tcPr/>
                </a:tc>
              </a:tr>
              <a:tr h="370840">
                <a:tc>
                  <a:txBody>
                    <a:bodyPr/>
                    <a:lstStyle/>
                    <a:p>
                      <a:r>
                        <a:rPr lang="en-US" dirty="0" smtClean="0"/>
                        <a:t>Description :</a:t>
                      </a:r>
                      <a:endParaRPr lang="en-US" dirty="0"/>
                    </a:p>
                  </a:txBody>
                  <a:tcPr/>
                </a:tc>
                <a:tc>
                  <a:txBody>
                    <a:bodyPr/>
                    <a:lstStyle/>
                    <a:p>
                      <a:endParaRPr lang="en-US" dirty="0"/>
                    </a:p>
                  </a:txBody>
                  <a:tcPr/>
                </a:tc>
              </a:tr>
            </a:tbl>
          </a:graphicData>
        </a:graphic>
      </p:graphicFrame>
      <p:sp>
        <p:nvSpPr>
          <p:cNvPr id="15" name="Rounded Rectangle 14"/>
          <p:cNvSpPr/>
          <p:nvPr/>
        </p:nvSpPr>
        <p:spPr>
          <a:xfrm>
            <a:off x="2279177" y="2472856"/>
            <a:ext cx="2674960"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&gt; </a:t>
            </a:r>
            <a:r>
              <a:rPr lang="en-US" dirty="0" smtClean="0">
                <a:solidFill>
                  <a:prstClr val="black"/>
                </a:solidFill>
              </a:rPr>
              <a:t>Add </a:t>
            </a:r>
            <a:r>
              <a:rPr lang="en-US" dirty="0" smtClean="0">
                <a:solidFill>
                  <a:prstClr val="black"/>
                </a:solidFill>
              </a:rPr>
              <a:t>Vehicle</a:t>
            </a:r>
            <a:endParaRPr lang="en-US" dirty="0">
              <a:solidFill>
                <a:prstClr val="black"/>
              </a:solidFill>
            </a:endParaRPr>
          </a:p>
        </p:txBody>
      </p:sp>
      <p:sp>
        <p:nvSpPr>
          <p:cNvPr id="5" name="Flowchart: Merge 4"/>
          <p:cNvSpPr/>
          <p:nvPr/>
        </p:nvSpPr>
        <p:spPr>
          <a:xfrm>
            <a:off x="9949218" y="3026434"/>
            <a:ext cx="354841" cy="24734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279177" y="4666262"/>
            <a:ext cx="1473958" cy="410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Save</a:t>
            </a:r>
            <a:endParaRPr lang="en-US" dirty="0">
              <a:solidFill>
                <a:prstClr val="white"/>
              </a:solidFill>
            </a:endParaRPr>
          </a:p>
        </p:txBody>
      </p:sp>
    </p:spTree>
    <p:extLst>
      <p:ext uri="{BB962C8B-B14F-4D97-AF65-F5344CB8AC3E}">
        <p14:creationId xmlns:p14="http://schemas.microsoft.com/office/powerpoint/2010/main" val="1912774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Controller Diagram</a:t>
            </a:r>
            <a:endParaRPr lang="en-US" b="1" dirty="0"/>
          </a:p>
        </p:txBody>
      </p:sp>
      <p:sp>
        <p:nvSpPr>
          <p:cNvPr id="4" name="Flowchart: Internal Storage 3"/>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ounded Rectangle 5"/>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7" name="Rounded Rectangle 6"/>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8" name="Rounded Rectangle 7"/>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9" name="Rounded Rectangle 8"/>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Vehicle</a:t>
            </a:r>
            <a:endParaRPr lang="en-US" sz="1600" dirty="0">
              <a:solidFill>
                <a:prstClr val="black"/>
              </a:solidFill>
            </a:endParaRPr>
          </a:p>
        </p:txBody>
      </p:sp>
      <p:sp>
        <p:nvSpPr>
          <p:cNvPr id="10" name="Rounded Rectangle 9"/>
          <p:cNvSpPr/>
          <p:nvPr/>
        </p:nvSpPr>
        <p:spPr>
          <a:xfrm>
            <a:off x="838196" y="3688192"/>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Driver List</a:t>
            </a:r>
            <a:endParaRPr lang="en-US" sz="1600" dirty="0">
              <a:solidFill>
                <a:prstClr val="black"/>
              </a:solidFill>
            </a:endParaRPr>
          </a:p>
        </p:txBody>
      </p:sp>
      <p:sp>
        <p:nvSpPr>
          <p:cNvPr id="12" name="Rounded Rectangle 11"/>
          <p:cNvSpPr/>
          <p:nvPr/>
        </p:nvSpPr>
        <p:spPr>
          <a:xfrm>
            <a:off x="838195" y="4102605"/>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Employee</a:t>
            </a:r>
            <a:endParaRPr lang="en-US" sz="1600" dirty="0">
              <a:solidFill>
                <a:prstClr val="black"/>
              </a:solidFill>
            </a:endParaRPr>
          </a:p>
        </p:txBody>
      </p:sp>
      <p:sp>
        <p:nvSpPr>
          <p:cNvPr id="11" name="Rounded Rectangle 10"/>
          <p:cNvSpPr/>
          <p:nvPr/>
        </p:nvSpPr>
        <p:spPr>
          <a:xfrm>
            <a:off x="838197" y="327377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Driver</a:t>
            </a:r>
            <a:endParaRPr lang="en-US" sz="1600" dirty="0">
              <a:solidFill>
                <a:prstClr val="black"/>
              </a:solidFill>
            </a:endParaRPr>
          </a:p>
        </p:txBody>
      </p:sp>
      <p:sp>
        <p:nvSpPr>
          <p:cNvPr id="13" name="Rounded Rectangle 12"/>
          <p:cNvSpPr/>
          <p:nvPr/>
        </p:nvSpPr>
        <p:spPr>
          <a:xfrm>
            <a:off x="838198" y="286771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Vehicle List</a:t>
            </a:r>
            <a:endParaRPr lang="en-US" sz="1600" dirty="0">
              <a:solidFill>
                <a:prstClr val="black"/>
              </a:solidFill>
            </a:endParaRPr>
          </a:p>
        </p:txBody>
      </p:sp>
      <p:sp>
        <p:nvSpPr>
          <p:cNvPr id="14" name="Rounded Rectangle 13"/>
          <p:cNvSpPr/>
          <p:nvPr/>
        </p:nvSpPr>
        <p:spPr>
          <a:xfrm>
            <a:off x="838195" y="4710540"/>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Employee List</a:t>
            </a:r>
            <a:endParaRPr lang="en-US" sz="1600" dirty="0">
              <a:solidFill>
                <a:prstClr val="black"/>
              </a:solidFill>
            </a:endParaRPr>
          </a:p>
        </p:txBody>
      </p:sp>
      <p:sp>
        <p:nvSpPr>
          <p:cNvPr id="15" name="Rounded Rectangle 14"/>
          <p:cNvSpPr/>
          <p:nvPr/>
        </p:nvSpPr>
        <p:spPr>
          <a:xfrm>
            <a:off x="2279177" y="2472856"/>
            <a:ext cx="2674960"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&gt;</a:t>
            </a:r>
            <a:r>
              <a:rPr lang="en-US" dirty="0" smtClean="0">
                <a:solidFill>
                  <a:prstClr val="black"/>
                </a:solidFill>
              </a:rPr>
              <a:t>Vehicle </a:t>
            </a:r>
            <a:r>
              <a:rPr lang="en-US" dirty="0" smtClean="0">
                <a:solidFill>
                  <a:prstClr val="black"/>
                </a:solidFill>
              </a:rPr>
              <a:t>List</a:t>
            </a:r>
            <a:endParaRPr lang="en-US" dirty="0">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128909818"/>
              </p:ext>
            </p:extLst>
          </p:nvPr>
        </p:nvGraphicFramePr>
        <p:xfrm>
          <a:off x="2279177" y="3131192"/>
          <a:ext cx="8911990" cy="1483360"/>
        </p:xfrm>
        <a:graphic>
          <a:graphicData uri="http://schemas.openxmlformats.org/drawingml/2006/table">
            <a:tbl>
              <a:tblPr firstRow="1" bandRow="1">
                <a:tableStyleId>{F5AB1C69-6EDB-4FF4-983F-18BD219EF322}</a:tableStyleId>
              </a:tblPr>
              <a:tblGrid>
                <a:gridCol w="914399"/>
                <a:gridCol w="1583141"/>
                <a:gridCol w="1583141"/>
                <a:gridCol w="1924334"/>
                <a:gridCol w="2906975"/>
              </a:tblGrid>
              <a:tr h="370840">
                <a:tc>
                  <a:txBody>
                    <a:bodyPr/>
                    <a:lstStyle/>
                    <a:p>
                      <a:r>
                        <a:rPr lang="en-US" dirty="0" smtClean="0"/>
                        <a:t>SL</a:t>
                      </a:r>
                      <a:endParaRPr lang="en-US" dirty="0"/>
                    </a:p>
                  </a:txBody>
                  <a:tcPr/>
                </a:tc>
                <a:tc>
                  <a:txBody>
                    <a:bodyPr/>
                    <a:lstStyle/>
                    <a:p>
                      <a:r>
                        <a:rPr lang="en-US" dirty="0" smtClean="0"/>
                        <a:t>Vehicle Type</a:t>
                      </a:r>
                      <a:endParaRPr lang="en-US" dirty="0"/>
                    </a:p>
                  </a:txBody>
                  <a:tcPr/>
                </a:tc>
                <a:tc>
                  <a:txBody>
                    <a:bodyPr/>
                    <a:lstStyle/>
                    <a:p>
                      <a:r>
                        <a:rPr lang="en-US" dirty="0" smtClean="0"/>
                        <a:t>Vehicle Name</a:t>
                      </a:r>
                      <a:endParaRPr lang="en-US" dirty="0"/>
                    </a:p>
                  </a:txBody>
                  <a:tcPr/>
                </a:tc>
                <a:tc>
                  <a:txBody>
                    <a:bodyPr/>
                    <a:lstStyle/>
                    <a:p>
                      <a:r>
                        <a:rPr lang="en-US" dirty="0" smtClean="0"/>
                        <a:t>Description</a:t>
                      </a:r>
                      <a:endParaRPr lang="en-US" dirty="0"/>
                    </a:p>
                  </a:txBody>
                  <a:tcPr/>
                </a:tc>
                <a:tc>
                  <a:txBody>
                    <a:bodyPr/>
                    <a:lstStyle/>
                    <a:p>
                      <a:r>
                        <a:rPr lang="en-US" dirty="0" smtClean="0"/>
                        <a:t>Action</a:t>
                      </a:r>
                      <a:endParaRPr lang="en-US" dirty="0"/>
                    </a:p>
                  </a:txBody>
                  <a:tcPr/>
                </a:tc>
              </a:tr>
              <a:tr h="370840">
                <a:tc>
                  <a:txBody>
                    <a:bodyPr/>
                    <a:lstStyle/>
                    <a:p>
                      <a:r>
                        <a:rPr lang="en-US" dirty="0" smtClean="0"/>
                        <a:t>01</a:t>
                      </a:r>
                      <a:endParaRPr lang="en-US" dirty="0"/>
                    </a:p>
                  </a:txBody>
                  <a:tcPr/>
                </a:tc>
                <a:tc>
                  <a:txBody>
                    <a:bodyPr/>
                    <a:lstStyle/>
                    <a:p>
                      <a:r>
                        <a:rPr lang="en-US" dirty="0" smtClean="0"/>
                        <a:t>Car</a:t>
                      </a:r>
                      <a:endParaRPr lang="en-US" dirty="0"/>
                    </a:p>
                  </a:txBody>
                  <a:tcPr/>
                </a:tc>
                <a:tc>
                  <a:txBody>
                    <a:bodyPr/>
                    <a:lstStyle/>
                    <a:p>
                      <a:r>
                        <a:rPr lang="en-US" dirty="0" smtClean="0"/>
                        <a:t>Corolla</a:t>
                      </a:r>
                      <a:endParaRPr lang="en-US" dirty="0"/>
                    </a:p>
                  </a:txBody>
                  <a:tcPr/>
                </a:tc>
                <a:tc>
                  <a:txBody>
                    <a:bodyPr/>
                    <a:lstStyle/>
                    <a:p>
                      <a:r>
                        <a:rPr lang="en-US" dirty="0" smtClean="0"/>
                        <a:t>Test 1</a:t>
                      </a:r>
                      <a:endParaRPr lang="en-US" dirty="0"/>
                    </a:p>
                  </a:txBody>
                  <a:tcPr/>
                </a:tc>
                <a:tc>
                  <a:txBody>
                    <a:bodyPr/>
                    <a:lstStyle/>
                    <a:p>
                      <a:endParaRPr lang="en-US" dirty="0"/>
                    </a:p>
                  </a:txBody>
                  <a:tcPr/>
                </a:tc>
              </a:tr>
              <a:tr h="370840">
                <a:tc>
                  <a:txBody>
                    <a:bodyPr/>
                    <a:lstStyle/>
                    <a:p>
                      <a:r>
                        <a:rPr lang="en-US" dirty="0" smtClean="0"/>
                        <a:t>02</a:t>
                      </a:r>
                      <a:endParaRPr lang="en-US" dirty="0"/>
                    </a:p>
                  </a:txBody>
                  <a:tcPr/>
                </a:tc>
                <a:tc>
                  <a:txBody>
                    <a:bodyPr/>
                    <a:lstStyle/>
                    <a:p>
                      <a:r>
                        <a:rPr lang="en-US" dirty="0" smtClean="0"/>
                        <a:t>Micro Bus</a:t>
                      </a:r>
                      <a:endParaRPr lang="en-US" dirty="0"/>
                    </a:p>
                  </a:txBody>
                  <a:tcPr/>
                </a:tc>
                <a:tc>
                  <a:txBody>
                    <a:bodyPr/>
                    <a:lstStyle/>
                    <a:p>
                      <a:r>
                        <a:rPr lang="en-US" dirty="0" smtClean="0"/>
                        <a:t>NOHA</a:t>
                      </a:r>
                      <a:endParaRPr lang="en-US" dirty="0"/>
                    </a:p>
                  </a:txBody>
                  <a:tcPr/>
                </a:tc>
                <a:tc>
                  <a:txBody>
                    <a:bodyPr/>
                    <a:lstStyle/>
                    <a:p>
                      <a:r>
                        <a:rPr lang="en-US" dirty="0" smtClean="0"/>
                        <a:t>Test</a:t>
                      </a:r>
                      <a:r>
                        <a:rPr lang="en-US" baseline="0" dirty="0" smtClean="0"/>
                        <a:t> 2</a:t>
                      </a:r>
                      <a:endParaRPr lang="en-US" dirty="0"/>
                    </a:p>
                  </a:txBody>
                  <a:tcPr/>
                </a:tc>
                <a:tc>
                  <a:txBody>
                    <a:bodyPr/>
                    <a:lstStyle/>
                    <a:p>
                      <a:endParaRPr lang="en-US" dirty="0"/>
                    </a:p>
                  </a:txBody>
                  <a:tcPr/>
                </a:tc>
              </a:tr>
              <a:tr h="370840">
                <a:tc>
                  <a:txBody>
                    <a:bodyPr/>
                    <a:lstStyle/>
                    <a:p>
                      <a:r>
                        <a:rPr lang="en-US" dirty="0" smtClean="0"/>
                        <a:t>03</a:t>
                      </a:r>
                      <a:endParaRPr lang="en-US" dirty="0"/>
                    </a:p>
                  </a:txBody>
                  <a:tcPr/>
                </a:tc>
                <a:tc>
                  <a:txBody>
                    <a:bodyPr/>
                    <a:lstStyle/>
                    <a:p>
                      <a:r>
                        <a:rPr lang="en-US" dirty="0" smtClean="0"/>
                        <a:t>Jeep</a:t>
                      </a:r>
                      <a:endParaRPr lang="en-US" dirty="0"/>
                    </a:p>
                  </a:txBody>
                  <a:tcPr/>
                </a:tc>
                <a:tc>
                  <a:txBody>
                    <a:bodyPr/>
                    <a:lstStyle/>
                    <a:p>
                      <a:r>
                        <a:rPr lang="en-US" dirty="0" err="1" smtClean="0"/>
                        <a:t>Pajero</a:t>
                      </a:r>
                      <a:endParaRPr lang="en-US" dirty="0"/>
                    </a:p>
                  </a:txBody>
                  <a:tcPr/>
                </a:tc>
                <a:tc>
                  <a:txBody>
                    <a:bodyPr/>
                    <a:lstStyle/>
                    <a:p>
                      <a:r>
                        <a:rPr lang="en-US" dirty="0" smtClean="0"/>
                        <a:t>Test 3</a:t>
                      </a:r>
                      <a:endParaRPr lang="en-US" dirty="0"/>
                    </a:p>
                  </a:txBody>
                  <a:tcPr/>
                </a:tc>
                <a:tc>
                  <a:txBody>
                    <a:bodyPr/>
                    <a:lstStyle/>
                    <a:p>
                      <a:endParaRPr lang="en-US" dirty="0"/>
                    </a:p>
                  </a:txBody>
                  <a:tcPr/>
                </a:tc>
              </a:tr>
            </a:tbl>
          </a:graphicData>
        </a:graphic>
      </p:graphicFrame>
      <p:sp>
        <p:nvSpPr>
          <p:cNvPr id="16" name="Rounded Rectangle 15"/>
          <p:cNvSpPr/>
          <p:nvPr/>
        </p:nvSpPr>
        <p:spPr>
          <a:xfrm>
            <a:off x="8338785" y="3524340"/>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Edit</a:t>
            </a:r>
            <a:endParaRPr lang="en-US" dirty="0">
              <a:solidFill>
                <a:prstClr val="white"/>
              </a:solidFill>
            </a:endParaRPr>
          </a:p>
        </p:txBody>
      </p:sp>
      <p:sp>
        <p:nvSpPr>
          <p:cNvPr id="17" name="Rounded Rectangle 16"/>
          <p:cNvSpPr/>
          <p:nvPr/>
        </p:nvSpPr>
        <p:spPr>
          <a:xfrm>
            <a:off x="9307205" y="3524340"/>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Details</a:t>
            </a:r>
            <a:endParaRPr lang="en-US" dirty="0">
              <a:solidFill>
                <a:prstClr val="white"/>
              </a:solidFill>
            </a:endParaRPr>
          </a:p>
        </p:txBody>
      </p:sp>
      <p:sp>
        <p:nvSpPr>
          <p:cNvPr id="18" name="Rounded Rectangle 17"/>
          <p:cNvSpPr/>
          <p:nvPr/>
        </p:nvSpPr>
        <p:spPr>
          <a:xfrm>
            <a:off x="10275625" y="3535459"/>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Delete</a:t>
            </a:r>
            <a:endParaRPr lang="en-US" dirty="0">
              <a:solidFill>
                <a:prstClr val="white"/>
              </a:solidFill>
            </a:endParaRPr>
          </a:p>
        </p:txBody>
      </p:sp>
      <p:sp>
        <p:nvSpPr>
          <p:cNvPr id="19" name="Rounded Rectangle 18"/>
          <p:cNvSpPr/>
          <p:nvPr/>
        </p:nvSpPr>
        <p:spPr>
          <a:xfrm>
            <a:off x="8338785" y="3910778"/>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Edit</a:t>
            </a:r>
            <a:endParaRPr lang="en-US" dirty="0">
              <a:solidFill>
                <a:prstClr val="white"/>
              </a:solidFill>
            </a:endParaRPr>
          </a:p>
        </p:txBody>
      </p:sp>
      <p:sp>
        <p:nvSpPr>
          <p:cNvPr id="20" name="Rounded Rectangle 19"/>
          <p:cNvSpPr/>
          <p:nvPr/>
        </p:nvSpPr>
        <p:spPr>
          <a:xfrm>
            <a:off x="9307205" y="3910778"/>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Details</a:t>
            </a:r>
            <a:endParaRPr lang="en-US" dirty="0">
              <a:solidFill>
                <a:prstClr val="white"/>
              </a:solidFill>
            </a:endParaRPr>
          </a:p>
        </p:txBody>
      </p:sp>
      <p:sp>
        <p:nvSpPr>
          <p:cNvPr id="21" name="Rounded Rectangle 20"/>
          <p:cNvSpPr/>
          <p:nvPr/>
        </p:nvSpPr>
        <p:spPr>
          <a:xfrm>
            <a:off x="10275625" y="3921897"/>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Delete</a:t>
            </a:r>
            <a:endParaRPr lang="en-US" dirty="0">
              <a:solidFill>
                <a:prstClr val="white"/>
              </a:solidFill>
            </a:endParaRPr>
          </a:p>
        </p:txBody>
      </p:sp>
      <p:sp>
        <p:nvSpPr>
          <p:cNvPr id="22" name="Rounded Rectangle 21"/>
          <p:cNvSpPr/>
          <p:nvPr/>
        </p:nvSpPr>
        <p:spPr>
          <a:xfrm>
            <a:off x="8338785" y="4297216"/>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Edit</a:t>
            </a:r>
            <a:endParaRPr lang="en-US" dirty="0">
              <a:solidFill>
                <a:prstClr val="white"/>
              </a:solidFill>
            </a:endParaRPr>
          </a:p>
        </p:txBody>
      </p:sp>
      <p:sp>
        <p:nvSpPr>
          <p:cNvPr id="23" name="Rounded Rectangle 22"/>
          <p:cNvSpPr/>
          <p:nvPr/>
        </p:nvSpPr>
        <p:spPr>
          <a:xfrm>
            <a:off x="9307205" y="4297216"/>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Details</a:t>
            </a:r>
            <a:endParaRPr lang="en-US" dirty="0">
              <a:solidFill>
                <a:prstClr val="white"/>
              </a:solidFill>
            </a:endParaRPr>
          </a:p>
        </p:txBody>
      </p:sp>
      <p:sp>
        <p:nvSpPr>
          <p:cNvPr id="24" name="Rounded Rectangle 23"/>
          <p:cNvSpPr/>
          <p:nvPr/>
        </p:nvSpPr>
        <p:spPr>
          <a:xfrm>
            <a:off x="10275625" y="4308335"/>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Delete</a:t>
            </a:r>
            <a:endParaRPr lang="en-US" dirty="0">
              <a:solidFill>
                <a:prstClr val="white"/>
              </a:solidFill>
            </a:endParaRPr>
          </a:p>
        </p:txBody>
      </p:sp>
      <p:sp>
        <p:nvSpPr>
          <p:cNvPr id="25" name="Rounded Rectangle 24"/>
          <p:cNvSpPr/>
          <p:nvPr/>
        </p:nvSpPr>
        <p:spPr>
          <a:xfrm>
            <a:off x="8529852" y="2485580"/>
            <a:ext cx="2661315" cy="3684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prstClr val="black"/>
                </a:solidFill>
              </a:rPr>
              <a:t>Search</a:t>
            </a:r>
            <a:endParaRPr lang="en-US" sz="1600" dirty="0">
              <a:solidFill>
                <a:prstClr val="black"/>
              </a:solidFill>
            </a:endParaRPr>
          </a:p>
        </p:txBody>
      </p:sp>
      <p:sp>
        <p:nvSpPr>
          <p:cNvPr id="26" name="Rounded Rectangle 25"/>
          <p:cNvSpPr/>
          <p:nvPr/>
        </p:nvSpPr>
        <p:spPr>
          <a:xfrm>
            <a:off x="4210192" y="5807513"/>
            <a:ext cx="929152" cy="2154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t>
            </a:r>
            <a:r>
              <a:rPr lang="en-US" sz="1400" dirty="0" smtClean="0">
                <a:solidFill>
                  <a:schemeClr val="tx1"/>
                </a:solidFill>
              </a:rPr>
              <a:t>revious</a:t>
            </a:r>
            <a:endParaRPr lang="en-US" dirty="0">
              <a:solidFill>
                <a:schemeClr val="tx1"/>
              </a:solidFill>
            </a:endParaRPr>
          </a:p>
        </p:txBody>
      </p:sp>
      <p:sp>
        <p:nvSpPr>
          <p:cNvPr id="27" name="Rounded Rectangle 26"/>
          <p:cNvSpPr/>
          <p:nvPr/>
        </p:nvSpPr>
        <p:spPr>
          <a:xfrm>
            <a:off x="5679122" y="5807513"/>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8" name="Rounded Rectangle 27"/>
          <p:cNvSpPr/>
          <p:nvPr/>
        </p:nvSpPr>
        <p:spPr>
          <a:xfrm>
            <a:off x="6512876" y="5811467"/>
            <a:ext cx="856958" cy="2154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Next</a:t>
            </a:r>
            <a:endParaRPr lang="en-US" dirty="0">
              <a:solidFill>
                <a:schemeClr val="tx1"/>
              </a:solidFill>
            </a:endParaRPr>
          </a:p>
        </p:txBody>
      </p:sp>
      <p:sp>
        <p:nvSpPr>
          <p:cNvPr id="29" name="Rounded Rectangle 28"/>
          <p:cNvSpPr/>
          <p:nvPr/>
        </p:nvSpPr>
        <p:spPr>
          <a:xfrm>
            <a:off x="5212110" y="5807513"/>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30" name="Rounded Rectangle 29"/>
          <p:cNvSpPr/>
          <p:nvPr/>
        </p:nvSpPr>
        <p:spPr>
          <a:xfrm>
            <a:off x="6095999" y="5811467"/>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5180510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Controller Diagram</a:t>
            </a:r>
            <a:endParaRPr lang="en-US" b="1" dirty="0"/>
          </a:p>
        </p:txBody>
      </p:sp>
      <p:sp>
        <p:nvSpPr>
          <p:cNvPr id="4" name="Flowchart: Internal Storage 3"/>
          <p:cNvSpPr/>
          <p:nvPr/>
        </p:nvSpPr>
        <p:spPr>
          <a:xfrm>
            <a:off x="838195" y="1897040"/>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ounded Rectangle 5"/>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7" name="Rounded Rectangle 6"/>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8" name="Rounded Rectangle 7"/>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9" name="Rounded Rectangle 8"/>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Vehicle</a:t>
            </a:r>
            <a:endParaRPr lang="en-US" sz="1600" dirty="0">
              <a:solidFill>
                <a:prstClr val="black"/>
              </a:solidFill>
            </a:endParaRPr>
          </a:p>
        </p:txBody>
      </p:sp>
      <p:sp>
        <p:nvSpPr>
          <p:cNvPr id="10" name="Rounded Rectangle 9"/>
          <p:cNvSpPr/>
          <p:nvPr/>
        </p:nvSpPr>
        <p:spPr>
          <a:xfrm>
            <a:off x="838196" y="3688192"/>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Driver List</a:t>
            </a:r>
            <a:endParaRPr lang="en-US" sz="1600" dirty="0">
              <a:solidFill>
                <a:prstClr val="black"/>
              </a:solidFill>
            </a:endParaRPr>
          </a:p>
        </p:txBody>
      </p:sp>
      <p:sp>
        <p:nvSpPr>
          <p:cNvPr id="12" name="Rounded Rectangle 11"/>
          <p:cNvSpPr/>
          <p:nvPr/>
        </p:nvSpPr>
        <p:spPr>
          <a:xfrm>
            <a:off x="838195" y="4102605"/>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Employee</a:t>
            </a:r>
            <a:endParaRPr lang="en-US" sz="1600" dirty="0">
              <a:solidFill>
                <a:prstClr val="black"/>
              </a:solidFill>
            </a:endParaRPr>
          </a:p>
        </p:txBody>
      </p:sp>
      <p:sp>
        <p:nvSpPr>
          <p:cNvPr id="11" name="Rounded Rectangle 10"/>
          <p:cNvSpPr/>
          <p:nvPr/>
        </p:nvSpPr>
        <p:spPr>
          <a:xfrm>
            <a:off x="838197" y="327377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Driver</a:t>
            </a:r>
            <a:endParaRPr lang="en-US" sz="1600" dirty="0">
              <a:solidFill>
                <a:prstClr val="black"/>
              </a:solidFill>
            </a:endParaRPr>
          </a:p>
        </p:txBody>
      </p:sp>
      <p:sp>
        <p:nvSpPr>
          <p:cNvPr id="13" name="Rounded Rectangle 12"/>
          <p:cNvSpPr/>
          <p:nvPr/>
        </p:nvSpPr>
        <p:spPr>
          <a:xfrm>
            <a:off x="838198" y="286771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Vehicle List</a:t>
            </a:r>
            <a:endParaRPr lang="en-US" sz="1600" dirty="0">
              <a:solidFill>
                <a:prstClr val="black"/>
              </a:solidFill>
            </a:endParaRPr>
          </a:p>
        </p:txBody>
      </p:sp>
      <p:sp>
        <p:nvSpPr>
          <p:cNvPr id="14" name="Rounded Rectangle 13"/>
          <p:cNvSpPr/>
          <p:nvPr/>
        </p:nvSpPr>
        <p:spPr>
          <a:xfrm>
            <a:off x="838195" y="4710540"/>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Employee List</a:t>
            </a:r>
            <a:endParaRPr lang="en-US" sz="1600" dirty="0">
              <a:solidFill>
                <a:prstClr val="black"/>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048229580"/>
              </p:ext>
            </p:extLst>
          </p:nvPr>
        </p:nvGraphicFramePr>
        <p:xfrm>
          <a:off x="2264012" y="2946512"/>
          <a:ext cx="8128000" cy="1483360"/>
        </p:xfrm>
        <a:graphic>
          <a:graphicData uri="http://schemas.openxmlformats.org/drawingml/2006/table">
            <a:tbl>
              <a:tblPr firstRow="1" bandRow="1">
                <a:tableStyleId>{F5AB1C69-6EDB-4FF4-983F-18BD219EF322}</a:tableStyleId>
              </a:tblPr>
              <a:tblGrid>
                <a:gridCol w="2499057"/>
                <a:gridCol w="5628943"/>
              </a:tblGrid>
              <a:tr h="370840">
                <a:tc>
                  <a:txBody>
                    <a:bodyPr/>
                    <a:lstStyle/>
                    <a:p>
                      <a:r>
                        <a:rPr lang="en-US" dirty="0" smtClean="0">
                          <a:solidFill>
                            <a:schemeClr val="tx1"/>
                          </a:solidFill>
                        </a:rPr>
                        <a:t>Name:</a:t>
                      </a:r>
                      <a:endParaRPr lang="en-US" dirty="0">
                        <a:solidFill>
                          <a:schemeClr val="tx1"/>
                        </a:solidFill>
                      </a:endParaRPr>
                    </a:p>
                  </a:txBody>
                  <a:tcPr/>
                </a:tc>
                <a:tc>
                  <a:txBody>
                    <a:bodyPr/>
                    <a:lstStyle/>
                    <a:p>
                      <a:endParaRPr lang="en-US" dirty="0"/>
                    </a:p>
                  </a:txBody>
                  <a:tcPr/>
                </a:tc>
              </a:tr>
              <a:tr h="370840">
                <a:tc>
                  <a:txBody>
                    <a:bodyPr/>
                    <a:lstStyle/>
                    <a:p>
                      <a:r>
                        <a:rPr lang="en-US" dirty="0" smtClean="0"/>
                        <a:t>Mobile No:</a:t>
                      </a:r>
                      <a:endParaRPr lang="en-US" dirty="0"/>
                    </a:p>
                  </a:txBody>
                  <a:tcPr/>
                </a:tc>
                <a:tc>
                  <a:txBody>
                    <a:bodyPr/>
                    <a:lstStyle/>
                    <a:p>
                      <a:endParaRPr lang="en-US" dirty="0"/>
                    </a:p>
                  </a:txBody>
                  <a:tcPr/>
                </a:tc>
              </a:tr>
              <a:tr h="370840">
                <a:tc>
                  <a:txBody>
                    <a:bodyPr/>
                    <a:lstStyle/>
                    <a:p>
                      <a:r>
                        <a:rPr lang="en-US" dirty="0" smtClean="0"/>
                        <a:t>DL</a:t>
                      </a:r>
                      <a:r>
                        <a:rPr lang="en-US" baseline="0" dirty="0" smtClean="0"/>
                        <a:t> No :</a:t>
                      </a:r>
                      <a:endParaRPr lang="en-US" dirty="0"/>
                    </a:p>
                  </a:txBody>
                  <a:tcPr/>
                </a:tc>
                <a:tc>
                  <a:txBody>
                    <a:bodyPr/>
                    <a:lstStyle/>
                    <a:p>
                      <a:endParaRPr lang="en-US" dirty="0"/>
                    </a:p>
                  </a:txBody>
                  <a:tcPr/>
                </a:tc>
              </a:tr>
              <a:tr h="370840">
                <a:tc>
                  <a:txBody>
                    <a:bodyPr/>
                    <a:lstStyle/>
                    <a:p>
                      <a:r>
                        <a:rPr lang="en-US" dirty="0" smtClean="0"/>
                        <a:t>Present Address</a:t>
                      </a:r>
                      <a:endParaRPr lang="en-US" dirty="0"/>
                    </a:p>
                  </a:txBody>
                  <a:tcPr/>
                </a:tc>
                <a:tc>
                  <a:txBody>
                    <a:bodyPr/>
                    <a:lstStyle/>
                    <a:p>
                      <a:endParaRPr lang="en-US" dirty="0"/>
                    </a:p>
                  </a:txBody>
                  <a:tcPr/>
                </a:tc>
              </a:tr>
            </a:tbl>
          </a:graphicData>
        </a:graphic>
      </p:graphicFrame>
      <p:sp>
        <p:nvSpPr>
          <p:cNvPr id="15" name="Rounded Rectangle 14"/>
          <p:cNvSpPr/>
          <p:nvPr/>
        </p:nvSpPr>
        <p:spPr>
          <a:xfrm>
            <a:off x="2279177" y="2472856"/>
            <a:ext cx="2674960"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&gt; </a:t>
            </a:r>
            <a:r>
              <a:rPr lang="en-US" dirty="0" smtClean="0">
                <a:solidFill>
                  <a:prstClr val="black"/>
                </a:solidFill>
              </a:rPr>
              <a:t>Add </a:t>
            </a:r>
            <a:r>
              <a:rPr lang="en-US" dirty="0" smtClean="0">
                <a:solidFill>
                  <a:prstClr val="black"/>
                </a:solidFill>
              </a:rPr>
              <a:t>Driver</a:t>
            </a:r>
            <a:endParaRPr lang="en-US" dirty="0">
              <a:solidFill>
                <a:prstClr val="black"/>
              </a:solidFill>
            </a:endParaRPr>
          </a:p>
        </p:txBody>
      </p:sp>
      <p:sp>
        <p:nvSpPr>
          <p:cNvPr id="16" name="Rounded Rectangle 15"/>
          <p:cNvSpPr/>
          <p:nvPr/>
        </p:nvSpPr>
        <p:spPr>
          <a:xfrm>
            <a:off x="2279177" y="4816387"/>
            <a:ext cx="1473958" cy="406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Save</a:t>
            </a:r>
            <a:endParaRPr lang="en-US" dirty="0">
              <a:solidFill>
                <a:prstClr val="white"/>
              </a:solidFill>
            </a:endParaRPr>
          </a:p>
        </p:txBody>
      </p:sp>
    </p:spTree>
    <p:extLst>
      <p:ext uri="{BB962C8B-B14F-4D97-AF65-F5344CB8AC3E}">
        <p14:creationId xmlns:p14="http://schemas.microsoft.com/office/powerpoint/2010/main" val="39884828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Controller Diagram</a:t>
            </a:r>
            <a:endParaRPr lang="en-US" b="1" dirty="0"/>
          </a:p>
        </p:txBody>
      </p:sp>
      <p:sp>
        <p:nvSpPr>
          <p:cNvPr id="4" name="Flowchart: Internal Storage 3"/>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ounded Rectangle 5"/>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7" name="Rounded Rectangle 6"/>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8" name="Rounded Rectangle 7"/>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9" name="Rounded Rectangle 8"/>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Vehicle</a:t>
            </a:r>
            <a:endParaRPr lang="en-US" sz="1600" dirty="0">
              <a:solidFill>
                <a:prstClr val="black"/>
              </a:solidFill>
            </a:endParaRPr>
          </a:p>
        </p:txBody>
      </p:sp>
      <p:sp>
        <p:nvSpPr>
          <p:cNvPr id="10" name="Rounded Rectangle 9"/>
          <p:cNvSpPr/>
          <p:nvPr/>
        </p:nvSpPr>
        <p:spPr>
          <a:xfrm>
            <a:off x="838196" y="3688192"/>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Driver List</a:t>
            </a:r>
            <a:endParaRPr lang="en-US" sz="1600" dirty="0">
              <a:solidFill>
                <a:prstClr val="black"/>
              </a:solidFill>
            </a:endParaRPr>
          </a:p>
        </p:txBody>
      </p:sp>
      <p:sp>
        <p:nvSpPr>
          <p:cNvPr id="12" name="Rounded Rectangle 11"/>
          <p:cNvSpPr/>
          <p:nvPr/>
        </p:nvSpPr>
        <p:spPr>
          <a:xfrm>
            <a:off x="838195" y="4102605"/>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Employee</a:t>
            </a:r>
            <a:endParaRPr lang="en-US" sz="1600" dirty="0">
              <a:solidFill>
                <a:prstClr val="black"/>
              </a:solidFill>
            </a:endParaRPr>
          </a:p>
        </p:txBody>
      </p:sp>
      <p:sp>
        <p:nvSpPr>
          <p:cNvPr id="11" name="Rounded Rectangle 10"/>
          <p:cNvSpPr/>
          <p:nvPr/>
        </p:nvSpPr>
        <p:spPr>
          <a:xfrm>
            <a:off x="838197" y="327377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Driver</a:t>
            </a:r>
            <a:endParaRPr lang="en-US" sz="1600" dirty="0">
              <a:solidFill>
                <a:prstClr val="black"/>
              </a:solidFill>
            </a:endParaRPr>
          </a:p>
        </p:txBody>
      </p:sp>
      <p:sp>
        <p:nvSpPr>
          <p:cNvPr id="13" name="Rounded Rectangle 12"/>
          <p:cNvSpPr/>
          <p:nvPr/>
        </p:nvSpPr>
        <p:spPr>
          <a:xfrm>
            <a:off x="838198" y="286771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Vehicle List</a:t>
            </a:r>
            <a:endParaRPr lang="en-US" sz="1600" dirty="0">
              <a:solidFill>
                <a:prstClr val="black"/>
              </a:solidFill>
            </a:endParaRPr>
          </a:p>
        </p:txBody>
      </p:sp>
      <p:sp>
        <p:nvSpPr>
          <p:cNvPr id="14" name="Rounded Rectangle 13"/>
          <p:cNvSpPr/>
          <p:nvPr/>
        </p:nvSpPr>
        <p:spPr>
          <a:xfrm>
            <a:off x="838195" y="4710540"/>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Employee List</a:t>
            </a:r>
            <a:endParaRPr lang="en-US" sz="1600" dirty="0">
              <a:solidFill>
                <a:prstClr val="black"/>
              </a:solidFill>
            </a:endParaRPr>
          </a:p>
        </p:txBody>
      </p:sp>
      <p:sp>
        <p:nvSpPr>
          <p:cNvPr id="15" name="Rounded Rectangle 14"/>
          <p:cNvSpPr/>
          <p:nvPr/>
        </p:nvSpPr>
        <p:spPr>
          <a:xfrm>
            <a:off x="2279177" y="2472856"/>
            <a:ext cx="2674960"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a:t>
            </a:r>
            <a:r>
              <a:rPr lang="en-US" dirty="0" smtClean="0">
                <a:solidFill>
                  <a:prstClr val="white"/>
                </a:solidFill>
              </a:rPr>
              <a:t>&gt;</a:t>
            </a:r>
            <a:r>
              <a:rPr lang="en-US" dirty="0" smtClean="0">
                <a:solidFill>
                  <a:prstClr val="black"/>
                </a:solidFill>
              </a:rPr>
              <a:t>Driver </a:t>
            </a:r>
            <a:r>
              <a:rPr lang="en-US" dirty="0" smtClean="0">
                <a:solidFill>
                  <a:prstClr val="black"/>
                </a:solidFill>
              </a:rPr>
              <a:t>List</a:t>
            </a:r>
            <a:endParaRPr lang="en-US" dirty="0">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706151962"/>
              </p:ext>
            </p:extLst>
          </p:nvPr>
        </p:nvGraphicFramePr>
        <p:xfrm>
          <a:off x="2279177" y="3131192"/>
          <a:ext cx="8911992" cy="1483360"/>
        </p:xfrm>
        <a:graphic>
          <a:graphicData uri="http://schemas.openxmlformats.org/drawingml/2006/table">
            <a:tbl>
              <a:tblPr firstRow="1" bandRow="1">
                <a:tableStyleId>{F5AB1C69-6EDB-4FF4-983F-18BD219EF322}</a:tableStyleId>
              </a:tblPr>
              <a:tblGrid>
                <a:gridCol w="668739"/>
                <a:gridCol w="1228299"/>
                <a:gridCol w="1501254"/>
                <a:gridCol w="1276066"/>
                <a:gridCol w="1276066"/>
                <a:gridCol w="2961568"/>
              </a:tblGrid>
              <a:tr h="370840">
                <a:tc>
                  <a:txBody>
                    <a:bodyPr/>
                    <a:lstStyle/>
                    <a:p>
                      <a:r>
                        <a:rPr lang="en-US" dirty="0" smtClean="0"/>
                        <a:t>SL</a:t>
                      </a:r>
                      <a:endParaRPr lang="en-US" dirty="0"/>
                    </a:p>
                  </a:txBody>
                  <a:tcPr/>
                </a:tc>
                <a:tc>
                  <a:txBody>
                    <a:bodyPr/>
                    <a:lstStyle/>
                    <a:p>
                      <a:r>
                        <a:rPr lang="en-US" dirty="0" smtClean="0"/>
                        <a:t>Name</a:t>
                      </a:r>
                      <a:endParaRPr lang="en-US" dirty="0"/>
                    </a:p>
                  </a:txBody>
                  <a:tcPr/>
                </a:tc>
                <a:tc>
                  <a:txBody>
                    <a:bodyPr/>
                    <a:lstStyle/>
                    <a:p>
                      <a:r>
                        <a:rPr lang="en-US" dirty="0" smtClean="0"/>
                        <a:t>Mobile No</a:t>
                      </a:r>
                      <a:endParaRPr lang="en-US" dirty="0"/>
                    </a:p>
                  </a:txBody>
                  <a:tcPr/>
                </a:tc>
                <a:tc>
                  <a:txBody>
                    <a:bodyPr/>
                    <a:lstStyle/>
                    <a:p>
                      <a:r>
                        <a:rPr lang="en-US" dirty="0" smtClean="0"/>
                        <a:t>DL</a:t>
                      </a:r>
                      <a:endParaRPr lang="en-US" dirty="0"/>
                    </a:p>
                  </a:txBody>
                  <a:tcPr/>
                </a:tc>
                <a:tc>
                  <a:txBody>
                    <a:bodyPr/>
                    <a:lstStyle/>
                    <a:p>
                      <a:r>
                        <a:rPr lang="en-US" dirty="0" smtClean="0"/>
                        <a:t>Address</a:t>
                      </a:r>
                      <a:endParaRPr lang="en-US" dirty="0"/>
                    </a:p>
                  </a:txBody>
                  <a:tcPr/>
                </a:tc>
                <a:tc>
                  <a:txBody>
                    <a:bodyPr/>
                    <a:lstStyle/>
                    <a:p>
                      <a:r>
                        <a:rPr lang="en-US" dirty="0" smtClean="0"/>
                        <a:t>Action</a:t>
                      </a:r>
                      <a:endParaRPr lang="en-US" dirty="0"/>
                    </a:p>
                  </a:txBody>
                  <a:tcPr/>
                </a:tc>
              </a:tr>
              <a:tr h="370840">
                <a:tc>
                  <a:txBody>
                    <a:bodyPr/>
                    <a:lstStyle/>
                    <a:p>
                      <a:r>
                        <a:rPr lang="en-US" dirty="0" smtClean="0"/>
                        <a:t>01</a:t>
                      </a:r>
                      <a:endParaRPr lang="en-US" dirty="0"/>
                    </a:p>
                  </a:txBody>
                  <a:tcPr/>
                </a:tc>
                <a:tc>
                  <a:txBody>
                    <a:bodyPr/>
                    <a:lstStyle/>
                    <a:p>
                      <a:r>
                        <a:rPr lang="en-US" dirty="0" smtClean="0"/>
                        <a:t>A</a:t>
                      </a:r>
                      <a:endParaRPr lang="en-US" dirty="0"/>
                    </a:p>
                  </a:txBody>
                  <a:tcPr/>
                </a:tc>
                <a:tc>
                  <a:txBody>
                    <a:bodyPr/>
                    <a:lstStyle/>
                    <a:p>
                      <a:r>
                        <a:rPr lang="en-US" dirty="0" smtClean="0"/>
                        <a:t>222</a:t>
                      </a:r>
                      <a:endParaRPr lang="en-US" dirty="0"/>
                    </a:p>
                  </a:txBody>
                  <a:tcPr/>
                </a:tc>
                <a:tc>
                  <a:txBody>
                    <a:bodyPr/>
                    <a:lstStyle/>
                    <a:p>
                      <a:r>
                        <a:rPr lang="en-US" dirty="0" smtClean="0"/>
                        <a:t>H-123</a:t>
                      </a:r>
                      <a:endParaRPr lang="en-US" dirty="0"/>
                    </a:p>
                  </a:txBody>
                  <a:tcPr/>
                </a:tc>
                <a:tc>
                  <a:txBody>
                    <a:bodyPr/>
                    <a:lstStyle/>
                    <a:p>
                      <a:r>
                        <a:rPr lang="en-US" dirty="0" err="1" smtClean="0"/>
                        <a:t>aaa</a:t>
                      </a:r>
                      <a:endParaRPr lang="en-US" dirty="0"/>
                    </a:p>
                  </a:txBody>
                  <a:tcPr/>
                </a:tc>
                <a:tc>
                  <a:txBody>
                    <a:bodyPr/>
                    <a:lstStyle/>
                    <a:p>
                      <a:endParaRPr lang="en-US" dirty="0"/>
                    </a:p>
                  </a:txBody>
                  <a:tcPr/>
                </a:tc>
              </a:tr>
              <a:tr h="370840">
                <a:tc>
                  <a:txBody>
                    <a:bodyPr/>
                    <a:lstStyle/>
                    <a:p>
                      <a:r>
                        <a:rPr lang="en-US" dirty="0" smtClean="0"/>
                        <a:t>02</a:t>
                      </a:r>
                      <a:endParaRPr lang="en-US" dirty="0"/>
                    </a:p>
                  </a:txBody>
                  <a:tcPr/>
                </a:tc>
                <a:tc>
                  <a:txBody>
                    <a:bodyPr/>
                    <a:lstStyle/>
                    <a:p>
                      <a:r>
                        <a:rPr lang="en-US" dirty="0" smtClean="0"/>
                        <a:t>B</a:t>
                      </a:r>
                      <a:endParaRPr lang="en-US" dirty="0"/>
                    </a:p>
                  </a:txBody>
                  <a:tcPr/>
                </a:tc>
                <a:tc>
                  <a:txBody>
                    <a:bodyPr/>
                    <a:lstStyle/>
                    <a:p>
                      <a:r>
                        <a:rPr lang="en-US" dirty="0" smtClean="0"/>
                        <a:t>3333</a:t>
                      </a:r>
                      <a:endParaRPr lang="en-US" dirty="0"/>
                    </a:p>
                  </a:txBody>
                  <a:tcPr/>
                </a:tc>
                <a:tc>
                  <a:txBody>
                    <a:bodyPr/>
                    <a:lstStyle/>
                    <a:p>
                      <a:r>
                        <a:rPr lang="en-US" dirty="0" smtClean="0"/>
                        <a:t>CL-123</a:t>
                      </a:r>
                      <a:endParaRPr lang="en-US" dirty="0"/>
                    </a:p>
                  </a:txBody>
                  <a:tcPr/>
                </a:tc>
                <a:tc>
                  <a:txBody>
                    <a:bodyPr/>
                    <a:lstStyle/>
                    <a:p>
                      <a:r>
                        <a:rPr lang="en-US" dirty="0" err="1" smtClean="0"/>
                        <a:t>bbb</a:t>
                      </a:r>
                      <a:endParaRPr lang="en-US" dirty="0"/>
                    </a:p>
                  </a:txBody>
                  <a:tcPr/>
                </a:tc>
                <a:tc>
                  <a:txBody>
                    <a:bodyPr/>
                    <a:lstStyle/>
                    <a:p>
                      <a:endParaRPr lang="en-US" dirty="0"/>
                    </a:p>
                  </a:txBody>
                  <a:tcPr/>
                </a:tc>
              </a:tr>
              <a:tr h="370840">
                <a:tc>
                  <a:txBody>
                    <a:bodyPr/>
                    <a:lstStyle/>
                    <a:p>
                      <a:r>
                        <a:rPr lang="en-US" dirty="0" smtClean="0"/>
                        <a:t>03</a:t>
                      </a:r>
                      <a:endParaRPr lang="en-US" dirty="0"/>
                    </a:p>
                  </a:txBody>
                  <a:tcPr/>
                </a:tc>
                <a:tc>
                  <a:txBody>
                    <a:bodyPr/>
                    <a:lstStyle/>
                    <a:p>
                      <a:r>
                        <a:rPr lang="en-US" dirty="0" smtClean="0"/>
                        <a:t>C</a:t>
                      </a:r>
                      <a:endParaRPr lang="en-US" dirty="0"/>
                    </a:p>
                  </a:txBody>
                  <a:tcPr/>
                </a:tc>
                <a:tc>
                  <a:txBody>
                    <a:bodyPr/>
                    <a:lstStyle/>
                    <a:p>
                      <a:r>
                        <a:rPr lang="en-US" dirty="0" smtClean="0"/>
                        <a:t>4444</a:t>
                      </a:r>
                      <a:endParaRPr lang="en-US" dirty="0"/>
                    </a:p>
                  </a:txBody>
                  <a:tcPr/>
                </a:tc>
                <a:tc>
                  <a:txBody>
                    <a:bodyPr/>
                    <a:lstStyle/>
                    <a:p>
                      <a:r>
                        <a:rPr lang="en-US" dirty="0" smtClean="0"/>
                        <a:t>L-123</a:t>
                      </a:r>
                      <a:endParaRPr lang="en-US" dirty="0"/>
                    </a:p>
                  </a:txBody>
                  <a:tcPr/>
                </a:tc>
                <a:tc>
                  <a:txBody>
                    <a:bodyPr/>
                    <a:lstStyle/>
                    <a:p>
                      <a:r>
                        <a:rPr lang="en-US" dirty="0" smtClean="0"/>
                        <a:t>ccc</a:t>
                      </a:r>
                      <a:endParaRPr lang="en-US" dirty="0"/>
                    </a:p>
                  </a:txBody>
                  <a:tcPr/>
                </a:tc>
                <a:tc>
                  <a:txBody>
                    <a:bodyPr/>
                    <a:lstStyle/>
                    <a:p>
                      <a:endParaRPr lang="en-US" dirty="0"/>
                    </a:p>
                  </a:txBody>
                  <a:tcPr/>
                </a:tc>
              </a:tr>
            </a:tbl>
          </a:graphicData>
        </a:graphic>
      </p:graphicFrame>
      <p:sp>
        <p:nvSpPr>
          <p:cNvPr id="16" name="Rounded Rectangle 15"/>
          <p:cNvSpPr/>
          <p:nvPr/>
        </p:nvSpPr>
        <p:spPr>
          <a:xfrm>
            <a:off x="8338785" y="3524340"/>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Edit</a:t>
            </a:r>
            <a:endParaRPr lang="en-US" dirty="0">
              <a:solidFill>
                <a:prstClr val="white"/>
              </a:solidFill>
            </a:endParaRPr>
          </a:p>
        </p:txBody>
      </p:sp>
      <p:sp>
        <p:nvSpPr>
          <p:cNvPr id="17" name="Rounded Rectangle 16"/>
          <p:cNvSpPr/>
          <p:nvPr/>
        </p:nvSpPr>
        <p:spPr>
          <a:xfrm>
            <a:off x="9307205" y="3524340"/>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Details</a:t>
            </a:r>
            <a:endParaRPr lang="en-US" dirty="0">
              <a:solidFill>
                <a:prstClr val="white"/>
              </a:solidFill>
            </a:endParaRPr>
          </a:p>
        </p:txBody>
      </p:sp>
      <p:sp>
        <p:nvSpPr>
          <p:cNvPr id="18" name="Rounded Rectangle 17"/>
          <p:cNvSpPr/>
          <p:nvPr/>
        </p:nvSpPr>
        <p:spPr>
          <a:xfrm>
            <a:off x="10275625" y="3535459"/>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Delete</a:t>
            </a:r>
            <a:endParaRPr lang="en-US" dirty="0">
              <a:solidFill>
                <a:prstClr val="white"/>
              </a:solidFill>
            </a:endParaRPr>
          </a:p>
        </p:txBody>
      </p:sp>
      <p:sp>
        <p:nvSpPr>
          <p:cNvPr id="19" name="Rounded Rectangle 18"/>
          <p:cNvSpPr/>
          <p:nvPr/>
        </p:nvSpPr>
        <p:spPr>
          <a:xfrm>
            <a:off x="8338785" y="3910778"/>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Edit</a:t>
            </a:r>
            <a:endParaRPr lang="en-US" dirty="0">
              <a:solidFill>
                <a:prstClr val="white"/>
              </a:solidFill>
            </a:endParaRPr>
          </a:p>
        </p:txBody>
      </p:sp>
      <p:sp>
        <p:nvSpPr>
          <p:cNvPr id="20" name="Rounded Rectangle 19"/>
          <p:cNvSpPr/>
          <p:nvPr/>
        </p:nvSpPr>
        <p:spPr>
          <a:xfrm>
            <a:off x="9307205" y="3910778"/>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Details</a:t>
            </a:r>
            <a:endParaRPr lang="en-US" dirty="0">
              <a:solidFill>
                <a:prstClr val="white"/>
              </a:solidFill>
            </a:endParaRPr>
          </a:p>
        </p:txBody>
      </p:sp>
      <p:sp>
        <p:nvSpPr>
          <p:cNvPr id="21" name="Rounded Rectangle 20"/>
          <p:cNvSpPr/>
          <p:nvPr/>
        </p:nvSpPr>
        <p:spPr>
          <a:xfrm>
            <a:off x="10275625" y="3921897"/>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Delete</a:t>
            </a:r>
            <a:endParaRPr lang="en-US" dirty="0">
              <a:solidFill>
                <a:prstClr val="white"/>
              </a:solidFill>
            </a:endParaRPr>
          </a:p>
        </p:txBody>
      </p:sp>
      <p:sp>
        <p:nvSpPr>
          <p:cNvPr id="22" name="Rounded Rectangle 21"/>
          <p:cNvSpPr/>
          <p:nvPr/>
        </p:nvSpPr>
        <p:spPr>
          <a:xfrm>
            <a:off x="8338785" y="4297216"/>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Edit</a:t>
            </a:r>
            <a:endParaRPr lang="en-US" dirty="0">
              <a:solidFill>
                <a:prstClr val="white"/>
              </a:solidFill>
            </a:endParaRPr>
          </a:p>
        </p:txBody>
      </p:sp>
      <p:sp>
        <p:nvSpPr>
          <p:cNvPr id="23" name="Rounded Rectangle 22"/>
          <p:cNvSpPr/>
          <p:nvPr/>
        </p:nvSpPr>
        <p:spPr>
          <a:xfrm>
            <a:off x="9307205" y="4297216"/>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Details</a:t>
            </a:r>
            <a:endParaRPr lang="en-US" dirty="0">
              <a:solidFill>
                <a:prstClr val="white"/>
              </a:solidFill>
            </a:endParaRPr>
          </a:p>
        </p:txBody>
      </p:sp>
      <p:sp>
        <p:nvSpPr>
          <p:cNvPr id="24" name="Rounded Rectangle 23"/>
          <p:cNvSpPr/>
          <p:nvPr/>
        </p:nvSpPr>
        <p:spPr>
          <a:xfrm>
            <a:off x="10275625" y="4308335"/>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Delete</a:t>
            </a:r>
            <a:endParaRPr lang="en-US" dirty="0">
              <a:solidFill>
                <a:prstClr val="white"/>
              </a:solidFill>
            </a:endParaRPr>
          </a:p>
        </p:txBody>
      </p:sp>
      <p:sp>
        <p:nvSpPr>
          <p:cNvPr id="25" name="Rounded Rectangle 24"/>
          <p:cNvSpPr/>
          <p:nvPr/>
        </p:nvSpPr>
        <p:spPr>
          <a:xfrm>
            <a:off x="8529852" y="2485580"/>
            <a:ext cx="2661315" cy="3684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prstClr val="black"/>
                </a:solidFill>
              </a:rPr>
              <a:t>Search</a:t>
            </a:r>
            <a:endParaRPr lang="en-US" sz="1600" dirty="0">
              <a:solidFill>
                <a:prstClr val="black"/>
              </a:solidFill>
            </a:endParaRPr>
          </a:p>
        </p:txBody>
      </p:sp>
      <p:sp>
        <p:nvSpPr>
          <p:cNvPr id="26" name="Rounded Rectangle 25"/>
          <p:cNvSpPr/>
          <p:nvPr/>
        </p:nvSpPr>
        <p:spPr>
          <a:xfrm>
            <a:off x="4210192" y="5807513"/>
            <a:ext cx="929152" cy="2154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t>
            </a:r>
            <a:r>
              <a:rPr lang="en-US" sz="1400" dirty="0" smtClean="0">
                <a:solidFill>
                  <a:schemeClr val="tx1"/>
                </a:solidFill>
              </a:rPr>
              <a:t>revious</a:t>
            </a:r>
            <a:endParaRPr lang="en-US" dirty="0">
              <a:solidFill>
                <a:schemeClr val="tx1"/>
              </a:solidFill>
            </a:endParaRPr>
          </a:p>
        </p:txBody>
      </p:sp>
      <p:sp>
        <p:nvSpPr>
          <p:cNvPr id="27" name="Rounded Rectangle 26"/>
          <p:cNvSpPr/>
          <p:nvPr/>
        </p:nvSpPr>
        <p:spPr>
          <a:xfrm>
            <a:off x="5679122" y="5807513"/>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8" name="Rounded Rectangle 27"/>
          <p:cNvSpPr/>
          <p:nvPr/>
        </p:nvSpPr>
        <p:spPr>
          <a:xfrm>
            <a:off x="6512876" y="5811467"/>
            <a:ext cx="856958" cy="2154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Next</a:t>
            </a:r>
            <a:endParaRPr lang="en-US" dirty="0">
              <a:solidFill>
                <a:schemeClr val="tx1"/>
              </a:solidFill>
            </a:endParaRPr>
          </a:p>
        </p:txBody>
      </p:sp>
      <p:sp>
        <p:nvSpPr>
          <p:cNvPr id="29" name="Rounded Rectangle 28"/>
          <p:cNvSpPr/>
          <p:nvPr/>
        </p:nvSpPr>
        <p:spPr>
          <a:xfrm>
            <a:off x="5212110" y="5807513"/>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30" name="Rounded Rectangle 29"/>
          <p:cNvSpPr/>
          <p:nvPr/>
        </p:nvSpPr>
        <p:spPr>
          <a:xfrm>
            <a:off x="6095999" y="5811467"/>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494502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Controller Diagram</a:t>
            </a:r>
            <a:endParaRPr lang="en-US" b="1" dirty="0"/>
          </a:p>
        </p:txBody>
      </p:sp>
      <p:sp>
        <p:nvSpPr>
          <p:cNvPr id="4" name="Flowchart: Internal Storage 3"/>
          <p:cNvSpPr/>
          <p:nvPr/>
        </p:nvSpPr>
        <p:spPr>
          <a:xfrm>
            <a:off x="838195" y="1897040"/>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ounded Rectangle 5"/>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7" name="Rounded Rectangle 6"/>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8" name="Rounded Rectangle 7"/>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9" name="Rounded Rectangle 8"/>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Vehicle</a:t>
            </a:r>
            <a:endParaRPr lang="en-US" sz="1600" dirty="0">
              <a:solidFill>
                <a:prstClr val="black"/>
              </a:solidFill>
            </a:endParaRPr>
          </a:p>
        </p:txBody>
      </p:sp>
      <p:sp>
        <p:nvSpPr>
          <p:cNvPr id="10" name="Rounded Rectangle 9"/>
          <p:cNvSpPr/>
          <p:nvPr/>
        </p:nvSpPr>
        <p:spPr>
          <a:xfrm>
            <a:off x="838196" y="3688192"/>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Driver List</a:t>
            </a:r>
            <a:endParaRPr lang="en-US" sz="1600" dirty="0">
              <a:solidFill>
                <a:prstClr val="black"/>
              </a:solidFill>
            </a:endParaRPr>
          </a:p>
        </p:txBody>
      </p:sp>
      <p:sp>
        <p:nvSpPr>
          <p:cNvPr id="12" name="Rounded Rectangle 11"/>
          <p:cNvSpPr/>
          <p:nvPr/>
        </p:nvSpPr>
        <p:spPr>
          <a:xfrm>
            <a:off x="838195" y="4102605"/>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Employee</a:t>
            </a:r>
            <a:endParaRPr lang="en-US" sz="1600" dirty="0">
              <a:solidFill>
                <a:prstClr val="black"/>
              </a:solidFill>
            </a:endParaRPr>
          </a:p>
        </p:txBody>
      </p:sp>
      <p:sp>
        <p:nvSpPr>
          <p:cNvPr id="11" name="Rounded Rectangle 10"/>
          <p:cNvSpPr/>
          <p:nvPr/>
        </p:nvSpPr>
        <p:spPr>
          <a:xfrm>
            <a:off x="838197" y="327377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Driver</a:t>
            </a:r>
            <a:endParaRPr lang="en-US" sz="1600" dirty="0">
              <a:solidFill>
                <a:prstClr val="black"/>
              </a:solidFill>
            </a:endParaRPr>
          </a:p>
        </p:txBody>
      </p:sp>
      <p:sp>
        <p:nvSpPr>
          <p:cNvPr id="13" name="Rounded Rectangle 12"/>
          <p:cNvSpPr/>
          <p:nvPr/>
        </p:nvSpPr>
        <p:spPr>
          <a:xfrm>
            <a:off x="838198" y="286771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Vehicle List</a:t>
            </a:r>
            <a:endParaRPr lang="en-US" sz="1600" dirty="0">
              <a:solidFill>
                <a:prstClr val="black"/>
              </a:solidFill>
            </a:endParaRPr>
          </a:p>
        </p:txBody>
      </p:sp>
      <p:sp>
        <p:nvSpPr>
          <p:cNvPr id="14" name="Rounded Rectangle 13"/>
          <p:cNvSpPr/>
          <p:nvPr/>
        </p:nvSpPr>
        <p:spPr>
          <a:xfrm>
            <a:off x="838195" y="4710540"/>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Employee List</a:t>
            </a:r>
            <a:endParaRPr lang="en-US" sz="1600" dirty="0">
              <a:solidFill>
                <a:prstClr val="black"/>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540050652"/>
              </p:ext>
            </p:extLst>
          </p:nvPr>
        </p:nvGraphicFramePr>
        <p:xfrm>
          <a:off x="2264012" y="2946512"/>
          <a:ext cx="8128000" cy="741680"/>
        </p:xfrm>
        <a:graphic>
          <a:graphicData uri="http://schemas.openxmlformats.org/drawingml/2006/table">
            <a:tbl>
              <a:tblPr firstRow="1" bandRow="1">
                <a:tableStyleId>{F5AB1C69-6EDB-4FF4-983F-18BD219EF322}</a:tableStyleId>
              </a:tblPr>
              <a:tblGrid>
                <a:gridCol w="2499057"/>
                <a:gridCol w="5628943"/>
              </a:tblGrid>
              <a:tr h="370840">
                <a:tc>
                  <a:txBody>
                    <a:bodyPr/>
                    <a:lstStyle/>
                    <a:p>
                      <a:r>
                        <a:rPr lang="en-US" dirty="0" smtClean="0">
                          <a:solidFill>
                            <a:schemeClr val="tx1"/>
                          </a:solidFill>
                        </a:rPr>
                        <a:t>Department :</a:t>
                      </a:r>
                      <a:endParaRPr lang="en-US" dirty="0">
                        <a:solidFill>
                          <a:schemeClr val="tx1"/>
                        </a:solidFill>
                      </a:endParaRPr>
                    </a:p>
                  </a:txBody>
                  <a:tcPr/>
                </a:tc>
                <a:tc>
                  <a:txBody>
                    <a:bodyPr/>
                    <a:lstStyle/>
                    <a:p>
                      <a:endParaRPr lang="en-US" dirty="0"/>
                    </a:p>
                  </a:txBody>
                  <a:tcPr/>
                </a:tc>
              </a:tr>
              <a:tr h="370840">
                <a:tc>
                  <a:txBody>
                    <a:bodyPr/>
                    <a:lstStyle/>
                    <a:p>
                      <a:r>
                        <a:rPr lang="en-US" dirty="0" smtClean="0">
                          <a:solidFill>
                            <a:schemeClr val="tx1"/>
                          </a:solidFill>
                        </a:rPr>
                        <a:t>Description :</a:t>
                      </a:r>
                      <a:endParaRPr lang="en-US" dirty="0">
                        <a:solidFill>
                          <a:schemeClr val="tx1"/>
                        </a:solidFill>
                      </a:endParaRPr>
                    </a:p>
                  </a:txBody>
                  <a:tcPr/>
                </a:tc>
                <a:tc>
                  <a:txBody>
                    <a:bodyPr/>
                    <a:lstStyle/>
                    <a:p>
                      <a:endParaRPr lang="en-US" dirty="0"/>
                    </a:p>
                  </a:txBody>
                  <a:tcPr/>
                </a:tc>
              </a:tr>
            </a:tbl>
          </a:graphicData>
        </a:graphic>
      </p:graphicFrame>
      <p:sp>
        <p:nvSpPr>
          <p:cNvPr id="15" name="Rounded Rectangle 14"/>
          <p:cNvSpPr/>
          <p:nvPr/>
        </p:nvSpPr>
        <p:spPr>
          <a:xfrm>
            <a:off x="2279177" y="2472856"/>
            <a:ext cx="2674960"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&gt; </a:t>
            </a:r>
            <a:r>
              <a:rPr lang="en-US" dirty="0" smtClean="0">
                <a:solidFill>
                  <a:prstClr val="black"/>
                </a:solidFill>
              </a:rPr>
              <a:t>Add </a:t>
            </a:r>
            <a:r>
              <a:rPr lang="en-US" dirty="0" smtClean="0">
                <a:solidFill>
                  <a:prstClr val="black"/>
                </a:solidFill>
              </a:rPr>
              <a:t>Department</a:t>
            </a:r>
            <a:endParaRPr lang="en-US" dirty="0">
              <a:solidFill>
                <a:prstClr val="black"/>
              </a:solidFill>
            </a:endParaRPr>
          </a:p>
        </p:txBody>
      </p:sp>
      <p:sp>
        <p:nvSpPr>
          <p:cNvPr id="16" name="Rounded Rectangle 15"/>
          <p:cNvSpPr/>
          <p:nvPr/>
        </p:nvSpPr>
        <p:spPr>
          <a:xfrm>
            <a:off x="2279177" y="4816387"/>
            <a:ext cx="1473958" cy="406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Save</a:t>
            </a:r>
            <a:endParaRPr lang="en-US" dirty="0">
              <a:solidFill>
                <a:prstClr val="white"/>
              </a:solidFill>
            </a:endParaRPr>
          </a:p>
        </p:txBody>
      </p:sp>
    </p:spTree>
    <p:extLst>
      <p:ext uri="{BB962C8B-B14F-4D97-AF65-F5344CB8AC3E}">
        <p14:creationId xmlns:p14="http://schemas.microsoft.com/office/powerpoint/2010/main" val="40733780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Controller Diagram</a:t>
            </a:r>
            <a:endParaRPr lang="en-US" b="1" dirty="0"/>
          </a:p>
        </p:txBody>
      </p:sp>
      <p:sp>
        <p:nvSpPr>
          <p:cNvPr id="4" name="Flowchart: Internal Storage 3"/>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ounded Rectangle 5"/>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7" name="Rounded Rectangle 6"/>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8" name="Rounded Rectangle 7"/>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9" name="Rounded Rectangle 8"/>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Vehicle</a:t>
            </a:r>
            <a:endParaRPr lang="en-US" sz="1600" dirty="0">
              <a:solidFill>
                <a:prstClr val="black"/>
              </a:solidFill>
            </a:endParaRPr>
          </a:p>
        </p:txBody>
      </p:sp>
      <p:sp>
        <p:nvSpPr>
          <p:cNvPr id="10" name="Rounded Rectangle 9"/>
          <p:cNvSpPr/>
          <p:nvPr/>
        </p:nvSpPr>
        <p:spPr>
          <a:xfrm>
            <a:off x="838196" y="3688192"/>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Driver List</a:t>
            </a:r>
            <a:endParaRPr lang="en-US" sz="1600" dirty="0">
              <a:solidFill>
                <a:prstClr val="black"/>
              </a:solidFill>
            </a:endParaRPr>
          </a:p>
        </p:txBody>
      </p:sp>
      <p:sp>
        <p:nvSpPr>
          <p:cNvPr id="12" name="Rounded Rectangle 11"/>
          <p:cNvSpPr/>
          <p:nvPr/>
        </p:nvSpPr>
        <p:spPr>
          <a:xfrm>
            <a:off x="838195" y="4102605"/>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Employee</a:t>
            </a:r>
            <a:endParaRPr lang="en-US" sz="1600" dirty="0">
              <a:solidFill>
                <a:prstClr val="black"/>
              </a:solidFill>
            </a:endParaRPr>
          </a:p>
        </p:txBody>
      </p:sp>
      <p:sp>
        <p:nvSpPr>
          <p:cNvPr id="11" name="Rounded Rectangle 10"/>
          <p:cNvSpPr/>
          <p:nvPr/>
        </p:nvSpPr>
        <p:spPr>
          <a:xfrm>
            <a:off x="838197" y="327377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Driver</a:t>
            </a:r>
            <a:endParaRPr lang="en-US" sz="1600" dirty="0">
              <a:solidFill>
                <a:prstClr val="black"/>
              </a:solidFill>
            </a:endParaRPr>
          </a:p>
        </p:txBody>
      </p:sp>
      <p:sp>
        <p:nvSpPr>
          <p:cNvPr id="13" name="Rounded Rectangle 12"/>
          <p:cNvSpPr/>
          <p:nvPr/>
        </p:nvSpPr>
        <p:spPr>
          <a:xfrm>
            <a:off x="838198" y="286771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Vehicle List</a:t>
            </a:r>
            <a:endParaRPr lang="en-US" sz="1600" dirty="0">
              <a:solidFill>
                <a:prstClr val="black"/>
              </a:solidFill>
            </a:endParaRPr>
          </a:p>
        </p:txBody>
      </p:sp>
      <p:sp>
        <p:nvSpPr>
          <p:cNvPr id="14" name="Rounded Rectangle 13"/>
          <p:cNvSpPr/>
          <p:nvPr/>
        </p:nvSpPr>
        <p:spPr>
          <a:xfrm>
            <a:off x="838195" y="4710540"/>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Employee List</a:t>
            </a:r>
            <a:endParaRPr lang="en-US" sz="1600" dirty="0">
              <a:solidFill>
                <a:prstClr val="black"/>
              </a:solidFill>
            </a:endParaRPr>
          </a:p>
        </p:txBody>
      </p:sp>
      <p:sp>
        <p:nvSpPr>
          <p:cNvPr id="15" name="Rounded Rectangle 14"/>
          <p:cNvSpPr/>
          <p:nvPr/>
        </p:nvSpPr>
        <p:spPr>
          <a:xfrm>
            <a:off x="2279177" y="2472856"/>
            <a:ext cx="2674960"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a:t>
            </a:r>
            <a:r>
              <a:rPr lang="en-US" dirty="0" smtClean="0">
                <a:solidFill>
                  <a:prstClr val="white"/>
                </a:solidFill>
              </a:rPr>
              <a:t>&gt;</a:t>
            </a:r>
            <a:r>
              <a:rPr lang="en-US" dirty="0" smtClean="0">
                <a:solidFill>
                  <a:prstClr val="black"/>
                </a:solidFill>
              </a:rPr>
              <a:t>Department </a:t>
            </a:r>
            <a:r>
              <a:rPr lang="en-US" dirty="0" smtClean="0">
                <a:solidFill>
                  <a:prstClr val="black"/>
                </a:solidFill>
              </a:rPr>
              <a:t>List</a:t>
            </a:r>
            <a:endParaRPr lang="en-US" dirty="0">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3165127"/>
              </p:ext>
            </p:extLst>
          </p:nvPr>
        </p:nvGraphicFramePr>
        <p:xfrm>
          <a:off x="2279177" y="3131192"/>
          <a:ext cx="8911990" cy="1483360"/>
        </p:xfrm>
        <a:graphic>
          <a:graphicData uri="http://schemas.openxmlformats.org/drawingml/2006/table">
            <a:tbl>
              <a:tblPr firstRow="1" bandRow="1">
                <a:tableStyleId>{F5AB1C69-6EDB-4FF4-983F-18BD219EF322}</a:tableStyleId>
              </a:tblPr>
              <a:tblGrid>
                <a:gridCol w="971494"/>
                <a:gridCol w="1784381"/>
                <a:gridCol w="1853772"/>
                <a:gridCol w="4302343"/>
              </a:tblGrid>
              <a:tr h="370840">
                <a:tc>
                  <a:txBody>
                    <a:bodyPr/>
                    <a:lstStyle/>
                    <a:p>
                      <a:r>
                        <a:rPr lang="en-US" dirty="0" smtClean="0"/>
                        <a:t>SL</a:t>
                      </a:r>
                      <a:endParaRPr lang="en-US" dirty="0"/>
                    </a:p>
                  </a:txBody>
                  <a:tcPr/>
                </a:tc>
                <a:tc>
                  <a:txBody>
                    <a:bodyPr/>
                    <a:lstStyle/>
                    <a:p>
                      <a:r>
                        <a:rPr lang="en-US" dirty="0" smtClean="0"/>
                        <a:t>Department</a:t>
                      </a:r>
                      <a:endParaRPr lang="en-US" dirty="0"/>
                    </a:p>
                  </a:txBody>
                  <a:tcPr/>
                </a:tc>
                <a:tc>
                  <a:txBody>
                    <a:bodyPr/>
                    <a:lstStyle/>
                    <a:p>
                      <a:r>
                        <a:rPr lang="en-US" dirty="0" smtClean="0"/>
                        <a:t>Description</a:t>
                      </a:r>
                      <a:endParaRPr lang="en-US" dirty="0"/>
                    </a:p>
                  </a:txBody>
                  <a:tcPr/>
                </a:tc>
                <a:tc>
                  <a:txBody>
                    <a:bodyPr/>
                    <a:lstStyle/>
                    <a:p>
                      <a:r>
                        <a:rPr lang="en-US" dirty="0" smtClean="0"/>
                        <a:t>Action</a:t>
                      </a:r>
                      <a:endParaRPr lang="en-US" dirty="0"/>
                    </a:p>
                  </a:txBody>
                  <a:tcPr/>
                </a:tc>
              </a:tr>
              <a:tr h="370840">
                <a:tc>
                  <a:txBody>
                    <a:bodyPr/>
                    <a:lstStyle/>
                    <a:p>
                      <a:r>
                        <a:rPr lang="en-US" dirty="0" smtClean="0"/>
                        <a:t>01</a:t>
                      </a:r>
                      <a:endParaRPr lang="en-US" dirty="0"/>
                    </a:p>
                  </a:txBody>
                  <a:tcPr/>
                </a:tc>
                <a:tc>
                  <a:txBody>
                    <a:bodyPr/>
                    <a:lstStyle/>
                    <a:p>
                      <a:r>
                        <a:rPr lang="en-US" dirty="0" smtClean="0"/>
                        <a:t>A</a:t>
                      </a:r>
                      <a:endParaRPr lang="en-US" dirty="0"/>
                    </a:p>
                  </a:txBody>
                  <a:tcPr/>
                </a:tc>
                <a:tc>
                  <a:txBody>
                    <a:bodyPr/>
                    <a:lstStyle/>
                    <a:p>
                      <a:r>
                        <a:rPr lang="en-US" dirty="0" smtClean="0"/>
                        <a:t>test</a:t>
                      </a:r>
                      <a:endParaRPr lang="en-US" dirty="0"/>
                    </a:p>
                  </a:txBody>
                  <a:tcPr/>
                </a:tc>
                <a:tc>
                  <a:txBody>
                    <a:bodyPr/>
                    <a:lstStyle/>
                    <a:p>
                      <a:endParaRPr lang="en-US" dirty="0"/>
                    </a:p>
                  </a:txBody>
                  <a:tcPr/>
                </a:tc>
              </a:tr>
              <a:tr h="370840">
                <a:tc>
                  <a:txBody>
                    <a:bodyPr/>
                    <a:lstStyle/>
                    <a:p>
                      <a:r>
                        <a:rPr lang="en-US" dirty="0" smtClean="0"/>
                        <a:t>02</a:t>
                      </a:r>
                      <a:endParaRPr lang="en-US" dirty="0"/>
                    </a:p>
                  </a:txBody>
                  <a:tcPr/>
                </a:tc>
                <a:tc>
                  <a:txBody>
                    <a:bodyPr/>
                    <a:lstStyle/>
                    <a:p>
                      <a:r>
                        <a:rPr lang="en-US" dirty="0" smtClean="0"/>
                        <a:t>B</a:t>
                      </a:r>
                      <a:endParaRPr lang="en-US" dirty="0"/>
                    </a:p>
                  </a:txBody>
                  <a:tcPr/>
                </a:tc>
                <a:tc>
                  <a:txBody>
                    <a:bodyPr/>
                    <a:lstStyle/>
                    <a:p>
                      <a:r>
                        <a:rPr lang="en-US" dirty="0" smtClean="0"/>
                        <a:t>Test</a:t>
                      </a:r>
                      <a:endParaRPr lang="en-US" dirty="0"/>
                    </a:p>
                  </a:txBody>
                  <a:tcPr/>
                </a:tc>
                <a:tc>
                  <a:txBody>
                    <a:bodyPr/>
                    <a:lstStyle/>
                    <a:p>
                      <a:endParaRPr lang="en-US" dirty="0"/>
                    </a:p>
                  </a:txBody>
                  <a:tcPr/>
                </a:tc>
              </a:tr>
              <a:tr h="370840">
                <a:tc>
                  <a:txBody>
                    <a:bodyPr/>
                    <a:lstStyle/>
                    <a:p>
                      <a:r>
                        <a:rPr lang="en-US" dirty="0" smtClean="0"/>
                        <a:t>03</a:t>
                      </a:r>
                      <a:endParaRPr lang="en-US" dirty="0"/>
                    </a:p>
                  </a:txBody>
                  <a:tcPr/>
                </a:tc>
                <a:tc>
                  <a:txBody>
                    <a:bodyPr/>
                    <a:lstStyle/>
                    <a:p>
                      <a:r>
                        <a:rPr lang="en-US" dirty="0" smtClean="0"/>
                        <a:t>C</a:t>
                      </a:r>
                      <a:endParaRPr lang="en-US" dirty="0"/>
                    </a:p>
                  </a:txBody>
                  <a:tcPr/>
                </a:tc>
                <a:tc>
                  <a:txBody>
                    <a:bodyPr/>
                    <a:lstStyle/>
                    <a:p>
                      <a:r>
                        <a:rPr lang="en-US" dirty="0" smtClean="0"/>
                        <a:t>test</a:t>
                      </a:r>
                      <a:endParaRPr lang="en-US" dirty="0"/>
                    </a:p>
                  </a:txBody>
                  <a:tcPr/>
                </a:tc>
                <a:tc>
                  <a:txBody>
                    <a:bodyPr/>
                    <a:lstStyle/>
                    <a:p>
                      <a:endParaRPr lang="en-US" dirty="0"/>
                    </a:p>
                  </a:txBody>
                  <a:tcPr/>
                </a:tc>
              </a:tr>
            </a:tbl>
          </a:graphicData>
        </a:graphic>
      </p:graphicFrame>
      <p:sp>
        <p:nvSpPr>
          <p:cNvPr id="16" name="Rounded Rectangle 15"/>
          <p:cNvSpPr/>
          <p:nvPr/>
        </p:nvSpPr>
        <p:spPr>
          <a:xfrm>
            <a:off x="8338785" y="3524340"/>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Edit</a:t>
            </a:r>
            <a:endParaRPr lang="en-US" dirty="0">
              <a:solidFill>
                <a:prstClr val="white"/>
              </a:solidFill>
            </a:endParaRPr>
          </a:p>
        </p:txBody>
      </p:sp>
      <p:sp>
        <p:nvSpPr>
          <p:cNvPr id="17" name="Rounded Rectangle 16"/>
          <p:cNvSpPr/>
          <p:nvPr/>
        </p:nvSpPr>
        <p:spPr>
          <a:xfrm>
            <a:off x="9307205" y="3524340"/>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Details</a:t>
            </a:r>
            <a:endParaRPr lang="en-US" dirty="0">
              <a:solidFill>
                <a:prstClr val="white"/>
              </a:solidFill>
            </a:endParaRPr>
          </a:p>
        </p:txBody>
      </p:sp>
      <p:sp>
        <p:nvSpPr>
          <p:cNvPr id="18" name="Rounded Rectangle 17"/>
          <p:cNvSpPr/>
          <p:nvPr/>
        </p:nvSpPr>
        <p:spPr>
          <a:xfrm>
            <a:off x="10275625" y="3535459"/>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Delete</a:t>
            </a:r>
            <a:endParaRPr lang="en-US" dirty="0">
              <a:solidFill>
                <a:prstClr val="white"/>
              </a:solidFill>
            </a:endParaRPr>
          </a:p>
        </p:txBody>
      </p:sp>
      <p:sp>
        <p:nvSpPr>
          <p:cNvPr id="19" name="Rounded Rectangle 18"/>
          <p:cNvSpPr/>
          <p:nvPr/>
        </p:nvSpPr>
        <p:spPr>
          <a:xfrm>
            <a:off x="8338785" y="3910778"/>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Edit</a:t>
            </a:r>
            <a:endParaRPr lang="en-US" dirty="0">
              <a:solidFill>
                <a:prstClr val="white"/>
              </a:solidFill>
            </a:endParaRPr>
          </a:p>
        </p:txBody>
      </p:sp>
      <p:sp>
        <p:nvSpPr>
          <p:cNvPr id="20" name="Rounded Rectangle 19"/>
          <p:cNvSpPr/>
          <p:nvPr/>
        </p:nvSpPr>
        <p:spPr>
          <a:xfrm>
            <a:off x="9307205" y="3910778"/>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Details</a:t>
            </a:r>
            <a:endParaRPr lang="en-US" dirty="0">
              <a:solidFill>
                <a:prstClr val="white"/>
              </a:solidFill>
            </a:endParaRPr>
          </a:p>
        </p:txBody>
      </p:sp>
      <p:sp>
        <p:nvSpPr>
          <p:cNvPr id="21" name="Rounded Rectangle 20"/>
          <p:cNvSpPr/>
          <p:nvPr/>
        </p:nvSpPr>
        <p:spPr>
          <a:xfrm>
            <a:off x="10275625" y="3921897"/>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Delete</a:t>
            </a:r>
            <a:endParaRPr lang="en-US" dirty="0">
              <a:solidFill>
                <a:prstClr val="white"/>
              </a:solidFill>
            </a:endParaRPr>
          </a:p>
        </p:txBody>
      </p:sp>
      <p:sp>
        <p:nvSpPr>
          <p:cNvPr id="22" name="Rounded Rectangle 21"/>
          <p:cNvSpPr/>
          <p:nvPr/>
        </p:nvSpPr>
        <p:spPr>
          <a:xfrm>
            <a:off x="8338785" y="4297216"/>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Edit</a:t>
            </a:r>
            <a:endParaRPr lang="en-US" dirty="0">
              <a:solidFill>
                <a:prstClr val="white"/>
              </a:solidFill>
            </a:endParaRPr>
          </a:p>
        </p:txBody>
      </p:sp>
      <p:sp>
        <p:nvSpPr>
          <p:cNvPr id="23" name="Rounded Rectangle 22"/>
          <p:cNvSpPr/>
          <p:nvPr/>
        </p:nvSpPr>
        <p:spPr>
          <a:xfrm>
            <a:off x="9307205" y="4297216"/>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Details</a:t>
            </a:r>
            <a:endParaRPr lang="en-US" dirty="0">
              <a:solidFill>
                <a:prstClr val="white"/>
              </a:solidFill>
            </a:endParaRPr>
          </a:p>
        </p:txBody>
      </p:sp>
      <p:sp>
        <p:nvSpPr>
          <p:cNvPr id="24" name="Rounded Rectangle 23"/>
          <p:cNvSpPr/>
          <p:nvPr/>
        </p:nvSpPr>
        <p:spPr>
          <a:xfrm>
            <a:off x="10275625" y="4308335"/>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Delete</a:t>
            </a:r>
            <a:endParaRPr lang="en-US" dirty="0">
              <a:solidFill>
                <a:prstClr val="white"/>
              </a:solidFill>
            </a:endParaRPr>
          </a:p>
        </p:txBody>
      </p:sp>
      <p:sp>
        <p:nvSpPr>
          <p:cNvPr id="25" name="Rounded Rectangle 24"/>
          <p:cNvSpPr/>
          <p:nvPr/>
        </p:nvSpPr>
        <p:spPr>
          <a:xfrm>
            <a:off x="8529852" y="2485580"/>
            <a:ext cx="2661315" cy="3684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prstClr val="black"/>
                </a:solidFill>
              </a:rPr>
              <a:t>Search</a:t>
            </a:r>
            <a:endParaRPr lang="en-US" sz="1600" dirty="0">
              <a:solidFill>
                <a:prstClr val="black"/>
              </a:solidFill>
            </a:endParaRPr>
          </a:p>
        </p:txBody>
      </p:sp>
      <p:sp>
        <p:nvSpPr>
          <p:cNvPr id="26" name="Rounded Rectangle 25"/>
          <p:cNvSpPr/>
          <p:nvPr/>
        </p:nvSpPr>
        <p:spPr>
          <a:xfrm>
            <a:off x="4210192" y="5807513"/>
            <a:ext cx="929152" cy="2154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black"/>
                </a:solidFill>
              </a:rPr>
              <a:t>P</a:t>
            </a:r>
            <a:r>
              <a:rPr lang="en-US" sz="1400" dirty="0" smtClean="0">
                <a:solidFill>
                  <a:prstClr val="black"/>
                </a:solidFill>
              </a:rPr>
              <a:t>revious</a:t>
            </a:r>
            <a:endParaRPr lang="en-US" dirty="0">
              <a:solidFill>
                <a:prstClr val="black"/>
              </a:solidFill>
            </a:endParaRPr>
          </a:p>
        </p:txBody>
      </p:sp>
      <p:sp>
        <p:nvSpPr>
          <p:cNvPr id="27" name="Rounded Rectangle 26"/>
          <p:cNvSpPr/>
          <p:nvPr/>
        </p:nvSpPr>
        <p:spPr>
          <a:xfrm>
            <a:off x="5679122" y="5807513"/>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2</a:t>
            </a:r>
            <a:endParaRPr lang="en-US" dirty="0">
              <a:solidFill>
                <a:prstClr val="black"/>
              </a:solidFill>
            </a:endParaRPr>
          </a:p>
        </p:txBody>
      </p:sp>
      <p:sp>
        <p:nvSpPr>
          <p:cNvPr id="28" name="Rounded Rectangle 27"/>
          <p:cNvSpPr/>
          <p:nvPr/>
        </p:nvSpPr>
        <p:spPr>
          <a:xfrm>
            <a:off x="6512876" y="5811467"/>
            <a:ext cx="856958" cy="2154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black"/>
                </a:solidFill>
              </a:rPr>
              <a:t>Next</a:t>
            </a:r>
            <a:endParaRPr lang="en-US" dirty="0">
              <a:solidFill>
                <a:prstClr val="black"/>
              </a:solidFill>
            </a:endParaRPr>
          </a:p>
        </p:txBody>
      </p:sp>
      <p:sp>
        <p:nvSpPr>
          <p:cNvPr id="29" name="Rounded Rectangle 28"/>
          <p:cNvSpPr/>
          <p:nvPr/>
        </p:nvSpPr>
        <p:spPr>
          <a:xfrm>
            <a:off x="5212110" y="5807513"/>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1</a:t>
            </a:r>
          </a:p>
        </p:txBody>
      </p:sp>
      <p:sp>
        <p:nvSpPr>
          <p:cNvPr id="30" name="Rounded Rectangle 29"/>
          <p:cNvSpPr/>
          <p:nvPr/>
        </p:nvSpPr>
        <p:spPr>
          <a:xfrm>
            <a:off x="6095999" y="5811467"/>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40989313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Controller Diagram</a:t>
            </a:r>
            <a:endParaRPr lang="en-US" b="1" dirty="0"/>
          </a:p>
        </p:txBody>
      </p:sp>
      <p:sp>
        <p:nvSpPr>
          <p:cNvPr id="4" name="Flowchart: Internal Storage 3"/>
          <p:cNvSpPr/>
          <p:nvPr/>
        </p:nvSpPr>
        <p:spPr>
          <a:xfrm>
            <a:off x="838195" y="1897040"/>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ounded Rectangle 5"/>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7" name="Rounded Rectangle 6"/>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8" name="Rounded Rectangle 7"/>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9" name="Rounded Rectangle 8"/>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Vehicle</a:t>
            </a:r>
            <a:endParaRPr lang="en-US" sz="1600" dirty="0">
              <a:solidFill>
                <a:prstClr val="black"/>
              </a:solidFill>
            </a:endParaRPr>
          </a:p>
        </p:txBody>
      </p:sp>
      <p:sp>
        <p:nvSpPr>
          <p:cNvPr id="10" name="Rounded Rectangle 9"/>
          <p:cNvSpPr/>
          <p:nvPr/>
        </p:nvSpPr>
        <p:spPr>
          <a:xfrm>
            <a:off x="838196" y="3688192"/>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Driver List</a:t>
            </a:r>
            <a:endParaRPr lang="en-US" sz="1600" dirty="0">
              <a:solidFill>
                <a:prstClr val="black"/>
              </a:solidFill>
            </a:endParaRPr>
          </a:p>
        </p:txBody>
      </p:sp>
      <p:sp>
        <p:nvSpPr>
          <p:cNvPr id="12" name="Rounded Rectangle 11"/>
          <p:cNvSpPr/>
          <p:nvPr/>
        </p:nvSpPr>
        <p:spPr>
          <a:xfrm>
            <a:off x="838195" y="4102605"/>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Employee</a:t>
            </a:r>
            <a:endParaRPr lang="en-US" sz="1600" dirty="0">
              <a:solidFill>
                <a:prstClr val="black"/>
              </a:solidFill>
            </a:endParaRPr>
          </a:p>
        </p:txBody>
      </p:sp>
      <p:sp>
        <p:nvSpPr>
          <p:cNvPr id="11" name="Rounded Rectangle 10"/>
          <p:cNvSpPr/>
          <p:nvPr/>
        </p:nvSpPr>
        <p:spPr>
          <a:xfrm>
            <a:off x="838197" y="327377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Driver</a:t>
            </a:r>
            <a:endParaRPr lang="en-US" sz="1600" dirty="0">
              <a:solidFill>
                <a:prstClr val="black"/>
              </a:solidFill>
            </a:endParaRPr>
          </a:p>
        </p:txBody>
      </p:sp>
      <p:sp>
        <p:nvSpPr>
          <p:cNvPr id="13" name="Rounded Rectangle 12"/>
          <p:cNvSpPr/>
          <p:nvPr/>
        </p:nvSpPr>
        <p:spPr>
          <a:xfrm>
            <a:off x="838198" y="286771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Vehicle List</a:t>
            </a:r>
            <a:endParaRPr lang="en-US" sz="1600" dirty="0">
              <a:solidFill>
                <a:prstClr val="black"/>
              </a:solidFill>
            </a:endParaRPr>
          </a:p>
        </p:txBody>
      </p:sp>
      <p:sp>
        <p:nvSpPr>
          <p:cNvPr id="14" name="Rounded Rectangle 13"/>
          <p:cNvSpPr/>
          <p:nvPr/>
        </p:nvSpPr>
        <p:spPr>
          <a:xfrm>
            <a:off x="838195" y="4710540"/>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Employee List</a:t>
            </a:r>
            <a:endParaRPr lang="en-US" sz="1600" dirty="0">
              <a:solidFill>
                <a:prstClr val="black"/>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450602836"/>
              </p:ext>
            </p:extLst>
          </p:nvPr>
        </p:nvGraphicFramePr>
        <p:xfrm>
          <a:off x="2264012" y="2946512"/>
          <a:ext cx="8128000" cy="1112520"/>
        </p:xfrm>
        <a:graphic>
          <a:graphicData uri="http://schemas.openxmlformats.org/drawingml/2006/table">
            <a:tbl>
              <a:tblPr firstRow="1" bandRow="1">
                <a:tableStyleId>{F5AB1C69-6EDB-4FF4-983F-18BD219EF322}</a:tableStyleId>
              </a:tblPr>
              <a:tblGrid>
                <a:gridCol w="2499057"/>
                <a:gridCol w="5628943"/>
              </a:tblGrid>
              <a:tr h="370840">
                <a:tc>
                  <a:txBody>
                    <a:bodyPr/>
                    <a:lstStyle/>
                    <a:p>
                      <a:r>
                        <a:rPr lang="en-US" dirty="0" smtClean="0">
                          <a:solidFill>
                            <a:schemeClr val="tx1"/>
                          </a:solidFill>
                        </a:rPr>
                        <a:t>Department :</a:t>
                      </a:r>
                      <a:endParaRPr lang="en-US" dirty="0">
                        <a:solidFill>
                          <a:schemeClr val="tx1"/>
                        </a:solidFill>
                      </a:endParaRPr>
                    </a:p>
                  </a:txBody>
                  <a:tcPr/>
                </a:tc>
                <a:tc>
                  <a:txBody>
                    <a:bodyPr/>
                    <a:lstStyle/>
                    <a:p>
                      <a:endParaRPr lang="en-US" dirty="0"/>
                    </a:p>
                  </a:txBody>
                  <a:tcPr/>
                </a:tc>
              </a:tr>
              <a:tr h="370840">
                <a:tc>
                  <a:txBody>
                    <a:bodyPr/>
                    <a:lstStyle/>
                    <a:p>
                      <a:r>
                        <a:rPr lang="en-US" dirty="0" smtClean="0">
                          <a:solidFill>
                            <a:schemeClr val="tx1"/>
                          </a:solidFill>
                        </a:rPr>
                        <a:t>Designation :</a:t>
                      </a:r>
                      <a:endParaRPr lang="en-US" dirty="0">
                        <a:solidFill>
                          <a:schemeClr val="tx1"/>
                        </a:solidFill>
                      </a:endParaRPr>
                    </a:p>
                  </a:txBody>
                  <a:tcPr/>
                </a:tc>
                <a:tc>
                  <a:txBody>
                    <a:bodyPr/>
                    <a:lstStyle/>
                    <a:p>
                      <a:endParaRPr lang="en-US" dirty="0"/>
                    </a:p>
                  </a:txBody>
                  <a:tcPr/>
                </a:tc>
              </a:tr>
              <a:tr h="370840">
                <a:tc>
                  <a:txBody>
                    <a:bodyPr/>
                    <a:lstStyle/>
                    <a:p>
                      <a:r>
                        <a:rPr lang="en-US" dirty="0" smtClean="0">
                          <a:solidFill>
                            <a:schemeClr val="tx1"/>
                          </a:solidFill>
                        </a:rPr>
                        <a:t>Description :</a:t>
                      </a:r>
                      <a:endParaRPr lang="en-US" dirty="0">
                        <a:solidFill>
                          <a:schemeClr val="tx1"/>
                        </a:solidFill>
                      </a:endParaRPr>
                    </a:p>
                  </a:txBody>
                  <a:tcPr/>
                </a:tc>
                <a:tc>
                  <a:txBody>
                    <a:bodyPr/>
                    <a:lstStyle/>
                    <a:p>
                      <a:endParaRPr lang="en-US" dirty="0"/>
                    </a:p>
                  </a:txBody>
                  <a:tcPr/>
                </a:tc>
              </a:tr>
            </a:tbl>
          </a:graphicData>
        </a:graphic>
      </p:graphicFrame>
      <p:sp>
        <p:nvSpPr>
          <p:cNvPr id="15" name="Rounded Rectangle 14"/>
          <p:cNvSpPr/>
          <p:nvPr/>
        </p:nvSpPr>
        <p:spPr>
          <a:xfrm>
            <a:off x="2279177" y="2472856"/>
            <a:ext cx="2674960"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&gt; </a:t>
            </a:r>
            <a:r>
              <a:rPr lang="en-US" dirty="0" smtClean="0">
                <a:solidFill>
                  <a:prstClr val="black"/>
                </a:solidFill>
              </a:rPr>
              <a:t>Add </a:t>
            </a:r>
            <a:r>
              <a:rPr lang="en-US" dirty="0" smtClean="0">
                <a:solidFill>
                  <a:prstClr val="black"/>
                </a:solidFill>
              </a:rPr>
              <a:t>Designation</a:t>
            </a:r>
            <a:endParaRPr lang="en-US" dirty="0">
              <a:solidFill>
                <a:prstClr val="black"/>
              </a:solidFill>
            </a:endParaRPr>
          </a:p>
        </p:txBody>
      </p:sp>
      <p:sp>
        <p:nvSpPr>
          <p:cNvPr id="16" name="Rounded Rectangle 15"/>
          <p:cNvSpPr/>
          <p:nvPr/>
        </p:nvSpPr>
        <p:spPr>
          <a:xfrm>
            <a:off x="2279177" y="4816387"/>
            <a:ext cx="1473958" cy="406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Save</a:t>
            </a:r>
            <a:endParaRPr lang="en-US" dirty="0">
              <a:solidFill>
                <a:prstClr val="white"/>
              </a:solidFill>
            </a:endParaRPr>
          </a:p>
        </p:txBody>
      </p:sp>
      <p:sp>
        <p:nvSpPr>
          <p:cNvPr id="5" name="Flowchart: Merge 4"/>
          <p:cNvSpPr/>
          <p:nvPr/>
        </p:nvSpPr>
        <p:spPr>
          <a:xfrm>
            <a:off x="9908274" y="2985491"/>
            <a:ext cx="315043" cy="288288"/>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66449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Controller Diagram</a:t>
            </a:r>
            <a:endParaRPr lang="en-US" b="1" dirty="0"/>
          </a:p>
        </p:txBody>
      </p:sp>
      <p:sp>
        <p:nvSpPr>
          <p:cNvPr id="4" name="Flowchart: Internal Storage 3"/>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ounded Rectangle 5"/>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7" name="Rounded Rectangle 6"/>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8" name="Rounded Rectangle 7"/>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9" name="Rounded Rectangle 8"/>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Vehicle</a:t>
            </a:r>
            <a:endParaRPr lang="en-US" sz="1600" dirty="0">
              <a:solidFill>
                <a:prstClr val="black"/>
              </a:solidFill>
            </a:endParaRPr>
          </a:p>
        </p:txBody>
      </p:sp>
      <p:sp>
        <p:nvSpPr>
          <p:cNvPr id="10" name="Rounded Rectangle 9"/>
          <p:cNvSpPr/>
          <p:nvPr/>
        </p:nvSpPr>
        <p:spPr>
          <a:xfrm>
            <a:off x="838196" y="3688192"/>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Driver List</a:t>
            </a:r>
            <a:endParaRPr lang="en-US" sz="1600" dirty="0">
              <a:solidFill>
                <a:prstClr val="black"/>
              </a:solidFill>
            </a:endParaRPr>
          </a:p>
        </p:txBody>
      </p:sp>
      <p:sp>
        <p:nvSpPr>
          <p:cNvPr id="12" name="Rounded Rectangle 11"/>
          <p:cNvSpPr/>
          <p:nvPr/>
        </p:nvSpPr>
        <p:spPr>
          <a:xfrm>
            <a:off x="838195" y="4102605"/>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Employee</a:t>
            </a:r>
            <a:endParaRPr lang="en-US" sz="1600" dirty="0">
              <a:solidFill>
                <a:prstClr val="black"/>
              </a:solidFill>
            </a:endParaRPr>
          </a:p>
        </p:txBody>
      </p:sp>
      <p:sp>
        <p:nvSpPr>
          <p:cNvPr id="11" name="Rounded Rectangle 10"/>
          <p:cNvSpPr/>
          <p:nvPr/>
        </p:nvSpPr>
        <p:spPr>
          <a:xfrm>
            <a:off x="838197" y="327377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Driver</a:t>
            </a:r>
            <a:endParaRPr lang="en-US" sz="1600" dirty="0">
              <a:solidFill>
                <a:prstClr val="black"/>
              </a:solidFill>
            </a:endParaRPr>
          </a:p>
        </p:txBody>
      </p:sp>
      <p:sp>
        <p:nvSpPr>
          <p:cNvPr id="13" name="Rounded Rectangle 12"/>
          <p:cNvSpPr/>
          <p:nvPr/>
        </p:nvSpPr>
        <p:spPr>
          <a:xfrm>
            <a:off x="838198" y="286771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Vehicle List</a:t>
            </a:r>
            <a:endParaRPr lang="en-US" sz="1600" dirty="0">
              <a:solidFill>
                <a:prstClr val="black"/>
              </a:solidFill>
            </a:endParaRPr>
          </a:p>
        </p:txBody>
      </p:sp>
      <p:sp>
        <p:nvSpPr>
          <p:cNvPr id="14" name="Rounded Rectangle 13"/>
          <p:cNvSpPr/>
          <p:nvPr/>
        </p:nvSpPr>
        <p:spPr>
          <a:xfrm>
            <a:off x="838195" y="4710540"/>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Employee List</a:t>
            </a:r>
            <a:endParaRPr lang="en-US" sz="1600" dirty="0">
              <a:solidFill>
                <a:prstClr val="black"/>
              </a:solidFill>
            </a:endParaRPr>
          </a:p>
        </p:txBody>
      </p:sp>
      <p:sp>
        <p:nvSpPr>
          <p:cNvPr id="15" name="Rounded Rectangle 14"/>
          <p:cNvSpPr/>
          <p:nvPr/>
        </p:nvSpPr>
        <p:spPr>
          <a:xfrm>
            <a:off x="2279177" y="2472856"/>
            <a:ext cx="2674960"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&gt;</a:t>
            </a:r>
            <a:r>
              <a:rPr lang="en-US" dirty="0" smtClean="0">
                <a:solidFill>
                  <a:prstClr val="black"/>
                </a:solidFill>
              </a:rPr>
              <a:t>Designation </a:t>
            </a:r>
            <a:r>
              <a:rPr lang="en-US" dirty="0" smtClean="0">
                <a:solidFill>
                  <a:prstClr val="black"/>
                </a:solidFill>
              </a:rPr>
              <a:t>List</a:t>
            </a:r>
            <a:endParaRPr lang="en-US" dirty="0">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62954880"/>
              </p:ext>
            </p:extLst>
          </p:nvPr>
        </p:nvGraphicFramePr>
        <p:xfrm>
          <a:off x="2279177" y="3131192"/>
          <a:ext cx="8911989" cy="1483360"/>
        </p:xfrm>
        <a:graphic>
          <a:graphicData uri="http://schemas.openxmlformats.org/drawingml/2006/table">
            <a:tbl>
              <a:tblPr firstRow="1" bandRow="1">
                <a:tableStyleId>{F5AB1C69-6EDB-4FF4-983F-18BD219EF322}</a:tableStyleId>
              </a:tblPr>
              <a:tblGrid>
                <a:gridCol w="780494"/>
                <a:gridCol w="1433564"/>
                <a:gridCol w="1752133"/>
                <a:gridCol w="1489313"/>
                <a:gridCol w="3456485"/>
              </a:tblGrid>
              <a:tr h="370840">
                <a:tc>
                  <a:txBody>
                    <a:bodyPr/>
                    <a:lstStyle/>
                    <a:p>
                      <a:r>
                        <a:rPr lang="en-US" dirty="0" smtClean="0"/>
                        <a:t>SL</a:t>
                      </a:r>
                      <a:endParaRPr lang="en-US" dirty="0"/>
                    </a:p>
                  </a:txBody>
                  <a:tcPr/>
                </a:tc>
                <a:tc>
                  <a:txBody>
                    <a:bodyPr/>
                    <a:lstStyle/>
                    <a:p>
                      <a:r>
                        <a:rPr lang="en-US" dirty="0" smtClean="0"/>
                        <a:t>Department</a:t>
                      </a:r>
                      <a:endParaRPr lang="en-US" dirty="0"/>
                    </a:p>
                  </a:txBody>
                  <a:tcPr/>
                </a:tc>
                <a:tc>
                  <a:txBody>
                    <a:bodyPr/>
                    <a:lstStyle/>
                    <a:p>
                      <a:r>
                        <a:rPr lang="en-US" dirty="0" smtClean="0"/>
                        <a:t>Designation</a:t>
                      </a:r>
                      <a:endParaRPr lang="en-US" dirty="0"/>
                    </a:p>
                  </a:txBody>
                  <a:tcPr/>
                </a:tc>
                <a:tc>
                  <a:txBody>
                    <a:bodyPr/>
                    <a:lstStyle/>
                    <a:p>
                      <a:r>
                        <a:rPr lang="en-US" dirty="0" smtClean="0"/>
                        <a:t>Description</a:t>
                      </a:r>
                      <a:endParaRPr lang="en-US" dirty="0"/>
                    </a:p>
                  </a:txBody>
                  <a:tcPr/>
                </a:tc>
                <a:tc>
                  <a:txBody>
                    <a:bodyPr/>
                    <a:lstStyle/>
                    <a:p>
                      <a:r>
                        <a:rPr lang="en-US" dirty="0" smtClean="0"/>
                        <a:t>Action</a:t>
                      </a:r>
                      <a:endParaRPr lang="en-US" dirty="0"/>
                    </a:p>
                  </a:txBody>
                  <a:tcPr/>
                </a:tc>
              </a:tr>
              <a:tr h="370840">
                <a:tc>
                  <a:txBody>
                    <a:bodyPr/>
                    <a:lstStyle/>
                    <a:p>
                      <a:r>
                        <a:rPr lang="en-US" dirty="0" smtClean="0"/>
                        <a:t>01</a:t>
                      </a:r>
                      <a:endParaRPr lang="en-US" dirty="0"/>
                    </a:p>
                  </a:txBody>
                  <a:tcPr/>
                </a:tc>
                <a:tc>
                  <a:txBody>
                    <a:bodyPr/>
                    <a:lstStyle/>
                    <a:p>
                      <a:r>
                        <a:rPr lang="en-US" dirty="0" smtClean="0"/>
                        <a:t>A</a:t>
                      </a:r>
                      <a:endParaRPr lang="en-US" dirty="0"/>
                    </a:p>
                  </a:txBody>
                  <a:tcPr/>
                </a:tc>
                <a:tc>
                  <a:txBody>
                    <a:bodyPr/>
                    <a:lstStyle/>
                    <a:p>
                      <a:r>
                        <a:rPr lang="en-US" dirty="0" err="1" smtClean="0"/>
                        <a:t>aa</a:t>
                      </a:r>
                      <a:endParaRPr lang="en-US" dirty="0"/>
                    </a:p>
                  </a:txBody>
                  <a:tcPr/>
                </a:tc>
                <a:tc>
                  <a:txBody>
                    <a:bodyPr/>
                    <a:lstStyle/>
                    <a:p>
                      <a:r>
                        <a:rPr lang="en-US" dirty="0" smtClean="0"/>
                        <a:t>test</a:t>
                      </a:r>
                      <a:endParaRPr lang="en-US" dirty="0"/>
                    </a:p>
                  </a:txBody>
                  <a:tcPr/>
                </a:tc>
                <a:tc>
                  <a:txBody>
                    <a:bodyPr/>
                    <a:lstStyle/>
                    <a:p>
                      <a:endParaRPr lang="en-US" dirty="0"/>
                    </a:p>
                  </a:txBody>
                  <a:tcPr/>
                </a:tc>
              </a:tr>
              <a:tr h="370840">
                <a:tc>
                  <a:txBody>
                    <a:bodyPr/>
                    <a:lstStyle/>
                    <a:p>
                      <a:r>
                        <a:rPr lang="en-US" dirty="0" smtClean="0"/>
                        <a:t>02</a:t>
                      </a:r>
                      <a:endParaRPr lang="en-US" dirty="0"/>
                    </a:p>
                  </a:txBody>
                  <a:tcPr/>
                </a:tc>
                <a:tc>
                  <a:txBody>
                    <a:bodyPr/>
                    <a:lstStyle/>
                    <a:p>
                      <a:r>
                        <a:rPr lang="en-US" dirty="0" smtClean="0"/>
                        <a:t>B</a:t>
                      </a:r>
                      <a:endParaRPr lang="en-US" dirty="0"/>
                    </a:p>
                  </a:txBody>
                  <a:tcPr/>
                </a:tc>
                <a:tc>
                  <a:txBody>
                    <a:bodyPr/>
                    <a:lstStyle/>
                    <a:p>
                      <a:r>
                        <a:rPr lang="en-US" dirty="0" smtClean="0"/>
                        <a:t>bb</a:t>
                      </a:r>
                      <a:endParaRPr lang="en-US" dirty="0"/>
                    </a:p>
                  </a:txBody>
                  <a:tcPr/>
                </a:tc>
                <a:tc>
                  <a:txBody>
                    <a:bodyPr/>
                    <a:lstStyle/>
                    <a:p>
                      <a:r>
                        <a:rPr lang="en-US" dirty="0" smtClean="0"/>
                        <a:t>Test</a:t>
                      </a:r>
                      <a:endParaRPr lang="en-US" dirty="0"/>
                    </a:p>
                  </a:txBody>
                  <a:tcPr/>
                </a:tc>
                <a:tc>
                  <a:txBody>
                    <a:bodyPr/>
                    <a:lstStyle/>
                    <a:p>
                      <a:endParaRPr lang="en-US" dirty="0"/>
                    </a:p>
                  </a:txBody>
                  <a:tcPr/>
                </a:tc>
              </a:tr>
              <a:tr h="370840">
                <a:tc>
                  <a:txBody>
                    <a:bodyPr/>
                    <a:lstStyle/>
                    <a:p>
                      <a:r>
                        <a:rPr lang="en-US" dirty="0" smtClean="0"/>
                        <a:t>03</a:t>
                      </a:r>
                      <a:endParaRPr lang="en-US" dirty="0"/>
                    </a:p>
                  </a:txBody>
                  <a:tcPr/>
                </a:tc>
                <a:tc>
                  <a:txBody>
                    <a:bodyPr/>
                    <a:lstStyle/>
                    <a:p>
                      <a:r>
                        <a:rPr lang="en-US" dirty="0" smtClean="0"/>
                        <a:t>C</a:t>
                      </a:r>
                      <a:endParaRPr lang="en-US" dirty="0"/>
                    </a:p>
                  </a:txBody>
                  <a:tcPr/>
                </a:tc>
                <a:tc>
                  <a:txBody>
                    <a:bodyPr/>
                    <a:lstStyle/>
                    <a:p>
                      <a:r>
                        <a:rPr lang="en-US" dirty="0" smtClean="0"/>
                        <a:t>cc</a:t>
                      </a:r>
                      <a:endParaRPr lang="en-US" dirty="0"/>
                    </a:p>
                  </a:txBody>
                  <a:tcPr/>
                </a:tc>
                <a:tc>
                  <a:txBody>
                    <a:bodyPr/>
                    <a:lstStyle/>
                    <a:p>
                      <a:r>
                        <a:rPr lang="en-US" dirty="0" smtClean="0"/>
                        <a:t>test</a:t>
                      </a:r>
                      <a:endParaRPr lang="en-US" dirty="0"/>
                    </a:p>
                  </a:txBody>
                  <a:tcPr/>
                </a:tc>
                <a:tc>
                  <a:txBody>
                    <a:bodyPr/>
                    <a:lstStyle/>
                    <a:p>
                      <a:endParaRPr lang="en-US" dirty="0"/>
                    </a:p>
                  </a:txBody>
                  <a:tcPr/>
                </a:tc>
              </a:tr>
            </a:tbl>
          </a:graphicData>
        </a:graphic>
      </p:graphicFrame>
      <p:sp>
        <p:nvSpPr>
          <p:cNvPr id="16" name="Rounded Rectangle 15"/>
          <p:cNvSpPr/>
          <p:nvPr/>
        </p:nvSpPr>
        <p:spPr>
          <a:xfrm>
            <a:off x="8338785" y="3524340"/>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Edit</a:t>
            </a:r>
            <a:endParaRPr lang="en-US" dirty="0">
              <a:solidFill>
                <a:prstClr val="white"/>
              </a:solidFill>
            </a:endParaRPr>
          </a:p>
        </p:txBody>
      </p:sp>
      <p:sp>
        <p:nvSpPr>
          <p:cNvPr id="17" name="Rounded Rectangle 16"/>
          <p:cNvSpPr/>
          <p:nvPr/>
        </p:nvSpPr>
        <p:spPr>
          <a:xfrm>
            <a:off x="9307205" y="3524340"/>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Details</a:t>
            </a:r>
            <a:endParaRPr lang="en-US" dirty="0">
              <a:solidFill>
                <a:prstClr val="white"/>
              </a:solidFill>
            </a:endParaRPr>
          </a:p>
        </p:txBody>
      </p:sp>
      <p:sp>
        <p:nvSpPr>
          <p:cNvPr id="18" name="Rounded Rectangle 17"/>
          <p:cNvSpPr/>
          <p:nvPr/>
        </p:nvSpPr>
        <p:spPr>
          <a:xfrm>
            <a:off x="10275625" y="3535459"/>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Delete</a:t>
            </a:r>
            <a:endParaRPr lang="en-US" dirty="0">
              <a:solidFill>
                <a:prstClr val="white"/>
              </a:solidFill>
            </a:endParaRPr>
          </a:p>
        </p:txBody>
      </p:sp>
      <p:sp>
        <p:nvSpPr>
          <p:cNvPr id="19" name="Rounded Rectangle 18"/>
          <p:cNvSpPr/>
          <p:nvPr/>
        </p:nvSpPr>
        <p:spPr>
          <a:xfrm>
            <a:off x="8338785" y="3910778"/>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Edit</a:t>
            </a:r>
            <a:endParaRPr lang="en-US" dirty="0">
              <a:solidFill>
                <a:prstClr val="white"/>
              </a:solidFill>
            </a:endParaRPr>
          </a:p>
        </p:txBody>
      </p:sp>
      <p:sp>
        <p:nvSpPr>
          <p:cNvPr id="20" name="Rounded Rectangle 19"/>
          <p:cNvSpPr/>
          <p:nvPr/>
        </p:nvSpPr>
        <p:spPr>
          <a:xfrm>
            <a:off x="9307205" y="3910778"/>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Details</a:t>
            </a:r>
            <a:endParaRPr lang="en-US" dirty="0">
              <a:solidFill>
                <a:prstClr val="white"/>
              </a:solidFill>
            </a:endParaRPr>
          </a:p>
        </p:txBody>
      </p:sp>
      <p:sp>
        <p:nvSpPr>
          <p:cNvPr id="21" name="Rounded Rectangle 20"/>
          <p:cNvSpPr/>
          <p:nvPr/>
        </p:nvSpPr>
        <p:spPr>
          <a:xfrm>
            <a:off x="10275625" y="3921897"/>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Delete</a:t>
            </a:r>
            <a:endParaRPr lang="en-US" dirty="0">
              <a:solidFill>
                <a:prstClr val="white"/>
              </a:solidFill>
            </a:endParaRPr>
          </a:p>
        </p:txBody>
      </p:sp>
      <p:sp>
        <p:nvSpPr>
          <p:cNvPr id="22" name="Rounded Rectangle 21"/>
          <p:cNvSpPr/>
          <p:nvPr/>
        </p:nvSpPr>
        <p:spPr>
          <a:xfrm>
            <a:off x="8338785" y="4297216"/>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Edit</a:t>
            </a:r>
            <a:endParaRPr lang="en-US" dirty="0">
              <a:solidFill>
                <a:prstClr val="white"/>
              </a:solidFill>
            </a:endParaRPr>
          </a:p>
        </p:txBody>
      </p:sp>
      <p:sp>
        <p:nvSpPr>
          <p:cNvPr id="23" name="Rounded Rectangle 22"/>
          <p:cNvSpPr/>
          <p:nvPr/>
        </p:nvSpPr>
        <p:spPr>
          <a:xfrm>
            <a:off x="9307205" y="4297216"/>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Details</a:t>
            </a:r>
            <a:endParaRPr lang="en-US" dirty="0">
              <a:solidFill>
                <a:prstClr val="white"/>
              </a:solidFill>
            </a:endParaRPr>
          </a:p>
        </p:txBody>
      </p:sp>
      <p:sp>
        <p:nvSpPr>
          <p:cNvPr id="24" name="Rounded Rectangle 23"/>
          <p:cNvSpPr/>
          <p:nvPr/>
        </p:nvSpPr>
        <p:spPr>
          <a:xfrm>
            <a:off x="10275625" y="4308335"/>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Delete</a:t>
            </a:r>
            <a:endParaRPr lang="en-US" dirty="0">
              <a:solidFill>
                <a:prstClr val="white"/>
              </a:solidFill>
            </a:endParaRPr>
          </a:p>
        </p:txBody>
      </p:sp>
      <p:sp>
        <p:nvSpPr>
          <p:cNvPr id="25" name="Rounded Rectangle 24"/>
          <p:cNvSpPr/>
          <p:nvPr/>
        </p:nvSpPr>
        <p:spPr>
          <a:xfrm>
            <a:off x="8529852" y="2485580"/>
            <a:ext cx="2661315" cy="3684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prstClr val="black"/>
                </a:solidFill>
              </a:rPr>
              <a:t>Search</a:t>
            </a:r>
            <a:endParaRPr lang="en-US" sz="1600" dirty="0">
              <a:solidFill>
                <a:prstClr val="black"/>
              </a:solidFill>
            </a:endParaRPr>
          </a:p>
        </p:txBody>
      </p:sp>
      <p:sp>
        <p:nvSpPr>
          <p:cNvPr id="26" name="Rounded Rectangle 25"/>
          <p:cNvSpPr/>
          <p:nvPr/>
        </p:nvSpPr>
        <p:spPr>
          <a:xfrm>
            <a:off x="4210192" y="5807513"/>
            <a:ext cx="929152" cy="2154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black"/>
                </a:solidFill>
              </a:rPr>
              <a:t>P</a:t>
            </a:r>
            <a:r>
              <a:rPr lang="en-US" sz="1400" dirty="0" smtClean="0">
                <a:solidFill>
                  <a:prstClr val="black"/>
                </a:solidFill>
              </a:rPr>
              <a:t>revious</a:t>
            </a:r>
            <a:endParaRPr lang="en-US" dirty="0">
              <a:solidFill>
                <a:prstClr val="black"/>
              </a:solidFill>
            </a:endParaRPr>
          </a:p>
        </p:txBody>
      </p:sp>
      <p:sp>
        <p:nvSpPr>
          <p:cNvPr id="27" name="Rounded Rectangle 26"/>
          <p:cNvSpPr/>
          <p:nvPr/>
        </p:nvSpPr>
        <p:spPr>
          <a:xfrm>
            <a:off x="5679122" y="5807513"/>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2</a:t>
            </a:r>
            <a:endParaRPr lang="en-US" dirty="0">
              <a:solidFill>
                <a:prstClr val="black"/>
              </a:solidFill>
            </a:endParaRPr>
          </a:p>
        </p:txBody>
      </p:sp>
      <p:sp>
        <p:nvSpPr>
          <p:cNvPr id="28" name="Rounded Rectangle 27"/>
          <p:cNvSpPr/>
          <p:nvPr/>
        </p:nvSpPr>
        <p:spPr>
          <a:xfrm>
            <a:off x="6512876" y="5811467"/>
            <a:ext cx="856958" cy="2154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black"/>
                </a:solidFill>
              </a:rPr>
              <a:t>Next</a:t>
            </a:r>
            <a:endParaRPr lang="en-US" dirty="0">
              <a:solidFill>
                <a:prstClr val="black"/>
              </a:solidFill>
            </a:endParaRPr>
          </a:p>
        </p:txBody>
      </p:sp>
      <p:sp>
        <p:nvSpPr>
          <p:cNvPr id="29" name="Rounded Rectangle 28"/>
          <p:cNvSpPr/>
          <p:nvPr/>
        </p:nvSpPr>
        <p:spPr>
          <a:xfrm>
            <a:off x="5212110" y="5807513"/>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1</a:t>
            </a:r>
          </a:p>
        </p:txBody>
      </p:sp>
      <p:sp>
        <p:nvSpPr>
          <p:cNvPr id="30" name="Rounded Rectangle 29"/>
          <p:cNvSpPr/>
          <p:nvPr/>
        </p:nvSpPr>
        <p:spPr>
          <a:xfrm>
            <a:off x="6095999" y="5811467"/>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36700666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Controller Diagram</a:t>
            </a:r>
            <a:endParaRPr lang="en-US" b="1" dirty="0"/>
          </a:p>
        </p:txBody>
      </p:sp>
      <p:sp>
        <p:nvSpPr>
          <p:cNvPr id="4" name="Flowchart: Internal Storage 3"/>
          <p:cNvSpPr/>
          <p:nvPr/>
        </p:nvSpPr>
        <p:spPr>
          <a:xfrm>
            <a:off x="838195" y="1801504"/>
            <a:ext cx="10515600" cy="4614578"/>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ounded Rectangle 5"/>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7" name="Rounded Rectangle 6"/>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8" name="Rounded Rectangle 7"/>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9" name="Rounded Rectangle 8"/>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Vehicle</a:t>
            </a:r>
            <a:endParaRPr lang="en-US" sz="1600" dirty="0">
              <a:solidFill>
                <a:prstClr val="black"/>
              </a:solidFill>
            </a:endParaRPr>
          </a:p>
        </p:txBody>
      </p:sp>
      <p:sp>
        <p:nvSpPr>
          <p:cNvPr id="10" name="Rounded Rectangle 9"/>
          <p:cNvSpPr/>
          <p:nvPr/>
        </p:nvSpPr>
        <p:spPr>
          <a:xfrm>
            <a:off x="838196" y="3688192"/>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Driver List</a:t>
            </a:r>
            <a:endParaRPr lang="en-US" sz="1600" dirty="0">
              <a:solidFill>
                <a:prstClr val="black"/>
              </a:solidFill>
            </a:endParaRPr>
          </a:p>
        </p:txBody>
      </p:sp>
      <p:sp>
        <p:nvSpPr>
          <p:cNvPr id="12" name="Rounded Rectangle 11"/>
          <p:cNvSpPr/>
          <p:nvPr/>
        </p:nvSpPr>
        <p:spPr>
          <a:xfrm>
            <a:off x="838195" y="4102605"/>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Employee</a:t>
            </a:r>
            <a:endParaRPr lang="en-US" sz="1600" dirty="0">
              <a:solidFill>
                <a:prstClr val="black"/>
              </a:solidFill>
            </a:endParaRPr>
          </a:p>
        </p:txBody>
      </p:sp>
      <p:sp>
        <p:nvSpPr>
          <p:cNvPr id="11" name="Rounded Rectangle 10"/>
          <p:cNvSpPr/>
          <p:nvPr/>
        </p:nvSpPr>
        <p:spPr>
          <a:xfrm>
            <a:off x="838197" y="327377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Driver</a:t>
            </a:r>
            <a:endParaRPr lang="en-US" sz="1600" dirty="0">
              <a:solidFill>
                <a:prstClr val="black"/>
              </a:solidFill>
            </a:endParaRPr>
          </a:p>
        </p:txBody>
      </p:sp>
      <p:sp>
        <p:nvSpPr>
          <p:cNvPr id="13" name="Rounded Rectangle 12"/>
          <p:cNvSpPr/>
          <p:nvPr/>
        </p:nvSpPr>
        <p:spPr>
          <a:xfrm>
            <a:off x="838198" y="286771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Vehicle List</a:t>
            </a:r>
            <a:endParaRPr lang="en-US" sz="1600" dirty="0">
              <a:solidFill>
                <a:prstClr val="black"/>
              </a:solidFill>
            </a:endParaRPr>
          </a:p>
        </p:txBody>
      </p:sp>
      <p:sp>
        <p:nvSpPr>
          <p:cNvPr id="14" name="Rounded Rectangle 13"/>
          <p:cNvSpPr/>
          <p:nvPr/>
        </p:nvSpPr>
        <p:spPr>
          <a:xfrm>
            <a:off x="838195" y="4710540"/>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Employee List</a:t>
            </a:r>
            <a:endParaRPr lang="en-US" sz="1600" dirty="0">
              <a:solidFill>
                <a:prstClr val="black"/>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84470331"/>
              </p:ext>
            </p:extLst>
          </p:nvPr>
        </p:nvGraphicFramePr>
        <p:xfrm>
          <a:off x="2279177" y="3347068"/>
          <a:ext cx="4532573" cy="2123440"/>
        </p:xfrm>
        <a:graphic>
          <a:graphicData uri="http://schemas.openxmlformats.org/drawingml/2006/table">
            <a:tbl>
              <a:tblPr firstRow="1" bandRow="1">
                <a:tableStyleId>{F5AB1C69-6EDB-4FF4-983F-18BD219EF322}</a:tableStyleId>
              </a:tblPr>
              <a:tblGrid>
                <a:gridCol w="1484157"/>
                <a:gridCol w="3048416"/>
              </a:tblGrid>
              <a:tr h="370840">
                <a:tc>
                  <a:txBody>
                    <a:bodyPr/>
                    <a:lstStyle/>
                    <a:p>
                      <a:r>
                        <a:rPr lang="en-US" b="0" dirty="0" smtClean="0">
                          <a:solidFill>
                            <a:schemeClr val="tx1"/>
                          </a:solidFill>
                        </a:rPr>
                        <a:t>Employee Name :</a:t>
                      </a:r>
                      <a:endParaRPr lang="en-US" b="0" dirty="0">
                        <a:solidFill>
                          <a:schemeClr val="tx1"/>
                        </a:solidFill>
                      </a:endParaRPr>
                    </a:p>
                  </a:txBody>
                  <a:tcPr/>
                </a:tc>
                <a:tc>
                  <a:txBody>
                    <a:bodyPr/>
                    <a:lstStyle/>
                    <a:p>
                      <a:endParaRPr lang="en-US" dirty="0"/>
                    </a:p>
                  </a:txBody>
                  <a:tcPr/>
                </a:tc>
              </a:tr>
              <a:tr h="370840">
                <a:tc>
                  <a:txBody>
                    <a:bodyPr/>
                    <a:lstStyle/>
                    <a:p>
                      <a:r>
                        <a:rPr lang="en-US" dirty="0" smtClean="0">
                          <a:solidFill>
                            <a:schemeClr val="tx1"/>
                          </a:solidFill>
                        </a:rPr>
                        <a:t>Department :</a:t>
                      </a:r>
                      <a:endParaRPr lang="en-US" dirty="0">
                        <a:solidFill>
                          <a:schemeClr val="tx1"/>
                        </a:solidFill>
                      </a:endParaRPr>
                    </a:p>
                  </a:txBody>
                  <a:tcPr/>
                </a:tc>
                <a:tc>
                  <a:txBody>
                    <a:bodyPr/>
                    <a:lstStyle/>
                    <a:p>
                      <a:endParaRPr lang="en-US" dirty="0"/>
                    </a:p>
                  </a:txBody>
                  <a:tcPr/>
                </a:tc>
              </a:tr>
              <a:tr h="370840">
                <a:tc>
                  <a:txBody>
                    <a:bodyPr/>
                    <a:lstStyle/>
                    <a:p>
                      <a:r>
                        <a:rPr lang="en-US" dirty="0" smtClean="0">
                          <a:solidFill>
                            <a:schemeClr val="tx1"/>
                          </a:solidFill>
                        </a:rPr>
                        <a:t>Designation :</a:t>
                      </a:r>
                      <a:endParaRPr lang="en-US" dirty="0">
                        <a:solidFill>
                          <a:schemeClr val="tx1"/>
                        </a:solidFill>
                      </a:endParaRPr>
                    </a:p>
                  </a:txBody>
                  <a:tcPr/>
                </a:tc>
                <a:tc>
                  <a:txBody>
                    <a:bodyPr/>
                    <a:lstStyle/>
                    <a:p>
                      <a:endParaRPr lang="en-US" dirty="0"/>
                    </a:p>
                  </a:txBody>
                  <a:tcPr/>
                </a:tc>
              </a:tr>
              <a:tr h="370840">
                <a:tc>
                  <a:txBody>
                    <a:bodyPr/>
                    <a:lstStyle/>
                    <a:p>
                      <a:r>
                        <a:rPr lang="en-US" dirty="0" smtClean="0">
                          <a:solidFill>
                            <a:schemeClr val="tx1"/>
                          </a:solidFill>
                        </a:rPr>
                        <a:t>Mobile No :</a:t>
                      </a:r>
                      <a:endParaRPr lang="en-US" dirty="0">
                        <a:solidFill>
                          <a:schemeClr val="tx1"/>
                        </a:solidFill>
                      </a:endParaRPr>
                    </a:p>
                  </a:txBody>
                  <a:tcPr/>
                </a:tc>
                <a:tc>
                  <a:txBody>
                    <a:bodyPr/>
                    <a:lstStyle/>
                    <a:p>
                      <a:endParaRPr lang="en-US" dirty="0"/>
                    </a:p>
                  </a:txBody>
                  <a:tcPr/>
                </a:tc>
              </a:tr>
              <a:tr h="370840">
                <a:tc>
                  <a:txBody>
                    <a:bodyPr/>
                    <a:lstStyle/>
                    <a:p>
                      <a:r>
                        <a:rPr lang="en-US" dirty="0" smtClean="0">
                          <a:solidFill>
                            <a:schemeClr val="tx1"/>
                          </a:solidFill>
                        </a:rPr>
                        <a:t>Address :</a:t>
                      </a:r>
                      <a:endParaRPr lang="en-US" dirty="0">
                        <a:solidFill>
                          <a:schemeClr val="tx1"/>
                        </a:solidFill>
                      </a:endParaRPr>
                    </a:p>
                  </a:txBody>
                  <a:tcPr/>
                </a:tc>
                <a:tc>
                  <a:txBody>
                    <a:bodyPr/>
                    <a:lstStyle/>
                    <a:p>
                      <a:endParaRPr lang="en-US" dirty="0"/>
                    </a:p>
                  </a:txBody>
                  <a:tcPr/>
                </a:tc>
              </a:tr>
            </a:tbl>
          </a:graphicData>
        </a:graphic>
      </p:graphicFrame>
      <p:sp>
        <p:nvSpPr>
          <p:cNvPr id="15" name="Rounded Rectangle 14"/>
          <p:cNvSpPr/>
          <p:nvPr/>
        </p:nvSpPr>
        <p:spPr>
          <a:xfrm>
            <a:off x="2279177" y="2472856"/>
            <a:ext cx="2674960"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&gt; </a:t>
            </a:r>
            <a:r>
              <a:rPr lang="en-US" dirty="0" smtClean="0">
                <a:solidFill>
                  <a:prstClr val="black"/>
                </a:solidFill>
              </a:rPr>
              <a:t>Add </a:t>
            </a:r>
            <a:r>
              <a:rPr lang="en-US" dirty="0" smtClean="0">
                <a:solidFill>
                  <a:prstClr val="black"/>
                </a:solidFill>
              </a:rPr>
              <a:t>Employee</a:t>
            </a:r>
            <a:endParaRPr lang="en-US" dirty="0">
              <a:solidFill>
                <a:prstClr val="black"/>
              </a:solidFill>
            </a:endParaRPr>
          </a:p>
        </p:txBody>
      </p:sp>
      <p:sp>
        <p:nvSpPr>
          <p:cNvPr id="16" name="Rounded Rectangle 15"/>
          <p:cNvSpPr/>
          <p:nvPr/>
        </p:nvSpPr>
        <p:spPr>
          <a:xfrm>
            <a:off x="2279177" y="5950785"/>
            <a:ext cx="1473958" cy="406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Save</a:t>
            </a:r>
            <a:endParaRPr lang="en-US" dirty="0">
              <a:solidFill>
                <a:prstClr val="white"/>
              </a:solidFill>
            </a:endParaRPr>
          </a:p>
        </p:txBody>
      </p:sp>
      <p:sp>
        <p:nvSpPr>
          <p:cNvPr id="5" name="Flowchart: Merge 4"/>
          <p:cNvSpPr/>
          <p:nvPr/>
        </p:nvSpPr>
        <p:spPr>
          <a:xfrm>
            <a:off x="6351885" y="4018995"/>
            <a:ext cx="315043" cy="288288"/>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Flowchart: Merge 16"/>
          <p:cNvSpPr/>
          <p:nvPr/>
        </p:nvSpPr>
        <p:spPr>
          <a:xfrm>
            <a:off x="6351886" y="3628621"/>
            <a:ext cx="315043" cy="288288"/>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3474855991"/>
              </p:ext>
            </p:extLst>
          </p:nvPr>
        </p:nvGraphicFramePr>
        <p:xfrm>
          <a:off x="7058728" y="3360649"/>
          <a:ext cx="4132438" cy="1112520"/>
        </p:xfrm>
        <a:graphic>
          <a:graphicData uri="http://schemas.openxmlformats.org/drawingml/2006/table">
            <a:tbl>
              <a:tblPr firstRow="1" bandRow="1">
                <a:tableStyleId>{5C22544A-7EE6-4342-B048-85BDC9FD1C3A}</a:tableStyleId>
              </a:tblPr>
              <a:tblGrid>
                <a:gridCol w="2066219"/>
                <a:gridCol w="2066219"/>
              </a:tblGrid>
              <a:tr h="370840">
                <a:tc>
                  <a:txBody>
                    <a:bodyPr/>
                    <a:lstStyle/>
                    <a:p>
                      <a:r>
                        <a:rPr lang="en-US" dirty="0" smtClean="0"/>
                        <a:t>User Mail :</a:t>
                      </a:r>
                      <a:endParaRPr lang="en-US" dirty="0"/>
                    </a:p>
                  </a:txBody>
                  <a:tcPr/>
                </a:tc>
                <a:tc>
                  <a:txBody>
                    <a:bodyPr/>
                    <a:lstStyle/>
                    <a:p>
                      <a:endParaRPr lang="en-US" dirty="0"/>
                    </a:p>
                  </a:txBody>
                  <a:tcPr/>
                </a:tc>
              </a:tr>
              <a:tr h="370840">
                <a:tc>
                  <a:txBody>
                    <a:bodyPr/>
                    <a:lstStyle/>
                    <a:p>
                      <a:r>
                        <a:rPr lang="en-US" dirty="0" smtClean="0"/>
                        <a:t>Password</a:t>
                      </a:r>
                      <a:r>
                        <a:rPr lang="en-US" baseline="0" dirty="0" smtClean="0"/>
                        <a:t> :</a:t>
                      </a:r>
                      <a:endParaRPr lang="en-US" dirty="0"/>
                    </a:p>
                  </a:txBody>
                  <a:tcPr/>
                </a:tc>
                <a:tc>
                  <a:txBody>
                    <a:bodyPr/>
                    <a:lstStyle/>
                    <a:p>
                      <a:endParaRPr lang="en-US" dirty="0"/>
                    </a:p>
                  </a:txBody>
                  <a:tcPr/>
                </a:tc>
              </a:tr>
              <a:tr h="370840">
                <a:tc>
                  <a:txBody>
                    <a:bodyPr/>
                    <a:lstStyle/>
                    <a:p>
                      <a:r>
                        <a:rPr lang="en-US" dirty="0" smtClean="0"/>
                        <a:t>Confirm Password :</a:t>
                      </a:r>
                      <a:endParaRPr lang="en-US" dirty="0"/>
                    </a:p>
                  </a:txBody>
                  <a:tcPr/>
                </a:tc>
                <a:tc>
                  <a:txBody>
                    <a:bodyPr/>
                    <a:lstStyle/>
                    <a:p>
                      <a:endParaRPr lang="en-US" dirty="0"/>
                    </a:p>
                  </a:txBody>
                  <a:tcPr/>
                </a:tc>
              </a:tr>
            </a:tbl>
          </a:graphicData>
        </a:graphic>
      </p:graphicFrame>
      <p:sp>
        <p:nvSpPr>
          <p:cNvPr id="19" name="Rounded Rectangle 18"/>
          <p:cNvSpPr/>
          <p:nvPr/>
        </p:nvSpPr>
        <p:spPr>
          <a:xfrm>
            <a:off x="2279177" y="2977608"/>
            <a:ext cx="2674960" cy="29617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Employee Info</a:t>
            </a:r>
            <a:endParaRPr lang="en-US" dirty="0">
              <a:solidFill>
                <a:schemeClr val="tx1"/>
              </a:solidFill>
            </a:endParaRPr>
          </a:p>
        </p:txBody>
      </p:sp>
      <p:sp>
        <p:nvSpPr>
          <p:cNvPr id="20" name="Rounded Rectangle 19"/>
          <p:cNvSpPr/>
          <p:nvPr/>
        </p:nvSpPr>
        <p:spPr>
          <a:xfrm>
            <a:off x="7042249" y="2977608"/>
            <a:ext cx="2674960" cy="29617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Registration Info</a:t>
            </a:r>
            <a:endParaRPr lang="en-US" dirty="0">
              <a:solidFill>
                <a:schemeClr val="tx1"/>
              </a:solidFill>
            </a:endParaRPr>
          </a:p>
        </p:txBody>
      </p:sp>
    </p:spTree>
    <p:extLst>
      <p:ext uri="{BB962C8B-B14F-4D97-AF65-F5344CB8AC3E}">
        <p14:creationId xmlns:p14="http://schemas.microsoft.com/office/powerpoint/2010/main" val="13614552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Controller Diagram</a:t>
            </a:r>
            <a:endParaRPr lang="en-US" b="1" dirty="0"/>
          </a:p>
        </p:txBody>
      </p:sp>
      <p:sp>
        <p:nvSpPr>
          <p:cNvPr id="4" name="Flowchart: Internal Storage 3"/>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ounded Rectangle 5"/>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7" name="Rounded Rectangle 6"/>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8" name="Rounded Rectangle 7"/>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9" name="Rounded Rectangle 8"/>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Vehicle</a:t>
            </a:r>
            <a:endParaRPr lang="en-US" sz="1600" dirty="0">
              <a:solidFill>
                <a:prstClr val="black"/>
              </a:solidFill>
            </a:endParaRPr>
          </a:p>
        </p:txBody>
      </p:sp>
      <p:sp>
        <p:nvSpPr>
          <p:cNvPr id="10" name="Rounded Rectangle 9"/>
          <p:cNvSpPr/>
          <p:nvPr/>
        </p:nvSpPr>
        <p:spPr>
          <a:xfrm>
            <a:off x="838196" y="3688192"/>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Driver List</a:t>
            </a:r>
            <a:endParaRPr lang="en-US" sz="1600" dirty="0">
              <a:solidFill>
                <a:prstClr val="black"/>
              </a:solidFill>
            </a:endParaRPr>
          </a:p>
        </p:txBody>
      </p:sp>
      <p:sp>
        <p:nvSpPr>
          <p:cNvPr id="12" name="Rounded Rectangle 11"/>
          <p:cNvSpPr/>
          <p:nvPr/>
        </p:nvSpPr>
        <p:spPr>
          <a:xfrm>
            <a:off x="838195" y="4102605"/>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Employee</a:t>
            </a:r>
            <a:endParaRPr lang="en-US" sz="1600" dirty="0">
              <a:solidFill>
                <a:prstClr val="black"/>
              </a:solidFill>
            </a:endParaRPr>
          </a:p>
        </p:txBody>
      </p:sp>
      <p:sp>
        <p:nvSpPr>
          <p:cNvPr id="11" name="Rounded Rectangle 10"/>
          <p:cNvSpPr/>
          <p:nvPr/>
        </p:nvSpPr>
        <p:spPr>
          <a:xfrm>
            <a:off x="838197" y="327377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ADD Driver</a:t>
            </a:r>
            <a:endParaRPr lang="en-US" sz="1600" dirty="0">
              <a:solidFill>
                <a:prstClr val="black"/>
              </a:solidFill>
            </a:endParaRPr>
          </a:p>
        </p:txBody>
      </p:sp>
      <p:sp>
        <p:nvSpPr>
          <p:cNvPr id="13" name="Rounded Rectangle 12"/>
          <p:cNvSpPr/>
          <p:nvPr/>
        </p:nvSpPr>
        <p:spPr>
          <a:xfrm>
            <a:off x="838198" y="286771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Vehicle List</a:t>
            </a:r>
            <a:endParaRPr lang="en-US" sz="1600" dirty="0">
              <a:solidFill>
                <a:prstClr val="black"/>
              </a:solidFill>
            </a:endParaRPr>
          </a:p>
        </p:txBody>
      </p:sp>
      <p:sp>
        <p:nvSpPr>
          <p:cNvPr id="14" name="Rounded Rectangle 13"/>
          <p:cNvSpPr/>
          <p:nvPr/>
        </p:nvSpPr>
        <p:spPr>
          <a:xfrm>
            <a:off x="838195" y="4710540"/>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Employee List</a:t>
            </a:r>
            <a:endParaRPr lang="en-US" sz="1600" dirty="0">
              <a:solidFill>
                <a:prstClr val="black"/>
              </a:solidFill>
            </a:endParaRPr>
          </a:p>
        </p:txBody>
      </p:sp>
      <p:sp>
        <p:nvSpPr>
          <p:cNvPr id="15" name="Rounded Rectangle 14"/>
          <p:cNvSpPr/>
          <p:nvPr/>
        </p:nvSpPr>
        <p:spPr>
          <a:xfrm>
            <a:off x="2279177" y="2472856"/>
            <a:ext cx="2674960"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a:t>
            </a:r>
            <a:r>
              <a:rPr lang="en-US" dirty="0" smtClean="0">
                <a:solidFill>
                  <a:prstClr val="white"/>
                </a:solidFill>
              </a:rPr>
              <a:t>&gt;</a:t>
            </a:r>
            <a:r>
              <a:rPr lang="en-US" dirty="0" smtClean="0">
                <a:solidFill>
                  <a:prstClr val="black"/>
                </a:solidFill>
              </a:rPr>
              <a:t>Employee </a:t>
            </a:r>
            <a:r>
              <a:rPr lang="en-US" dirty="0" smtClean="0">
                <a:solidFill>
                  <a:prstClr val="black"/>
                </a:solidFill>
              </a:rPr>
              <a:t>List</a:t>
            </a:r>
            <a:endParaRPr lang="en-US" dirty="0">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03051626"/>
              </p:ext>
            </p:extLst>
          </p:nvPr>
        </p:nvGraphicFramePr>
        <p:xfrm>
          <a:off x="2279177" y="3131192"/>
          <a:ext cx="8911987" cy="1483360"/>
        </p:xfrm>
        <a:graphic>
          <a:graphicData uri="http://schemas.openxmlformats.org/drawingml/2006/table">
            <a:tbl>
              <a:tblPr firstRow="1" bandRow="1">
                <a:tableStyleId>{F5AB1C69-6EDB-4FF4-983F-18BD219EF322}</a:tableStyleId>
              </a:tblPr>
              <a:tblGrid>
                <a:gridCol w="450375"/>
                <a:gridCol w="777923"/>
                <a:gridCol w="750626"/>
                <a:gridCol w="818866"/>
                <a:gridCol w="1064526"/>
                <a:gridCol w="2115403"/>
                <a:gridCol w="2934268"/>
              </a:tblGrid>
              <a:tr h="370840">
                <a:tc>
                  <a:txBody>
                    <a:bodyPr/>
                    <a:lstStyle/>
                    <a:p>
                      <a:r>
                        <a:rPr lang="en-US" dirty="0" smtClean="0"/>
                        <a:t>SL</a:t>
                      </a:r>
                      <a:endParaRPr lang="en-US" dirty="0"/>
                    </a:p>
                  </a:txBody>
                  <a:tcPr/>
                </a:tc>
                <a:tc>
                  <a:txBody>
                    <a:bodyPr/>
                    <a:lstStyle/>
                    <a:p>
                      <a:r>
                        <a:rPr lang="en-US" dirty="0" smtClean="0"/>
                        <a:t>Name</a:t>
                      </a:r>
                      <a:endParaRPr lang="en-US" dirty="0"/>
                    </a:p>
                  </a:txBody>
                  <a:tcPr/>
                </a:tc>
                <a:tc>
                  <a:txBody>
                    <a:bodyPr/>
                    <a:lstStyle/>
                    <a:p>
                      <a:r>
                        <a:rPr lang="en-US" dirty="0" smtClean="0"/>
                        <a:t>Dept.</a:t>
                      </a:r>
                      <a:endParaRPr lang="en-US" dirty="0"/>
                    </a:p>
                  </a:txBody>
                  <a:tcPr/>
                </a:tc>
                <a:tc>
                  <a:txBody>
                    <a:bodyPr/>
                    <a:lstStyle/>
                    <a:p>
                      <a:r>
                        <a:rPr lang="en-US" dirty="0" err="1" smtClean="0"/>
                        <a:t>Desig</a:t>
                      </a:r>
                      <a:r>
                        <a:rPr lang="en-US" dirty="0" smtClean="0"/>
                        <a:t>.</a:t>
                      </a:r>
                      <a:endParaRPr lang="en-US" dirty="0"/>
                    </a:p>
                  </a:txBody>
                  <a:tcPr/>
                </a:tc>
                <a:tc>
                  <a:txBody>
                    <a:bodyPr/>
                    <a:lstStyle/>
                    <a:p>
                      <a:r>
                        <a:rPr lang="en-US" dirty="0" smtClean="0"/>
                        <a:t>Mob No</a:t>
                      </a:r>
                      <a:endParaRPr lang="en-US" dirty="0"/>
                    </a:p>
                  </a:txBody>
                  <a:tcPr/>
                </a:tc>
                <a:tc>
                  <a:txBody>
                    <a:bodyPr/>
                    <a:lstStyle/>
                    <a:p>
                      <a:r>
                        <a:rPr lang="en-US" dirty="0" smtClean="0"/>
                        <a:t>Address</a:t>
                      </a:r>
                      <a:endParaRPr lang="en-US" dirty="0"/>
                    </a:p>
                  </a:txBody>
                  <a:tcPr/>
                </a:tc>
                <a:tc>
                  <a:txBody>
                    <a:bodyPr/>
                    <a:lstStyle/>
                    <a:p>
                      <a:r>
                        <a:rPr lang="en-US" dirty="0" smtClean="0"/>
                        <a:t>Action</a:t>
                      </a:r>
                      <a:endParaRPr lang="en-US" dirty="0"/>
                    </a:p>
                  </a:txBody>
                  <a:tcPr/>
                </a:tc>
              </a:tr>
              <a:tr h="370840">
                <a:tc>
                  <a:txBody>
                    <a:bodyPr/>
                    <a:lstStyle/>
                    <a:p>
                      <a:r>
                        <a:rPr lang="en-US" dirty="0" smtClean="0"/>
                        <a:t>01</a:t>
                      </a:r>
                      <a:endParaRPr lang="en-US" dirty="0"/>
                    </a:p>
                  </a:txBody>
                  <a:tcPr/>
                </a:tc>
                <a:tc>
                  <a:txBody>
                    <a:bodyPr/>
                    <a:lstStyle/>
                    <a:p>
                      <a:r>
                        <a:rPr lang="en-US" dirty="0" smtClean="0"/>
                        <a:t>Mr.</a:t>
                      </a:r>
                      <a:endParaRPr lang="en-US" dirty="0"/>
                    </a:p>
                  </a:txBody>
                  <a:tcPr/>
                </a:tc>
                <a:tc>
                  <a:txBody>
                    <a:bodyPr/>
                    <a:lstStyle/>
                    <a:p>
                      <a:r>
                        <a:rPr lang="en-US" dirty="0" smtClean="0"/>
                        <a:t>A</a:t>
                      </a:r>
                      <a:endParaRPr lang="en-US" dirty="0"/>
                    </a:p>
                  </a:txBody>
                  <a:tcPr/>
                </a:tc>
                <a:tc>
                  <a:txBody>
                    <a:bodyPr/>
                    <a:lstStyle/>
                    <a:p>
                      <a:r>
                        <a:rPr lang="en-US" dirty="0" err="1" smtClean="0"/>
                        <a:t>aa</a:t>
                      </a:r>
                      <a:endParaRPr lang="en-US" dirty="0"/>
                    </a:p>
                  </a:txBody>
                  <a:tcPr/>
                </a:tc>
                <a:tc>
                  <a:txBody>
                    <a:bodyPr/>
                    <a:lstStyle/>
                    <a:p>
                      <a:r>
                        <a:rPr lang="en-US" dirty="0" smtClean="0"/>
                        <a:t>11</a:t>
                      </a:r>
                      <a:endParaRPr lang="en-US" dirty="0"/>
                    </a:p>
                  </a:txBody>
                  <a:tcPr/>
                </a:tc>
                <a:tc>
                  <a:txBody>
                    <a:bodyPr/>
                    <a:lstStyle/>
                    <a:p>
                      <a:r>
                        <a:rPr lang="en-US" dirty="0" err="1" smtClean="0"/>
                        <a:t>Sss</a:t>
                      </a:r>
                      <a:endParaRPr lang="en-US" dirty="0"/>
                    </a:p>
                  </a:txBody>
                  <a:tcPr/>
                </a:tc>
                <a:tc>
                  <a:txBody>
                    <a:bodyPr/>
                    <a:lstStyle/>
                    <a:p>
                      <a:endParaRPr lang="en-US" dirty="0"/>
                    </a:p>
                  </a:txBody>
                  <a:tcPr/>
                </a:tc>
              </a:tr>
              <a:tr h="370840">
                <a:tc>
                  <a:txBody>
                    <a:bodyPr/>
                    <a:lstStyle/>
                    <a:p>
                      <a:r>
                        <a:rPr lang="en-US" dirty="0" smtClean="0"/>
                        <a:t>02</a:t>
                      </a:r>
                      <a:endParaRPr lang="en-US" dirty="0"/>
                    </a:p>
                  </a:txBody>
                  <a:tcPr/>
                </a:tc>
                <a:tc>
                  <a:txBody>
                    <a:bodyPr/>
                    <a:lstStyle/>
                    <a:p>
                      <a:r>
                        <a:rPr lang="en-US" dirty="0" smtClean="0"/>
                        <a:t>Mr.</a:t>
                      </a:r>
                      <a:endParaRPr lang="en-US" dirty="0"/>
                    </a:p>
                  </a:txBody>
                  <a:tcPr/>
                </a:tc>
                <a:tc>
                  <a:txBody>
                    <a:bodyPr/>
                    <a:lstStyle/>
                    <a:p>
                      <a:r>
                        <a:rPr lang="en-US" dirty="0" smtClean="0"/>
                        <a:t>B</a:t>
                      </a:r>
                      <a:endParaRPr lang="en-US" dirty="0"/>
                    </a:p>
                  </a:txBody>
                  <a:tcPr/>
                </a:tc>
                <a:tc>
                  <a:txBody>
                    <a:bodyPr/>
                    <a:lstStyle/>
                    <a:p>
                      <a:r>
                        <a:rPr lang="en-US" dirty="0" smtClean="0"/>
                        <a:t>bb</a:t>
                      </a:r>
                      <a:endParaRPr lang="en-US" dirty="0"/>
                    </a:p>
                  </a:txBody>
                  <a:tcPr/>
                </a:tc>
                <a:tc>
                  <a:txBody>
                    <a:bodyPr/>
                    <a:lstStyle/>
                    <a:p>
                      <a:r>
                        <a:rPr lang="en-US" dirty="0" smtClean="0"/>
                        <a:t>22</a:t>
                      </a:r>
                      <a:endParaRPr lang="en-US" dirty="0"/>
                    </a:p>
                  </a:txBody>
                  <a:tcPr/>
                </a:tc>
                <a:tc>
                  <a:txBody>
                    <a:bodyPr/>
                    <a:lstStyle/>
                    <a:p>
                      <a:r>
                        <a:rPr lang="en-US" dirty="0" err="1" smtClean="0"/>
                        <a:t>Ddd</a:t>
                      </a:r>
                      <a:endParaRPr lang="en-US" dirty="0"/>
                    </a:p>
                  </a:txBody>
                  <a:tcPr/>
                </a:tc>
                <a:tc>
                  <a:txBody>
                    <a:bodyPr/>
                    <a:lstStyle/>
                    <a:p>
                      <a:endParaRPr lang="en-US" dirty="0"/>
                    </a:p>
                  </a:txBody>
                  <a:tcPr/>
                </a:tc>
              </a:tr>
              <a:tr h="370840">
                <a:tc>
                  <a:txBody>
                    <a:bodyPr/>
                    <a:lstStyle/>
                    <a:p>
                      <a:r>
                        <a:rPr lang="en-US" dirty="0" smtClean="0"/>
                        <a:t>03</a:t>
                      </a:r>
                      <a:endParaRPr lang="en-US" dirty="0"/>
                    </a:p>
                  </a:txBody>
                  <a:tcPr/>
                </a:tc>
                <a:tc>
                  <a:txBody>
                    <a:bodyPr/>
                    <a:lstStyle/>
                    <a:p>
                      <a:r>
                        <a:rPr lang="en-US" dirty="0" smtClean="0"/>
                        <a:t>Mrs.</a:t>
                      </a:r>
                      <a:endParaRPr lang="en-US" dirty="0"/>
                    </a:p>
                  </a:txBody>
                  <a:tcPr/>
                </a:tc>
                <a:tc>
                  <a:txBody>
                    <a:bodyPr/>
                    <a:lstStyle/>
                    <a:p>
                      <a:r>
                        <a:rPr lang="en-US" dirty="0" smtClean="0"/>
                        <a:t>C</a:t>
                      </a:r>
                      <a:endParaRPr lang="en-US" dirty="0"/>
                    </a:p>
                  </a:txBody>
                  <a:tcPr/>
                </a:tc>
                <a:tc>
                  <a:txBody>
                    <a:bodyPr/>
                    <a:lstStyle/>
                    <a:p>
                      <a:r>
                        <a:rPr lang="en-US" dirty="0" smtClean="0"/>
                        <a:t>cc</a:t>
                      </a:r>
                      <a:endParaRPr lang="en-US" dirty="0"/>
                    </a:p>
                  </a:txBody>
                  <a:tcPr/>
                </a:tc>
                <a:tc>
                  <a:txBody>
                    <a:bodyPr/>
                    <a:lstStyle/>
                    <a:p>
                      <a:r>
                        <a:rPr lang="en-US" dirty="0" smtClean="0"/>
                        <a:t>33</a:t>
                      </a:r>
                      <a:endParaRPr lang="en-US" dirty="0"/>
                    </a:p>
                  </a:txBody>
                  <a:tcPr/>
                </a:tc>
                <a:tc>
                  <a:txBody>
                    <a:bodyPr/>
                    <a:lstStyle/>
                    <a:p>
                      <a:r>
                        <a:rPr lang="en-US" dirty="0" err="1" smtClean="0"/>
                        <a:t>ggg</a:t>
                      </a:r>
                      <a:endParaRPr lang="en-US" dirty="0"/>
                    </a:p>
                  </a:txBody>
                  <a:tcPr/>
                </a:tc>
                <a:tc>
                  <a:txBody>
                    <a:bodyPr/>
                    <a:lstStyle/>
                    <a:p>
                      <a:endParaRPr lang="en-US" dirty="0"/>
                    </a:p>
                  </a:txBody>
                  <a:tcPr/>
                </a:tc>
              </a:tr>
            </a:tbl>
          </a:graphicData>
        </a:graphic>
      </p:graphicFrame>
      <p:sp>
        <p:nvSpPr>
          <p:cNvPr id="16" name="Rounded Rectangle 15"/>
          <p:cNvSpPr/>
          <p:nvPr/>
        </p:nvSpPr>
        <p:spPr>
          <a:xfrm>
            <a:off x="8338785" y="3524340"/>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Edit</a:t>
            </a:r>
            <a:endParaRPr lang="en-US" dirty="0">
              <a:solidFill>
                <a:prstClr val="white"/>
              </a:solidFill>
            </a:endParaRPr>
          </a:p>
        </p:txBody>
      </p:sp>
      <p:sp>
        <p:nvSpPr>
          <p:cNvPr id="17" name="Rounded Rectangle 16"/>
          <p:cNvSpPr/>
          <p:nvPr/>
        </p:nvSpPr>
        <p:spPr>
          <a:xfrm>
            <a:off x="9307205" y="3524340"/>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Details</a:t>
            </a:r>
            <a:endParaRPr lang="en-US" dirty="0">
              <a:solidFill>
                <a:prstClr val="white"/>
              </a:solidFill>
            </a:endParaRPr>
          </a:p>
        </p:txBody>
      </p:sp>
      <p:sp>
        <p:nvSpPr>
          <p:cNvPr id="18" name="Rounded Rectangle 17"/>
          <p:cNvSpPr/>
          <p:nvPr/>
        </p:nvSpPr>
        <p:spPr>
          <a:xfrm>
            <a:off x="10275625" y="3535459"/>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Delete</a:t>
            </a:r>
            <a:endParaRPr lang="en-US" dirty="0">
              <a:solidFill>
                <a:prstClr val="white"/>
              </a:solidFill>
            </a:endParaRPr>
          </a:p>
        </p:txBody>
      </p:sp>
      <p:sp>
        <p:nvSpPr>
          <p:cNvPr id="19" name="Rounded Rectangle 18"/>
          <p:cNvSpPr/>
          <p:nvPr/>
        </p:nvSpPr>
        <p:spPr>
          <a:xfrm>
            <a:off x="8338785" y="3910778"/>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Edit</a:t>
            </a:r>
            <a:endParaRPr lang="en-US" dirty="0">
              <a:solidFill>
                <a:prstClr val="white"/>
              </a:solidFill>
            </a:endParaRPr>
          </a:p>
        </p:txBody>
      </p:sp>
      <p:sp>
        <p:nvSpPr>
          <p:cNvPr id="20" name="Rounded Rectangle 19"/>
          <p:cNvSpPr/>
          <p:nvPr/>
        </p:nvSpPr>
        <p:spPr>
          <a:xfrm>
            <a:off x="9307205" y="3910778"/>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Details</a:t>
            </a:r>
            <a:endParaRPr lang="en-US" dirty="0">
              <a:solidFill>
                <a:prstClr val="white"/>
              </a:solidFill>
            </a:endParaRPr>
          </a:p>
        </p:txBody>
      </p:sp>
      <p:sp>
        <p:nvSpPr>
          <p:cNvPr id="21" name="Rounded Rectangle 20"/>
          <p:cNvSpPr/>
          <p:nvPr/>
        </p:nvSpPr>
        <p:spPr>
          <a:xfrm>
            <a:off x="10275625" y="3921897"/>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Delete</a:t>
            </a:r>
            <a:endParaRPr lang="en-US" dirty="0">
              <a:solidFill>
                <a:prstClr val="white"/>
              </a:solidFill>
            </a:endParaRPr>
          </a:p>
        </p:txBody>
      </p:sp>
      <p:sp>
        <p:nvSpPr>
          <p:cNvPr id="22" name="Rounded Rectangle 21"/>
          <p:cNvSpPr/>
          <p:nvPr/>
        </p:nvSpPr>
        <p:spPr>
          <a:xfrm>
            <a:off x="8338785" y="4297216"/>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Edit</a:t>
            </a:r>
            <a:endParaRPr lang="en-US" dirty="0">
              <a:solidFill>
                <a:prstClr val="white"/>
              </a:solidFill>
            </a:endParaRPr>
          </a:p>
        </p:txBody>
      </p:sp>
      <p:sp>
        <p:nvSpPr>
          <p:cNvPr id="23" name="Rounded Rectangle 22"/>
          <p:cNvSpPr/>
          <p:nvPr/>
        </p:nvSpPr>
        <p:spPr>
          <a:xfrm>
            <a:off x="9307205" y="4297216"/>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Details</a:t>
            </a:r>
            <a:endParaRPr lang="en-US" dirty="0">
              <a:solidFill>
                <a:prstClr val="white"/>
              </a:solidFill>
            </a:endParaRPr>
          </a:p>
        </p:txBody>
      </p:sp>
      <p:sp>
        <p:nvSpPr>
          <p:cNvPr id="24" name="Rounded Rectangle 23"/>
          <p:cNvSpPr/>
          <p:nvPr/>
        </p:nvSpPr>
        <p:spPr>
          <a:xfrm>
            <a:off x="10275625" y="4308335"/>
            <a:ext cx="915542" cy="30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Delete</a:t>
            </a:r>
            <a:endParaRPr lang="en-US" dirty="0">
              <a:solidFill>
                <a:prstClr val="white"/>
              </a:solidFill>
            </a:endParaRPr>
          </a:p>
        </p:txBody>
      </p:sp>
      <p:sp>
        <p:nvSpPr>
          <p:cNvPr id="25" name="Rounded Rectangle 24"/>
          <p:cNvSpPr/>
          <p:nvPr/>
        </p:nvSpPr>
        <p:spPr>
          <a:xfrm>
            <a:off x="8529852" y="2485580"/>
            <a:ext cx="2661315" cy="3684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prstClr val="black"/>
                </a:solidFill>
              </a:rPr>
              <a:t>Search</a:t>
            </a:r>
            <a:endParaRPr lang="en-US" sz="1600" dirty="0">
              <a:solidFill>
                <a:prstClr val="black"/>
              </a:solidFill>
            </a:endParaRPr>
          </a:p>
        </p:txBody>
      </p:sp>
      <p:sp>
        <p:nvSpPr>
          <p:cNvPr id="26" name="Rounded Rectangle 25"/>
          <p:cNvSpPr/>
          <p:nvPr/>
        </p:nvSpPr>
        <p:spPr>
          <a:xfrm>
            <a:off x="4210192" y="5807513"/>
            <a:ext cx="929152" cy="2154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black"/>
                </a:solidFill>
              </a:rPr>
              <a:t>P</a:t>
            </a:r>
            <a:r>
              <a:rPr lang="en-US" sz="1400" dirty="0" smtClean="0">
                <a:solidFill>
                  <a:prstClr val="black"/>
                </a:solidFill>
              </a:rPr>
              <a:t>revious</a:t>
            </a:r>
            <a:endParaRPr lang="en-US" dirty="0">
              <a:solidFill>
                <a:prstClr val="black"/>
              </a:solidFill>
            </a:endParaRPr>
          </a:p>
        </p:txBody>
      </p:sp>
      <p:sp>
        <p:nvSpPr>
          <p:cNvPr id="27" name="Rounded Rectangle 26"/>
          <p:cNvSpPr/>
          <p:nvPr/>
        </p:nvSpPr>
        <p:spPr>
          <a:xfrm>
            <a:off x="5679122" y="5807513"/>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2</a:t>
            </a:r>
            <a:endParaRPr lang="en-US" dirty="0">
              <a:solidFill>
                <a:prstClr val="black"/>
              </a:solidFill>
            </a:endParaRPr>
          </a:p>
        </p:txBody>
      </p:sp>
      <p:sp>
        <p:nvSpPr>
          <p:cNvPr id="28" name="Rounded Rectangle 27"/>
          <p:cNvSpPr/>
          <p:nvPr/>
        </p:nvSpPr>
        <p:spPr>
          <a:xfrm>
            <a:off x="6512876" y="5811467"/>
            <a:ext cx="856958" cy="2154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black"/>
                </a:solidFill>
              </a:rPr>
              <a:t>Next</a:t>
            </a:r>
            <a:endParaRPr lang="en-US" dirty="0">
              <a:solidFill>
                <a:prstClr val="black"/>
              </a:solidFill>
            </a:endParaRPr>
          </a:p>
        </p:txBody>
      </p:sp>
      <p:sp>
        <p:nvSpPr>
          <p:cNvPr id="29" name="Rounded Rectangle 28"/>
          <p:cNvSpPr/>
          <p:nvPr/>
        </p:nvSpPr>
        <p:spPr>
          <a:xfrm>
            <a:off x="5212110" y="5807513"/>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1</a:t>
            </a:r>
          </a:p>
        </p:txBody>
      </p:sp>
      <p:sp>
        <p:nvSpPr>
          <p:cNvPr id="30" name="Rounded Rectangle 29"/>
          <p:cNvSpPr/>
          <p:nvPr/>
        </p:nvSpPr>
        <p:spPr>
          <a:xfrm>
            <a:off x="6095999" y="5811467"/>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72835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Characteristics</a:t>
            </a:r>
            <a:endParaRPr lang="en-US" b="1" dirty="0"/>
          </a:p>
        </p:txBody>
      </p:sp>
      <p:sp>
        <p:nvSpPr>
          <p:cNvPr id="3" name="Content Placeholder 2"/>
          <p:cNvSpPr>
            <a:spLocks noGrp="1"/>
          </p:cNvSpPr>
          <p:nvPr>
            <p:ph idx="1"/>
          </p:nvPr>
        </p:nvSpPr>
        <p:spPr>
          <a:xfrm>
            <a:off x="838200" y="1275907"/>
            <a:ext cx="10515600" cy="4901056"/>
          </a:xfrm>
        </p:spPr>
        <p:txBody>
          <a:bodyPr>
            <a:normAutofit/>
          </a:bodyPr>
          <a:lstStyle/>
          <a:p>
            <a:pPr marL="514350" indent="-514350">
              <a:buFont typeface="Arial" panose="020B0604020202020204" pitchFamily="34" charset="0"/>
              <a:buAutoNum type="arabicPeriod"/>
            </a:pPr>
            <a:r>
              <a:rPr lang="en-US" dirty="0"/>
              <a:t>The system need in web based and easy to use</a:t>
            </a:r>
            <a:r>
              <a:rPr lang="en-US" dirty="0" smtClean="0"/>
              <a:t>.</a:t>
            </a:r>
          </a:p>
          <a:p>
            <a:pPr marL="514350" indent="-514350">
              <a:buFont typeface="Arial" panose="020B0604020202020204" pitchFamily="34" charset="0"/>
              <a:buAutoNum type="arabicPeriod"/>
            </a:pPr>
            <a:r>
              <a:rPr lang="en-US" dirty="0"/>
              <a:t>The system expected basic computer knowledge user to use. Such as user easily login into the system, send a request and view history</a:t>
            </a:r>
            <a:r>
              <a:rPr lang="en-US" dirty="0" smtClean="0"/>
              <a:t>.</a:t>
            </a:r>
          </a:p>
          <a:p>
            <a:pPr marL="514350" indent="-514350">
              <a:buFont typeface="Arial" panose="020B0604020202020204" pitchFamily="34" charset="0"/>
              <a:buAutoNum type="arabicPeriod"/>
            </a:pPr>
            <a:r>
              <a:rPr lang="en-US" dirty="0"/>
              <a:t>The system provides time efficiency to show vehicle, user profiles, send a requisition and quick response from vehicle controller to assign a vehicle to an employee</a:t>
            </a:r>
            <a:r>
              <a:rPr lang="en-US" dirty="0" smtClean="0"/>
              <a:t>.</a:t>
            </a:r>
          </a:p>
          <a:p>
            <a:pPr marL="514350" indent="-514350">
              <a:buFont typeface="Arial" panose="020B0604020202020204" pitchFamily="34" charset="0"/>
              <a:buAutoNum type="arabicPeriod"/>
            </a:pPr>
            <a:r>
              <a:rPr lang="en-US" dirty="0"/>
              <a:t>The system sends a notification to the user.</a:t>
            </a:r>
          </a:p>
        </p:txBody>
      </p:sp>
    </p:spTree>
    <p:extLst>
      <p:ext uri="{BB962C8B-B14F-4D97-AF65-F5344CB8AC3E}">
        <p14:creationId xmlns:p14="http://schemas.microsoft.com/office/powerpoint/2010/main" val="27131920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4025" y="365125"/>
            <a:ext cx="11450470" cy="1325563"/>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a:t>Vehicle Controller Diagram</a:t>
            </a:r>
            <a:endParaRPr lang="en-US" b="1" dirty="0"/>
          </a:p>
        </p:txBody>
      </p:sp>
      <p:sp>
        <p:nvSpPr>
          <p:cNvPr id="4" name="Flowchart: Internal Storage 3"/>
          <p:cNvSpPr/>
          <p:nvPr/>
        </p:nvSpPr>
        <p:spPr>
          <a:xfrm>
            <a:off x="464026" y="1813519"/>
            <a:ext cx="1145047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ounded Rectangle 5"/>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7" name="Rounded Rectangle 6"/>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8" name="Rounded Rectangle 7"/>
          <p:cNvSpPr/>
          <p:nvPr/>
        </p:nvSpPr>
        <p:spPr>
          <a:xfrm>
            <a:off x="578890" y="1938986"/>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15" name="Rounded Rectangle 14"/>
          <p:cNvSpPr/>
          <p:nvPr/>
        </p:nvSpPr>
        <p:spPr>
          <a:xfrm>
            <a:off x="1999808" y="2485580"/>
            <a:ext cx="2674960"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a:t>
            </a:r>
            <a:r>
              <a:rPr lang="en-US" dirty="0" smtClean="0">
                <a:solidFill>
                  <a:prstClr val="white"/>
                </a:solidFill>
              </a:rPr>
              <a:t>&gt;</a:t>
            </a:r>
            <a:r>
              <a:rPr lang="en-US" dirty="0" smtClean="0">
                <a:solidFill>
                  <a:prstClr val="black"/>
                </a:solidFill>
              </a:rPr>
              <a:t>Requisition </a:t>
            </a:r>
            <a:r>
              <a:rPr lang="en-US" dirty="0" smtClean="0">
                <a:solidFill>
                  <a:prstClr val="black"/>
                </a:solidFill>
              </a:rPr>
              <a:t>List</a:t>
            </a:r>
            <a:endParaRPr lang="en-US" dirty="0">
              <a:solidFill>
                <a:prstClr val="black"/>
              </a:solidFill>
            </a:endParaRPr>
          </a:p>
        </p:txBody>
      </p:sp>
      <p:sp>
        <p:nvSpPr>
          <p:cNvPr id="25" name="Rounded Rectangle 24"/>
          <p:cNvSpPr/>
          <p:nvPr/>
        </p:nvSpPr>
        <p:spPr>
          <a:xfrm>
            <a:off x="8529852" y="2485580"/>
            <a:ext cx="2661315" cy="3684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prstClr val="black"/>
                </a:solidFill>
              </a:rPr>
              <a:t>Search</a:t>
            </a:r>
            <a:endParaRPr lang="en-US" sz="1600" dirty="0">
              <a:solidFill>
                <a:prstClr val="black"/>
              </a:solidFill>
            </a:endParaRPr>
          </a:p>
        </p:txBody>
      </p:sp>
      <p:sp>
        <p:nvSpPr>
          <p:cNvPr id="26" name="Rounded Rectangle 25"/>
          <p:cNvSpPr/>
          <p:nvPr/>
        </p:nvSpPr>
        <p:spPr>
          <a:xfrm>
            <a:off x="4210192" y="5807513"/>
            <a:ext cx="929152" cy="2154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black"/>
                </a:solidFill>
              </a:rPr>
              <a:t>P</a:t>
            </a:r>
            <a:r>
              <a:rPr lang="en-US" sz="1400" dirty="0" smtClean="0">
                <a:solidFill>
                  <a:prstClr val="black"/>
                </a:solidFill>
              </a:rPr>
              <a:t>revious</a:t>
            </a:r>
            <a:endParaRPr lang="en-US" dirty="0">
              <a:solidFill>
                <a:prstClr val="black"/>
              </a:solidFill>
            </a:endParaRPr>
          </a:p>
        </p:txBody>
      </p:sp>
      <p:sp>
        <p:nvSpPr>
          <p:cNvPr id="27" name="Rounded Rectangle 26"/>
          <p:cNvSpPr/>
          <p:nvPr/>
        </p:nvSpPr>
        <p:spPr>
          <a:xfrm>
            <a:off x="5679122" y="5807513"/>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2</a:t>
            </a:r>
            <a:endParaRPr lang="en-US" dirty="0">
              <a:solidFill>
                <a:prstClr val="black"/>
              </a:solidFill>
            </a:endParaRPr>
          </a:p>
        </p:txBody>
      </p:sp>
      <p:sp>
        <p:nvSpPr>
          <p:cNvPr id="28" name="Rounded Rectangle 27"/>
          <p:cNvSpPr/>
          <p:nvPr/>
        </p:nvSpPr>
        <p:spPr>
          <a:xfrm>
            <a:off x="6512876" y="5811467"/>
            <a:ext cx="856958" cy="2154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black"/>
                </a:solidFill>
              </a:rPr>
              <a:t>Next</a:t>
            </a:r>
            <a:endParaRPr lang="en-US" dirty="0">
              <a:solidFill>
                <a:prstClr val="black"/>
              </a:solidFill>
            </a:endParaRPr>
          </a:p>
        </p:txBody>
      </p:sp>
      <p:sp>
        <p:nvSpPr>
          <p:cNvPr id="29" name="Rounded Rectangle 28"/>
          <p:cNvSpPr/>
          <p:nvPr/>
        </p:nvSpPr>
        <p:spPr>
          <a:xfrm>
            <a:off x="5212110" y="5807513"/>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1</a:t>
            </a:r>
          </a:p>
        </p:txBody>
      </p:sp>
      <p:sp>
        <p:nvSpPr>
          <p:cNvPr id="30" name="Rounded Rectangle 29"/>
          <p:cNvSpPr/>
          <p:nvPr/>
        </p:nvSpPr>
        <p:spPr>
          <a:xfrm>
            <a:off x="6095999" y="5811467"/>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a:t>
            </a:r>
            <a:endParaRPr lang="en-US" dirty="0">
              <a:solidFill>
                <a:prstClr val="black"/>
              </a:solidFill>
            </a:endParaRPr>
          </a:p>
        </p:txBody>
      </p:sp>
      <p:sp>
        <p:nvSpPr>
          <p:cNvPr id="31" name="Rounded Rectangle 30"/>
          <p:cNvSpPr/>
          <p:nvPr/>
        </p:nvSpPr>
        <p:spPr>
          <a:xfrm>
            <a:off x="578892" y="2515707"/>
            <a:ext cx="1290851" cy="52443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Requisition List</a:t>
            </a:r>
            <a:endParaRPr lang="en-US" dirty="0">
              <a:solidFill>
                <a:schemeClr val="tx1"/>
              </a:solidFill>
            </a:endParaRPr>
          </a:p>
        </p:txBody>
      </p:sp>
      <p:sp>
        <p:nvSpPr>
          <p:cNvPr id="32" name="Rounded Rectangle 31"/>
          <p:cNvSpPr/>
          <p:nvPr/>
        </p:nvSpPr>
        <p:spPr>
          <a:xfrm>
            <a:off x="578892" y="3158564"/>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Driver List</a:t>
            </a:r>
            <a:endParaRPr lang="en-US" dirty="0">
              <a:solidFill>
                <a:schemeClr val="tx1"/>
              </a:solidFill>
            </a:endParaRPr>
          </a:p>
        </p:txBody>
      </p:sp>
      <p:sp>
        <p:nvSpPr>
          <p:cNvPr id="33" name="Rounded Rectangle 32"/>
          <p:cNvSpPr/>
          <p:nvPr/>
        </p:nvSpPr>
        <p:spPr>
          <a:xfrm>
            <a:off x="578890" y="3600332"/>
            <a:ext cx="1290851" cy="4832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Employee List</a:t>
            </a:r>
            <a:endParaRPr lang="en-US" sz="1600" dirty="0">
              <a:solidFill>
                <a:schemeClr val="tx1"/>
              </a:solidFill>
            </a:endParaRPr>
          </a:p>
        </p:txBody>
      </p:sp>
      <p:sp>
        <p:nvSpPr>
          <p:cNvPr id="34" name="Rounded Rectangle 33"/>
          <p:cNvSpPr/>
          <p:nvPr/>
        </p:nvSpPr>
        <p:spPr>
          <a:xfrm>
            <a:off x="578890" y="4206382"/>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Check In</a:t>
            </a:r>
            <a:endParaRPr lang="en-US" sz="1600" dirty="0">
              <a:solidFill>
                <a:schemeClr val="tx1"/>
              </a:solidFill>
            </a:endParaRPr>
          </a:p>
        </p:txBody>
      </p:sp>
      <p:sp>
        <p:nvSpPr>
          <p:cNvPr id="35" name="Rounded Rectangle 34"/>
          <p:cNvSpPr/>
          <p:nvPr/>
        </p:nvSpPr>
        <p:spPr>
          <a:xfrm>
            <a:off x="578890" y="4629197"/>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Check out</a:t>
            </a:r>
            <a:endParaRPr lang="en-US" sz="1600" dirty="0">
              <a:solidFill>
                <a:schemeClr val="tx1"/>
              </a:solidFill>
            </a:endParaRPr>
          </a:p>
        </p:txBody>
      </p:sp>
      <p:graphicFrame>
        <p:nvGraphicFramePr>
          <p:cNvPr id="36" name="Table 35"/>
          <p:cNvGraphicFramePr>
            <a:graphicFrameLocks noGrp="1"/>
          </p:cNvGraphicFramePr>
          <p:nvPr>
            <p:extLst>
              <p:ext uri="{D42A27DB-BD31-4B8C-83A1-F6EECF244321}">
                <p14:modId xmlns:p14="http://schemas.microsoft.com/office/powerpoint/2010/main" val="3310940967"/>
              </p:ext>
            </p:extLst>
          </p:nvPr>
        </p:nvGraphicFramePr>
        <p:xfrm>
          <a:off x="1984605" y="3020742"/>
          <a:ext cx="9793414" cy="2249892"/>
        </p:xfrm>
        <a:graphic>
          <a:graphicData uri="http://schemas.openxmlformats.org/drawingml/2006/table">
            <a:tbl>
              <a:tblPr firstRow="1" bandRow="1">
                <a:tableStyleId>{F5AB1C69-6EDB-4FF4-983F-18BD219EF322}</a:tableStyleId>
              </a:tblPr>
              <a:tblGrid>
                <a:gridCol w="437879"/>
                <a:gridCol w="535933"/>
                <a:gridCol w="582536"/>
                <a:gridCol w="1071990"/>
                <a:gridCol w="1009935"/>
                <a:gridCol w="1023582"/>
                <a:gridCol w="709683"/>
                <a:gridCol w="709684"/>
                <a:gridCol w="683003"/>
                <a:gridCol w="1132149"/>
                <a:gridCol w="1897040"/>
              </a:tblGrid>
              <a:tr h="577244">
                <a:tc>
                  <a:txBody>
                    <a:bodyPr/>
                    <a:lstStyle/>
                    <a:p>
                      <a:r>
                        <a:rPr lang="en-US" sz="1400" dirty="0" smtClean="0"/>
                        <a:t>SL</a:t>
                      </a:r>
                      <a:endParaRPr lang="en-US" sz="1400" dirty="0"/>
                    </a:p>
                  </a:txBody>
                  <a:tcPr/>
                </a:tc>
                <a:tc>
                  <a:txBody>
                    <a:bodyPr/>
                    <a:lstStyle/>
                    <a:p>
                      <a:r>
                        <a:rPr lang="en-US" sz="1400" dirty="0" smtClean="0"/>
                        <a:t>From</a:t>
                      </a:r>
                      <a:endParaRPr lang="en-US" sz="1400" dirty="0"/>
                    </a:p>
                  </a:txBody>
                  <a:tcPr/>
                </a:tc>
                <a:tc>
                  <a:txBody>
                    <a:bodyPr/>
                    <a:lstStyle/>
                    <a:p>
                      <a:r>
                        <a:rPr lang="en-US" sz="1400" dirty="0" smtClean="0"/>
                        <a:t>To</a:t>
                      </a:r>
                      <a:endParaRPr lang="en-US" sz="1400" dirty="0"/>
                    </a:p>
                  </a:txBody>
                  <a:tcPr/>
                </a:tc>
                <a:tc>
                  <a:txBody>
                    <a:bodyPr/>
                    <a:lstStyle/>
                    <a:p>
                      <a:r>
                        <a:rPr lang="en-US" sz="1400" dirty="0" smtClean="0"/>
                        <a:t>Start Time</a:t>
                      </a:r>
                      <a:endParaRPr lang="en-US" sz="1400" dirty="0"/>
                    </a:p>
                  </a:txBody>
                  <a:tcPr/>
                </a:tc>
                <a:tc>
                  <a:txBody>
                    <a:bodyPr/>
                    <a:lstStyle/>
                    <a:p>
                      <a:r>
                        <a:rPr lang="en-US" sz="1400" dirty="0" smtClean="0"/>
                        <a:t>End Time</a:t>
                      </a:r>
                      <a:endParaRPr lang="en-US" sz="1400" dirty="0"/>
                    </a:p>
                  </a:txBody>
                  <a:tcPr/>
                </a:tc>
                <a:tc>
                  <a:txBody>
                    <a:bodyPr/>
                    <a:lstStyle/>
                    <a:p>
                      <a:r>
                        <a:rPr lang="en-US" sz="1400" dirty="0" smtClean="0"/>
                        <a:t>Description</a:t>
                      </a:r>
                      <a:endParaRPr lang="en-US" sz="1400" dirty="0"/>
                    </a:p>
                  </a:txBody>
                  <a:tcPr/>
                </a:tc>
                <a:tc>
                  <a:txBody>
                    <a:bodyPr/>
                    <a:lstStyle/>
                    <a:p>
                      <a:r>
                        <a:rPr lang="en-US" sz="1400" dirty="0" smtClean="0"/>
                        <a:t>Name</a:t>
                      </a:r>
                      <a:endParaRPr lang="en-US" sz="1400" dirty="0"/>
                    </a:p>
                  </a:txBody>
                  <a:tcPr/>
                </a:tc>
                <a:tc>
                  <a:txBody>
                    <a:bodyPr/>
                    <a:lstStyle/>
                    <a:p>
                      <a:r>
                        <a:rPr lang="en-US" sz="1400" dirty="0" smtClean="0"/>
                        <a:t>Des.</a:t>
                      </a:r>
                      <a:endParaRPr lang="en-US" sz="1400" dirty="0"/>
                    </a:p>
                  </a:txBody>
                  <a:tcPr/>
                </a:tc>
                <a:tc>
                  <a:txBody>
                    <a:bodyPr/>
                    <a:lstStyle/>
                    <a:p>
                      <a:r>
                        <a:rPr lang="en-US" sz="1400" dirty="0" smtClean="0"/>
                        <a:t>Dept.</a:t>
                      </a:r>
                      <a:endParaRPr lang="en-US" sz="1400" dirty="0"/>
                    </a:p>
                  </a:txBody>
                  <a:tcPr/>
                </a:tc>
                <a:tc>
                  <a:txBody>
                    <a:bodyPr/>
                    <a:lstStyle/>
                    <a:p>
                      <a:r>
                        <a:rPr lang="en-US" sz="1400" dirty="0" smtClean="0"/>
                        <a:t>Status</a:t>
                      </a:r>
                      <a:endParaRPr lang="en-US" sz="1400" dirty="0"/>
                    </a:p>
                  </a:txBody>
                  <a:tcPr/>
                </a:tc>
                <a:tc>
                  <a:txBody>
                    <a:bodyPr/>
                    <a:lstStyle/>
                    <a:p>
                      <a:r>
                        <a:rPr lang="en-US" sz="1400" dirty="0" smtClean="0"/>
                        <a:t>Action</a:t>
                      </a:r>
                      <a:endParaRPr lang="en-US" sz="1400" dirty="0"/>
                    </a:p>
                  </a:txBody>
                  <a:tcPr/>
                </a:tc>
              </a:tr>
              <a:tr h="577244">
                <a:tc>
                  <a:txBody>
                    <a:bodyPr/>
                    <a:lstStyle/>
                    <a:p>
                      <a:r>
                        <a:rPr lang="en-US" sz="1400" dirty="0" smtClean="0"/>
                        <a:t>01</a:t>
                      </a:r>
                      <a:endParaRPr lang="en-US" sz="1400" dirty="0"/>
                    </a:p>
                  </a:txBody>
                  <a:tcPr/>
                </a:tc>
                <a:tc>
                  <a:txBody>
                    <a:bodyPr/>
                    <a:lstStyle/>
                    <a:p>
                      <a:r>
                        <a:rPr lang="en-US" sz="1400" dirty="0" smtClean="0"/>
                        <a:t>BCC</a:t>
                      </a:r>
                      <a:endParaRPr lang="en-US" sz="1400" dirty="0"/>
                    </a:p>
                  </a:txBody>
                  <a:tcPr/>
                </a:tc>
                <a:tc>
                  <a:txBody>
                    <a:bodyPr/>
                    <a:lstStyle/>
                    <a:p>
                      <a:r>
                        <a:rPr lang="en-US" sz="1400" dirty="0" err="1" smtClean="0"/>
                        <a:t>Savar</a:t>
                      </a:r>
                      <a:endParaRPr lang="en-US" sz="1400" dirty="0"/>
                    </a:p>
                  </a:txBody>
                  <a:tcPr/>
                </a:tc>
                <a:tc>
                  <a:txBody>
                    <a:bodyPr/>
                    <a:lstStyle/>
                    <a:p>
                      <a:r>
                        <a:rPr lang="en-US" sz="1400" dirty="0" smtClean="0"/>
                        <a:t>7/24/2018 2:00 PM</a:t>
                      </a:r>
                      <a:endParaRPr lang="en-US" sz="1400" dirty="0"/>
                    </a:p>
                  </a:txBody>
                  <a:tcPr/>
                </a:tc>
                <a:tc>
                  <a:txBody>
                    <a:bodyPr/>
                    <a:lstStyle/>
                    <a:p>
                      <a:r>
                        <a:rPr lang="en-US" sz="1400" dirty="0" smtClean="0"/>
                        <a:t>7/24/2018 5:00 PM</a:t>
                      </a:r>
                      <a:endParaRPr lang="en-US" sz="1400" dirty="0"/>
                    </a:p>
                  </a:txBody>
                  <a:tcPr/>
                </a:tc>
                <a:tc>
                  <a:txBody>
                    <a:bodyPr/>
                    <a:lstStyle/>
                    <a:p>
                      <a:r>
                        <a:rPr lang="en-US" sz="1400" dirty="0" smtClean="0"/>
                        <a:t>Test</a:t>
                      </a:r>
                      <a:endParaRPr lang="en-US" sz="1400" dirty="0"/>
                    </a:p>
                  </a:txBody>
                  <a:tcPr/>
                </a:tc>
                <a:tc>
                  <a:txBody>
                    <a:bodyPr/>
                    <a:lstStyle/>
                    <a:p>
                      <a:r>
                        <a:rPr lang="en-US" sz="1400" dirty="0" err="1" smtClean="0"/>
                        <a:t>aaa</a:t>
                      </a:r>
                      <a:endParaRPr lang="en-US" sz="1400" dirty="0"/>
                    </a:p>
                  </a:txBody>
                  <a:tcPr/>
                </a:tc>
                <a:tc>
                  <a:txBody>
                    <a:bodyPr/>
                    <a:lstStyle/>
                    <a:p>
                      <a:r>
                        <a:rPr lang="en-US" sz="1400" dirty="0" err="1" smtClean="0"/>
                        <a:t>ddd</a:t>
                      </a:r>
                      <a:endParaRPr lang="en-US" sz="1400" dirty="0"/>
                    </a:p>
                  </a:txBody>
                  <a:tcPr/>
                </a:tc>
                <a:tc>
                  <a:txBody>
                    <a:bodyPr/>
                    <a:lstStyle/>
                    <a:p>
                      <a:r>
                        <a:rPr lang="en-US" sz="1400" dirty="0" err="1" smtClean="0"/>
                        <a:t>ddd</a:t>
                      </a:r>
                      <a:endParaRPr lang="en-US" sz="1400" dirty="0"/>
                    </a:p>
                  </a:txBody>
                  <a:tcPr/>
                </a:tc>
                <a:tc>
                  <a:txBody>
                    <a:bodyPr/>
                    <a:lstStyle/>
                    <a:p>
                      <a:r>
                        <a:rPr lang="en-US" sz="1400" dirty="0" smtClean="0"/>
                        <a:t>Pending</a:t>
                      </a:r>
                      <a:endParaRPr lang="en-US" sz="1400" dirty="0"/>
                    </a:p>
                  </a:txBody>
                  <a:tcPr/>
                </a:tc>
                <a:tc>
                  <a:txBody>
                    <a:bodyPr/>
                    <a:lstStyle/>
                    <a:p>
                      <a:endParaRPr lang="en-US" sz="1400" dirty="0"/>
                    </a:p>
                  </a:txBody>
                  <a:tcPr/>
                </a:tc>
              </a:tr>
              <a:tr h="577244">
                <a:tc>
                  <a:txBody>
                    <a:bodyPr/>
                    <a:lstStyle/>
                    <a:p>
                      <a:r>
                        <a:rPr lang="en-US" sz="1400" dirty="0" smtClean="0"/>
                        <a:t>02</a:t>
                      </a:r>
                      <a:endParaRPr lang="en-US" sz="1400" dirty="0"/>
                    </a:p>
                  </a:txBody>
                  <a:tcPr/>
                </a:tc>
                <a:tc>
                  <a:txBody>
                    <a:bodyPr/>
                    <a:lstStyle/>
                    <a:p>
                      <a:r>
                        <a:rPr lang="en-US" sz="1400" dirty="0" smtClean="0"/>
                        <a:t>BCC</a:t>
                      </a:r>
                      <a:endParaRPr lang="en-US" sz="1400" dirty="0"/>
                    </a:p>
                  </a:txBody>
                  <a:tcPr/>
                </a:tc>
                <a:tc>
                  <a:txBody>
                    <a:bodyPr/>
                    <a:lstStyle/>
                    <a:p>
                      <a:r>
                        <a:rPr lang="en-US" sz="1400" dirty="0" err="1" smtClean="0"/>
                        <a:t>Motijil</a:t>
                      </a:r>
                      <a:endParaRPr lang="en-US" sz="1400" dirty="0"/>
                    </a:p>
                  </a:txBody>
                  <a:tcPr/>
                </a:tc>
                <a:tc>
                  <a:txBody>
                    <a:bodyPr/>
                    <a:lstStyle/>
                    <a:p>
                      <a:r>
                        <a:rPr lang="en-US" sz="1400" dirty="0" smtClean="0"/>
                        <a:t>7/20/2018 9:30 Am</a:t>
                      </a:r>
                      <a:endParaRPr lang="en-US" sz="1400" dirty="0"/>
                    </a:p>
                  </a:txBody>
                  <a:tcPr/>
                </a:tc>
                <a:tc>
                  <a:txBody>
                    <a:bodyPr/>
                    <a:lstStyle/>
                    <a:p>
                      <a:r>
                        <a:rPr lang="en-US" sz="1400" dirty="0" smtClean="0"/>
                        <a:t>7/20/2018 1:30 </a:t>
                      </a:r>
                      <a:r>
                        <a:rPr lang="en-US" sz="1400" dirty="0" smtClean="0"/>
                        <a:t>PM</a:t>
                      </a:r>
                      <a:endParaRPr lang="en-US" sz="1400" dirty="0"/>
                    </a:p>
                  </a:txBody>
                  <a:tcPr/>
                </a:tc>
                <a:tc>
                  <a:txBody>
                    <a:bodyPr/>
                    <a:lstStyle/>
                    <a:p>
                      <a:r>
                        <a:rPr lang="en-US" sz="1400" dirty="0" smtClean="0"/>
                        <a:t>Test 2</a:t>
                      </a:r>
                      <a:endParaRPr lang="en-US" sz="1400" dirty="0"/>
                    </a:p>
                  </a:txBody>
                  <a:tcPr/>
                </a:tc>
                <a:tc>
                  <a:txBody>
                    <a:bodyPr/>
                    <a:lstStyle/>
                    <a:p>
                      <a:r>
                        <a:rPr lang="en-US" sz="1400" dirty="0" smtClean="0"/>
                        <a:t>ccc</a:t>
                      </a:r>
                      <a:endParaRPr lang="en-US" sz="1400" dirty="0"/>
                    </a:p>
                  </a:txBody>
                  <a:tcPr/>
                </a:tc>
                <a:tc>
                  <a:txBody>
                    <a:bodyPr/>
                    <a:lstStyle/>
                    <a:p>
                      <a:r>
                        <a:rPr lang="en-US" sz="1400" dirty="0" err="1" smtClean="0"/>
                        <a:t>ee</a:t>
                      </a:r>
                      <a:endParaRPr lang="en-US" sz="1400" dirty="0"/>
                    </a:p>
                  </a:txBody>
                  <a:tcPr/>
                </a:tc>
                <a:tc>
                  <a:txBody>
                    <a:bodyPr/>
                    <a:lstStyle/>
                    <a:p>
                      <a:r>
                        <a:rPr lang="en-US" sz="1400" dirty="0" err="1" smtClean="0"/>
                        <a:t>fff</a:t>
                      </a:r>
                      <a:endParaRPr lang="en-US" sz="1400" dirty="0"/>
                    </a:p>
                  </a:txBody>
                  <a:tcPr/>
                </a:tc>
                <a:tc>
                  <a:txBody>
                    <a:bodyPr/>
                    <a:lstStyle/>
                    <a:p>
                      <a:r>
                        <a:rPr lang="en-US" sz="1400" dirty="0" smtClean="0"/>
                        <a:t>Approved</a:t>
                      </a:r>
                      <a:endParaRPr lang="en-US" sz="1400" dirty="0"/>
                    </a:p>
                  </a:txBody>
                  <a:tcPr/>
                </a:tc>
                <a:tc>
                  <a:txBody>
                    <a:bodyPr/>
                    <a:lstStyle/>
                    <a:p>
                      <a:endParaRPr lang="en-US" sz="1400" dirty="0"/>
                    </a:p>
                  </a:txBody>
                  <a:tcPr/>
                </a:tc>
              </a:tr>
              <a:tr h="413126">
                <a:tc>
                  <a:txBody>
                    <a:bodyPr/>
                    <a:lstStyle/>
                    <a:p>
                      <a:r>
                        <a:rPr lang="en-US" sz="1400" dirty="0" smtClean="0"/>
                        <a:t>03</a:t>
                      </a:r>
                      <a:endParaRPr lang="en-US" sz="1400" dirty="0"/>
                    </a:p>
                  </a:txBody>
                  <a:tcPr/>
                </a:tc>
                <a:tc>
                  <a:txBody>
                    <a:bodyPr/>
                    <a:lstStyle/>
                    <a:p>
                      <a:r>
                        <a:rPr lang="en-US" sz="1400" dirty="0" smtClean="0"/>
                        <a:t> bcc</a:t>
                      </a:r>
                      <a:endParaRPr lang="en-US" sz="1400" dirty="0"/>
                    </a:p>
                  </a:txBody>
                  <a:tcPr/>
                </a:tc>
                <a:tc>
                  <a:txBody>
                    <a:bodyPr/>
                    <a:lstStyle/>
                    <a:p>
                      <a:r>
                        <a:rPr lang="en-US" sz="1400" dirty="0" err="1" smtClean="0"/>
                        <a:t>ddd</a:t>
                      </a:r>
                      <a:endParaRPr lang="en-US" sz="1400" dirty="0"/>
                    </a:p>
                  </a:txBody>
                  <a:tcPr/>
                </a:tc>
                <a:tc>
                  <a:txBody>
                    <a:bodyPr/>
                    <a:lstStyle/>
                    <a:p>
                      <a:r>
                        <a:rPr lang="en-US" sz="1400" dirty="0" smtClean="0"/>
                        <a:t>7/24/2018 4:58 PM</a:t>
                      </a:r>
                      <a:endParaRPr lang="en-US" sz="1400" dirty="0"/>
                    </a:p>
                  </a:txBody>
                  <a:tcPr/>
                </a:tc>
                <a:tc>
                  <a:txBody>
                    <a:bodyPr/>
                    <a:lstStyle/>
                    <a:p>
                      <a:r>
                        <a:rPr lang="en-US" sz="1400" dirty="0" smtClean="0"/>
                        <a:t>7/24/2018 4:59 PM</a:t>
                      </a:r>
                      <a:endParaRPr lang="en-US" sz="1400" dirty="0"/>
                    </a:p>
                  </a:txBody>
                  <a:tcPr/>
                </a:tc>
                <a:tc>
                  <a:txBody>
                    <a:bodyPr/>
                    <a:lstStyle/>
                    <a:p>
                      <a:r>
                        <a:rPr lang="en-US" sz="1400" dirty="0" smtClean="0"/>
                        <a:t>test3</a:t>
                      </a:r>
                      <a:endParaRPr lang="en-US" sz="1400" dirty="0"/>
                    </a:p>
                  </a:txBody>
                  <a:tcPr/>
                </a:tc>
                <a:tc>
                  <a:txBody>
                    <a:bodyPr/>
                    <a:lstStyle/>
                    <a:p>
                      <a:r>
                        <a:rPr lang="en-US" sz="1400" dirty="0" err="1" smtClean="0"/>
                        <a:t>ddd</a:t>
                      </a:r>
                      <a:endParaRPr lang="en-US" sz="1400" dirty="0"/>
                    </a:p>
                  </a:txBody>
                  <a:tcPr/>
                </a:tc>
                <a:tc>
                  <a:txBody>
                    <a:bodyPr/>
                    <a:lstStyle/>
                    <a:p>
                      <a:r>
                        <a:rPr lang="en-US" sz="1400" dirty="0" err="1" smtClean="0"/>
                        <a:t>sss</a:t>
                      </a:r>
                      <a:endParaRPr lang="en-US" sz="1400" dirty="0"/>
                    </a:p>
                  </a:txBody>
                  <a:tcPr/>
                </a:tc>
                <a:tc>
                  <a:txBody>
                    <a:bodyPr/>
                    <a:lstStyle/>
                    <a:p>
                      <a:r>
                        <a:rPr lang="en-US" sz="1400" dirty="0" err="1" smtClean="0"/>
                        <a:t>eee</a:t>
                      </a:r>
                      <a:endParaRPr lang="en-US" sz="1400" dirty="0"/>
                    </a:p>
                  </a:txBody>
                  <a:tcPr/>
                </a:tc>
                <a:tc>
                  <a:txBody>
                    <a:bodyPr/>
                    <a:lstStyle/>
                    <a:p>
                      <a:r>
                        <a:rPr lang="en-US" sz="1400" dirty="0" smtClean="0"/>
                        <a:t>Ok</a:t>
                      </a:r>
                      <a:endParaRPr lang="en-US" sz="1400" dirty="0"/>
                    </a:p>
                  </a:txBody>
                  <a:tcPr/>
                </a:tc>
                <a:tc>
                  <a:txBody>
                    <a:bodyPr/>
                    <a:lstStyle/>
                    <a:p>
                      <a:endParaRPr lang="en-US" sz="1400" dirty="0"/>
                    </a:p>
                  </a:txBody>
                  <a:tcPr/>
                </a:tc>
              </a:tr>
            </a:tbl>
          </a:graphicData>
        </a:graphic>
      </p:graphicFrame>
      <p:sp>
        <p:nvSpPr>
          <p:cNvPr id="38" name="Rounded Rectangle 37"/>
          <p:cNvSpPr/>
          <p:nvPr/>
        </p:nvSpPr>
        <p:spPr>
          <a:xfrm>
            <a:off x="10853674" y="3632044"/>
            <a:ext cx="804074" cy="312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Cancel</a:t>
            </a:r>
            <a:endParaRPr lang="en-US" dirty="0">
              <a:solidFill>
                <a:prstClr val="white"/>
              </a:solidFill>
            </a:endParaRPr>
          </a:p>
        </p:txBody>
      </p:sp>
      <p:sp>
        <p:nvSpPr>
          <p:cNvPr id="39" name="Rounded Rectangle 38"/>
          <p:cNvSpPr/>
          <p:nvPr/>
        </p:nvSpPr>
        <p:spPr>
          <a:xfrm>
            <a:off x="9967721" y="3632337"/>
            <a:ext cx="864921" cy="31263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Approve</a:t>
            </a:r>
            <a:endParaRPr lang="en-US" dirty="0">
              <a:solidFill>
                <a:prstClr val="white"/>
              </a:solidFill>
            </a:endParaRPr>
          </a:p>
        </p:txBody>
      </p:sp>
      <p:sp>
        <p:nvSpPr>
          <p:cNvPr id="42" name="Rounded Rectangle 41"/>
          <p:cNvSpPr/>
          <p:nvPr/>
        </p:nvSpPr>
        <p:spPr>
          <a:xfrm>
            <a:off x="10941108" y="4316270"/>
            <a:ext cx="804074" cy="312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Cancel</a:t>
            </a:r>
            <a:endParaRPr lang="en-US" dirty="0">
              <a:solidFill>
                <a:prstClr val="white"/>
              </a:solidFill>
            </a:endParaRPr>
          </a:p>
        </p:txBody>
      </p:sp>
      <p:sp>
        <p:nvSpPr>
          <p:cNvPr id="47" name="Rounded Rectangle 46"/>
          <p:cNvSpPr/>
          <p:nvPr/>
        </p:nvSpPr>
        <p:spPr>
          <a:xfrm>
            <a:off x="9967721" y="4316269"/>
            <a:ext cx="885952" cy="40697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Re</a:t>
            </a:r>
          </a:p>
          <a:p>
            <a:pPr algn="ctr"/>
            <a:r>
              <a:rPr lang="en-US" sz="1400" dirty="0" smtClean="0">
                <a:solidFill>
                  <a:prstClr val="white"/>
                </a:solidFill>
              </a:rPr>
              <a:t>assign</a:t>
            </a:r>
            <a:endParaRPr lang="en-US" dirty="0">
              <a:solidFill>
                <a:prstClr val="white"/>
              </a:solidFill>
            </a:endParaRPr>
          </a:p>
        </p:txBody>
      </p:sp>
    </p:spTree>
    <p:extLst>
      <p:ext uri="{BB962C8B-B14F-4D97-AF65-F5344CB8AC3E}">
        <p14:creationId xmlns:p14="http://schemas.microsoft.com/office/powerpoint/2010/main" val="35436876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4025" y="365125"/>
            <a:ext cx="11450470" cy="1325563"/>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a:t>Vehicle Controller Diagram</a:t>
            </a:r>
            <a:endParaRPr lang="en-US" b="1" dirty="0"/>
          </a:p>
        </p:txBody>
      </p:sp>
      <p:sp>
        <p:nvSpPr>
          <p:cNvPr id="4" name="Flowchart: Internal Storage 3"/>
          <p:cNvSpPr/>
          <p:nvPr/>
        </p:nvSpPr>
        <p:spPr>
          <a:xfrm>
            <a:off x="464026" y="1813519"/>
            <a:ext cx="1145047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ounded Rectangle 5"/>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7" name="Rounded Rectangle 6"/>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8" name="Rounded Rectangle 7"/>
          <p:cNvSpPr/>
          <p:nvPr/>
        </p:nvSpPr>
        <p:spPr>
          <a:xfrm>
            <a:off x="578890" y="1932716"/>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15" name="Rounded Rectangle 14"/>
          <p:cNvSpPr/>
          <p:nvPr/>
        </p:nvSpPr>
        <p:spPr>
          <a:xfrm>
            <a:off x="1999808" y="2485580"/>
            <a:ext cx="2674960"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&gt;</a:t>
            </a:r>
            <a:r>
              <a:rPr lang="en-US" dirty="0" smtClean="0">
                <a:solidFill>
                  <a:prstClr val="black"/>
                </a:solidFill>
              </a:rPr>
              <a:t>Requisition</a:t>
            </a:r>
            <a:endParaRPr lang="en-US" dirty="0">
              <a:solidFill>
                <a:prstClr val="black"/>
              </a:solidFill>
            </a:endParaRPr>
          </a:p>
        </p:txBody>
      </p:sp>
      <p:sp>
        <p:nvSpPr>
          <p:cNvPr id="31" name="Rounded Rectangle 30"/>
          <p:cNvSpPr/>
          <p:nvPr/>
        </p:nvSpPr>
        <p:spPr>
          <a:xfrm>
            <a:off x="578892" y="2515707"/>
            <a:ext cx="1290851" cy="52443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Requisition List</a:t>
            </a:r>
            <a:endParaRPr lang="en-US" dirty="0">
              <a:solidFill>
                <a:prstClr val="black"/>
              </a:solidFill>
            </a:endParaRPr>
          </a:p>
        </p:txBody>
      </p:sp>
      <p:sp>
        <p:nvSpPr>
          <p:cNvPr id="32" name="Rounded Rectangle 31"/>
          <p:cNvSpPr/>
          <p:nvPr/>
        </p:nvSpPr>
        <p:spPr>
          <a:xfrm>
            <a:off x="578892" y="3158564"/>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Driver List</a:t>
            </a:r>
            <a:endParaRPr lang="en-US" dirty="0">
              <a:solidFill>
                <a:prstClr val="black"/>
              </a:solidFill>
            </a:endParaRPr>
          </a:p>
        </p:txBody>
      </p:sp>
      <p:sp>
        <p:nvSpPr>
          <p:cNvPr id="33" name="Rounded Rectangle 32"/>
          <p:cNvSpPr/>
          <p:nvPr/>
        </p:nvSpPr>
        <p:spPr>
          <a:xfrm>
            <a:off x="578890" y="3600332"/>
            <a:ext cx="1290851" cy="4832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Employee List</a:t>
            </a:r>
            <a:endParaRPr lang="en-US" sz="1600" dirty="0">
              <a:solidFill>
                <a:prstClr val="black"/>
              </a:solidFill>
            </a:endParaRPr>
          </a:p>
        </p:txBody>
      </p:sp>
      <p:sp>
        <p:nvSpPr>
          <p:cNvPr id="34" name="Rounded Rectangle 33"/>
          <p:cNvSpPr/>
          <p:nvPr/>
        </p:nvSpPr>
        <p:spPr>
          <a:xfrm>
            <a:off x="578890" y="4206382"/>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Check In</a:t>
            </a:r>
            <a:endParaRPr lang="en-US" sz="1600" dirty="0">
              <a:solidFill>
                <a:prstClr val="black"/>
              </a:solidFill>
            </a:endParaRPr>
          </a:p>
        </p:txBody>
      </p:sp>
      <p:sp>
        <p:nvSpPr>
          <p:cNvPr id="35" name="Rounded Rectangle 34"/>
          <p:cNvSpPr/>
          <p:nvPr/>
        </p:nvSpPr>
        <p:spPr>
          <a:xfrm>
            <a:off x="578890" y="4629197"/>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Check out</a:t>
            </a:r>
            <a:endParaRPr lang="en-US" sz="1600" dirty="0">
              <a:solidFill>
                <a:prstClr val="black"/>
              </a:solidFill>
            </a:endParaRPr>
          </a:p>
        </p:txBody>
      </p:sp>
      <p:sp>
        <p:nvSpPr>
          <p:cNvPr id="24" name="Rounded Rectangle 23"/>
          <p:cNvSpPr/>
          <p:nvPr/>
        </p:nvSpPr>
        <p:spPr>
          <a:xfrm>
            <a:off x="5063728" y="2533239"/>
            <a:ext cx="2661315" cy="29861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Vehicle Assign</a:t>
            </a:r>
            <a:endParaRPr lang="en-US"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486493417"/>
              </p:ext>
            </p:extLst>
          </p:nvPr>
        </p:nvGraphicFramePr>
        <p:xfrm>
          <a:off x="1999808" y="3049382"/>
          <a:ext cx="4061350" cy="2595880"/>
        </p:xfrm>
        <a:graphic>
          <a:graphicData uri="http://schemas.openxmlformats.org/drawingml/2006/table">
            <a:tbl>
              <a:tblPr firstRow="1" bandRow="1">
                <a:tableStyleId>{5C22544A-7EE6-4342-B048-85BDC9FD1C3A}</a:tableStyleId>
              </a:tblPr>
              <a:tblGrid>
                <a:gridCol w="1945946"/>
                <a:gridCol w="2115404"/>
              </a:tblGrid>
              <a:tr h="370840">
                <a:tc>
                  <a:txBody>
                    <a:bodyPr/>
                    <a:lstStyle/>
                    <a:p>
                      <a:r>
                        <a:rPr lang="en-US" b="0" dirty="0" smtClean="0">
                          <a:solidFill>
                            <a:schemeClr val="tx1"/>
                          </a:solidFill>
                        </a:rPr>
                        <a:t>From</a:t>
                      </a:r>
                      <a:endParaRPr lang="en-US" b="0" dirty="0">
                        <a:solidFill>
                          <a:schemeClr val="tx1"/>
                        </a:solidFill>
                      </a:endParaRPr>
                    </a:p>
                  </a:txBody>
                  <a:tcPr/>
                </a:tc>
                <a:tc>
                  <a:txBody>
                    <a:bodyPr/>
                    <a:lstStyle/>
                    <a:p>
                      <a:endParaRPr lang="en-US" dirty="0"/>
                    </a:p>
                  </a:txBody>
                  <a:tcPr/>
                </a:tc>
              </a:tr>
              <a:tr h="370840">
                <a:tc>
                  <a:txBody>
                    <a:bodyPr/>
                    <a:lstStyle/>
                    <a:p>
                      <a:r>
                        <a:rPr lang="en-US" dirty="0" smtClean="0"/>
                        <a:t>To</a:t>
                      </a:r>
                      <a:endParaRPr lang="en-US" dirty="0"/>
                    </a:p>
                  </a:txBody>
                  <a:tcPr/>
                </a:tc>
                <a:tc>
                  <a:txBody>
                    <a:bodyPr/>
                    <a:lstStyle/>
                    <a:p>
                      <a:endParaRPr lang="en-US" dirty="0"/>
                    </a:p>
                  </a:txBody>
                  <a:tcPr/>
                </a:tc>
              </a:tr>
              <a:tr h="370840">
                <a:tc>
                  <a:txBody>
                    <a:bodyPr/>
                    <a:lstStyle/>
                    <a:p>
                      <a:r>
                        <a:rPr lang="en-US" dirty="0" smtClean="0"/>
                        <a:t>Journey</a:t>
                      </a:r>
                      <a:r>
                        <a:rPr lang="en-US" baseline="0" dirty="0" smtClean="0"/>
                        <a:t> Start</a:t>
                      </a:r>
                      <a:endParaRPr lang="en-US" dirty="0"/>
                    </a:p>
                  </a:txBody>
                  <a:tcPr/>
                </a:tc>
                <a:tc>
                  <a:txBody>
                    <a:bodyPr/>
                    <a:lstStyle/>
                    <a:p>
                      <a:endParaRPr lang="en-US" dirty="0"/>
                    </a:p>
                  </a:txBody>
                  <a:tcPr/>
                </a:tc>
              </a:tr>
              <a:tr h="370840">
                <a:tc>
                  <a:txBody>
                    <a:bodyPr/>
                    <a:lstStyle/>
                    <a:p>
                      <a:r>
                        <a:rPr lang="en-US" dirty="0" smtClean="0"/>
                        <a:t>Journey End</a:t>
                      </a:r>
                      <a:endParaRPr lang="en-US" dirty="0"/>
                    </a:p>
                  </a:txBody>
                  <a:tcPr/>
                </a:tc>
                <a:tc>
                  <a:txBody>
                    <a:bodyPr/>
                    <a:lstStyle/>
                    <a:p>
                      <a:endParaRPr lang="en-US" dirty="0"/>
                    </a:p>
                  </a:txBody>
                  <a:tcPr/>
                </a:tc>
              </a:tr>
              <a:tr h="370840">
                <a:tc>
                  <a:txBody>
                    <a:bodyPr/>
                    <a:lstStyle/>
                    <a:p>
                      <a:r>
                        <a:rPr lang="en-US" dirty="0" smtClean="0"/>
                        <a:t>Description</a:t>
                      </a:r>
                      <a:endParaRPr lang="en-US" dirty="0"/>
                    </a:p>
                  </a:txBody>
                  <a:tcPr/>
                </a:tc>
                <a:tc>
                  <a:txBody>
                    <a:bodyPr/>
                    <a:lstStyle/>
                    <a:p>
                      <a:endParaRPr lang="en-US" dirty="0"/>
                    </a:p>
                  </a:txBody>
                  <a:tcPr/>
                </a:tc>
              </a:tr>
              <a:tr h="370840">
                <a:tc>
                  <a:txBody>
                    <a:bodyPr/>
                    <a:lstStyle/>
                    <a:p>
                      <a:r>
                        <a:rPr lang="en-US" baseline="0" dirty="0" smtClean="0"/>
                        <a:t>No of Passenger</a:t>
                      </a:r>
                      <a:endParaRPr lang="en-US" dirty="0"/>
                    </a:p>
                  </a:txBody>
                  <a:tcPr/>
                </a:tc>
                <a:tc>
                  <a:txBody>
                    <a:bodyPr/>
                    <a:lstStyle/>
                    <a:p>
                      <a:endParaRPr lang="en-US" dirty="0"/>
                    </a:p>
                  </a:txBody>
                  <a:tcPr/>
                </a:tc>
              </a:tr>
              <a:tr h="370840">
                <a:tc>
                  <a:txBody>
                    <a:bodyPr/>
                    <a:lstStyle/>
                    <a:p>
                      <a:r>
                        <a:rPr lang="en-US" dirty="0" smtClean="0"/>
                        <a:t>Description</a:t>
                      </a:r>
                      <a:endParaRPr lang="en-US" dirty="0"/>
                    </a:p>
                  </a:txBody>
                  <a:tcPr/>
                </a:tc>
                <a:tc>
                  <a:txBody>
                    <a:bodyPr/>
                    <a:lstStyle/>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89563395"/>
              </p:ext>
            </p:extLst>
          </p:nvPr>
        </p:nvGraphicFramePr>
        <p:xfrm>
          <a:off x="6893262" y="3089246"/>
          <a:ext cx="4157260" cy="741680"/>
        </p:xfrm>
        <a:graphic>
          <a:graphicData uri="http://schemas.openxmlformats.org/drawingml/2006/table">
            <a:tbl>
              <a:tblPr firstRow="1" bandRow="1">
                <a:tableStyleId>{5C22544A-7EE6-4342-B048-85BDC9FD1C3A}</a:tableStyleId>
              </a:tblPr>
              <a:tblGrid>
                <a:gridCol w="2078630"/>
                <a:gridCol w="2078630"/>
              </a:tblGrid>
              <a:tr h="370840">
                <a:tc>
                  <a:txBody>
                    <a:bodyPr/>
                    <a:lstStyle/>
                    <a:p>
                      <a:r>
                        <a:rPr lang="en-US" b="0" dirty="0" smtClean="0">
                          <a:solidFill>
                            <a:schemeClr val="tx1"/>
                          </a:solidFill>
                        </a:rPr>
                        <a:t>Vehicle</a:t>
                      </a:r>
                    </a:p>
                  </a:txBody>
                  <a:tcPr/>
                </a:tc>
                <a:tc>
                  <a:txBody>
                    <a:bodyPr/>
                    <a:lstStyle/>
                    <a:p>
                      <a:endParaRPr lang="en-US" dirty="0"/>
                    </a:p>
                  </a:txBody>
                  <a:tcPr/>
                </a:tc>
              </a:tr>
              <a:tr h="370840">
                <a:tc>
                  <a:txBody>
                    <a:bodyPr/>
                    <a:lstStyle/>
                    <a:p>
                      <a:r>
                        <a:rPr lang="en-US" dirty="0" smtClean="0"/>
                        <a:t>Driver</a:t>
                      </a:r>
                      <a:endParaRPr lang="en-US" dirty="0"/>
                    </a:p>
                  </a:txBody>
                  <a:tcPr/>
                </a:tc>
                <a:tc>
                  <a:txBody>
                    <a:bodyPr/>
                    <a:lstStyle/>
                    <a:p>
                      <a:endParaRPr lang="en-US" dirty="0"/>
                    </a:p>
                  </a:txBody>
                  <a:tcPr/>
                </a:tc>
              </a:tr>
            </a:tbl>
          </a:graphicData>
        </a:graphic>
      </p:graphicFrame>
      <p:sp>
        <p:nvSpPr>
          <p:cNvPr id="37" name="Rounded Rectangle 36"/>
          <p:cNvSpPr/>
          <p:nvPr/>
        </p:nvSpPr>
        <p:spPr>
          <a:xfrm>
            <a:off x="9554577" y="4489611"/>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Approved</a:t>
            </a:r>
            <a:endParaRPr lang="en-US" dirty="0">
              <a:solidFill>
                <a:prstClr val="white"/>
              </a:solidFill>
            </a:endParaRPr>
          </a:p>
        </p:txBody>
      </p:sp>
    </p:spTree>
    <p:extLst>
      <p:ext uri="{BB962C8B-B14F-4D97-AF65-F5344CB8AC3E}">
        <p14:creationId xmlns:p14="http://schemas.microsoft.com/office/powerpoint/2010/main" val="1028408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4025" y="365125"/>
            <a:ext cx="11450470" cy="1325563"/>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a:t>Vehicle Controller Diagram</a:t>
            </a:r>
            <a:endParaRPr lang="en-US" b="1" dirty="0"/>
          </a:p>
        </p:txBody>
      </p:sp>
      <p:sp>
        <p:nvSpPr>
          <p:cNvPr id="4" name="Flowchart: Internal Storage 3"/>
          <p:cNvSpPr/>
          <p:nvPr/>
        </p:nvSpPr>
        <p:spPr>
          <a:xfrm>
            <a:off x="464026" y="1813519"/>
            <a:ext cx="1145047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ounded Rectangle 5"/>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7" name="Rounded Rectangle 6"/>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8" name="Rounded Rectangle 7"/>
          <p:cNvSpPr/>
          <p:nvPr/>
        </p:nvSpPr>
        <p:spPr>
          <a:xfrm>
            <a:off x="578889" y="1938986"/>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15" name="Rounded Rectangle 14"/>
          <p:cNvSpPr/>
          <p:nvPr/>
        </p:nvSpPr>
        <p:spPr>
          <a:xfrm>
            <a:off x="1999808" y="2485580"/>
            <a:ext cx="2674960"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a:t>
            </a:r>
            <a:r>
              <a:rPr lang="en-US" dirty="0" smtClean="0">
                <a:solidFill>
                  <a:prstClr val="white"/>
                </a:solidFill>
              </a:rPr>
              <a:t>&gt;</a:t>
            </a:r>
            <a:r>
              <a:rPr lang="en-US" dirty="0" smtClean="0">
                <a:solidFill>
                  <a:prstClr val="black"/>
                </a:solidFill>
              </a:rPr>
              <a:t>Check Out</a:t>
            </a:r>
            <a:endParaRPr lang="en-US" dirty="0">
              <a:solidFill>
                <a:prstClr val="black"/>
              </a:solidFill>
            </a:endParaRPr>
          </a:p>
        </p:txBody>
      </p:sp>
      <p:sp>
        <p:nvSpPr>
          <p:cNvPr id="31" name="Rounded Rectangle 30"/>
          <p:cNvSpPr/>
          <p:nvPr/>
        </p:nvSpPr>
        <p:spPr>
          <a:xfrm>
            <a:off x="578892" y="2515707"/>
            <a:ext cx="1290851" cy="52443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Requisition List</a:t>
            </a:r>
            <a:endParaRPr lang="en-US" dirty="0">
              <a:solidFill>
                <a:prstClr val="black"/>
              </a:solidFill>
            </a:endParaRPr>
          </a:p>
        </p:txBody>
      </p:sp>
      <p:sp>
        <p:nvSpPr>
          <p:cNvPr id="32" name="Rounded Rectangle 31"/>
          <p:cNvSpPr/>
          <p:nvPr/>
        </p:nvSpPr>
        <p:spPr>
          <a:xfrm>
            <a:off x="578892" y="3158564"/>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Driver List</a:t>
            </a:r>
            <a:endParaRPr lang="en-US" dirty="0">
              <a:solidFill>
                <a:prstClr val="black"/>
              </a:solidFill>
            </a:endParaRPr>
          </a:p>
        </p:txBody>
      </p:sp>
      <p:sp>
        <p:nvSpPr>
          <p:cNvPr id="33" name="Rounded Rectangle 32"/>
          <p:cNvSpPr/>
          <p:nvPr/>
        </p:nvSpPr>
        <p:spPr>
          <a:xfrm>
            <a:off x="578890" y="3600332"/>
            <a:ext cx="1290851" cy="4832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Employee List</a:t>
            </a:r>
            <a:endParaRPr lang="en-US" sz="1600" dirty="0">
              <a:solidFill>
                <a:prstClr val="black"/>
              </a:solidFill>
            </a:endParaRPr>
          </a:p>
        </p:txBody>
      </p:sp>
      <p:sp>
        <p:nvSpPr>
          <p:cNvPr id="34" name="Rounded Rectangle 33"/>
          <p:cNvSpPr/>
          <p:nvPr/>
        </p:nvSpPr>
        <p:spPr>
          <a:xfrm>
            <a:off x="578890" y="4206382"/>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Check In</a:t>
            </a:r>
            <a:endParaRPr lang="en-US" sz="1600" dirty="0">
              <a:solidFill>
                <a:prstClr val="black"/>
              </a:solidFill>
            </a:endParaRPr>
          </a:p>
        </p:txBody>
      </p:sp>
      <p:sp>
        <p:nvSpPr>
          <p:cNvPr id="35" name="Rounded Rectangle 34"/>
          <p:cNvSpPr/>
          <p:nvPr/>
        </p:nvSpPr>
        <p:spPr>
          <a:xfrm>
            <a:off x="578890" y="4629197"/>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Check out</a:t>
            </a:r>
            <a:endParaRPr lang="en-US" sz="1600" dirty="0">
              <a:solidFill>
                <a:prstClr val="black"/>
              </a:solidFill>
            </a:endParaRPr>
          </a:p>
        </p:txBody>
      </p:sp>
      <p:sp>
        <p:nvSpPr>
          <p:cNvPr id="24" name="Rounded Rectangle 23"/>
          <p:cNvSpPr/>
          <p:nvPr/>
        </p:nvSpPr>
        <p:spPr>
          <a:xfrm>
            <a:off x="5063728" y="2533239"/>
            <a:ext cx="2661315" cy="29861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prstClr val="black"/>
                </a:solidFill>
              </a:rPr>
              <a:t>Check Out Status</a:t>
            </a:r>
            <a:endParaRPr lang="en-US" dirty="0">
              <a:solidFill>
                <a:prstClr val="black"/>
              </a:solidFill>
            </a:endParaRPr>
          </a:p>
        </p:txBody>
      </p:sp>
      <p:sp>
        <p:nvSpPr>
          <p:cNvPr id="17" name="Rounded Rectangle 16"/>
          <p:cNvSpPr/>
          <p:nvPr/>
        </p:nvSpPr>
        <p:spPr>
          <a:xfrm>
            <a:off x="4210192" y="5807513"/>
            <a:ext cx="929152" cy="2154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black"/>
                </a:solidFill>
              </a:rPr>
              <a:t>P</a:t>
            </a:r>
            <a:r>
              <a:rPr lang="en-US" sz="1400" dirty="0" smtClean="0">
                <a:solidFill>
                  <a:prstClr val="black"/>
                </a:solidFill>
              </a:rPr>
              <a:t>revious</a:t>
            </a:r>
            <a:endParaRPr lang="en-US" dirty="0">
              <a:solidFill>
                <a:prstClr val="black"/>
              </a:solidFill>
            </a:endParaRPr>
          </a:p>
        </p:txBody>
      </p:sp>
      <p:sp>
        <p:nvSpPr>
          <p:cNvPr id="18" name="Rounded Rectangle 17"/>
          <p:cNvSpPr/>
          <p:nvPr/>
        </p:nvSpPr>
        <p:spPr>
          <a:xfrm>
            <a:off x="5679122" y="5807513"/>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2</a:t>
            </a:r>
            <a:endParaRPr lang="en-US" dirty="0">
              <a:solidFill>
                <a:prstClr val="black"/>
              </a:solidFill>
            </a:endParaRPr>
          </a:p>
        </p:txBody>
      </p:sp>
      <p:sp>
        <p:nvSpPr>
          <p:cNvPr id="19" name="Rounded Rectangle 18"/>
          <p:cNvSpPr/>
          <p:nvPr/>
        </p:nvSpPr>
        <p:spPr>
          <a:xfrm>
            <a:off x="6512876" y="5811467"/>
            <a:ext cx="856958" cy="2154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black"/>
                </a:solidFill>
              </a:rPr>
              <a:t>Next</a:t>
            </a:r>
            <a:endParaRPr lang="en-US" dirty="0">
              <a:solidFill>
                <a:prstClr val="black"/>
              </a:solidFill>
            </a:endParaRPr>
          </a:p>
        </p:txBody>
      </p:sp>
      <p:sp>
        <p:nvSpPr>
          <p:cNvPr id="20" name="Rounded Rectangle 19"/>
          <p:cNvSpPr/>
          <p:nvPr/>
        </p:nvSpPr>
        <p:spPr>
          <a:xfrm>
            <a:off x="5212110" y="5807513"/>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1</a:t>
            </a:r>
          </a:p>
        </p:txBody>
      </p:sp>
      <p:sp>
        <p:nvSpPr>
          <p:cNvPr id="21" name="Rounded Rectangle 20"/>
          <p:cNvSpPr/>
          <p:nvPr/>
        </p:nvSpPr>
        <p:spPr>
          <a:xfrm>
            <a:off x="6095999" y="5811467"/>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a:t>
            </a:r>
            <a:endParaRPr lang="en-US" dirty="0">
              <a:solidFill>
                <a:prstClr val="black"/>
              </a:solidFill>
            </a:endParaRPr>
          </a:p>
        </p:txBody>
      </p:sp>
      <p:graphicFrame>
        <p:nvGraphicFramePr>
          <p:cNvPr id="22" name="Table 21"/>
          <p:cNvGraphicFramePr>
            <a:graphicFrameLocks noGrp="1"/>
          </p:cNvGraphicFramePr>
          <p:nvPr>
            <p:extLst>
              <p:ext uri="{D42A27DB-BD31-4B8C-83A1-F6EECF244321}">
                <p14:modId xmlns:p14="http://schemas.microsoft.com/office/powerpoint/2010/main" val="3115593124"/>
              </p:ext>
            </p:extLst>
          </p:nvPr>
        </p:nvGraphicFramePr>
        <p:xfrm>
          <a:off x="1984605" y="3020742"/>
          <a:ext cx="9793414" cy="1731732"/>
        </p:xfrm>
        <a:graphic>
          <a:graphicData uri="http://schemas.openxmlformats.org/drawingml/2006/table">
            <a:tbl>
              <a:tblPr firstRow="1" bandRow="1">
                <a:tableStyleId>{F5AB1C69-6EDB-4FF4-983F-18BD219EF322}</a:tableStyleId>
              </a:tblPr>
              <a:tblGrid>
                <a:gridCol w="437879"/>
                <a:gridCol w="535933"/>
                <a:gridCol w="582536"/>
                <a:gridCol w="1071990"/>
                <a:gridCol w="1009935"/>
                <a:gridCol w="1023582"/>
                <a:gridCol w="709683"/>
                <a:gridCol w="709684"/>
                <a:gridCol w="683003"/>
                <a:gridCol w="1132149"/>
                <a:gridCol w="1897040"/>
              </a:tblGrid>
              <a:tr h="577244">
                <a:tc>
                  <a:txBody>
                    <a:bodyPr/>
                    <a:lstStyle/>
                    <a:p>
                      <a:r>
                        <a:rPr lang="en-US" sz="1400" dirty="0" smtClean="0"/>
                        <a:t>SL</a:t>
                      </a:r>
                      <a:endParaRPr lang="en-US" sz="1400" dirty="0"/>
                    </a:p>
                  </a:txBody>
                  <a:tcPr/>
                </a:tc>
                <a:tc>
                  <a:txBody>
                    <a:bodyPr/>
                    <a:lstStyle/>
                    <a:p>
                      <a:r>
                        <a:rPr lang="en-US" sz="1400" dirty="0" smtClean="0"/>
                        <a:t>From</a:t>
                      </a:r>
                      <a:endParaRPr lang="en-US" sz="1400" dirty="0"/>
                    </a:p>
                  </a:txBody>
                  <a:tcPr/>
                </a:tc>
                <a:tc>
                  <a:txBody>
                    <a:bodyPr/>
                    <a:lstStyle/>
                    <a:p>
                      <a:r>
                        <a:rPr lang="en-US" sz="1400" dirty="0" smtClean="0"/>
                        <a:t>To</a:t>
                      </a:r>
                      <a:endParaRPr lang="en-US" sz="1400" dirty="0"/>
                    </a:p>
                  </a:txBody>
                  <a:tcPr/>
                </a:tc>
                <a:tc>
                  <a:txBody>
                    <a:bodyPr/>
                    <a:lstStyle/>
                    <a:p>
                      <a:r>
                        <a:rPr lang="en-US" sz="1400" dirty="0" smtClean="0"/>
                        <a:t>Start Time</a:t>
                      </a:r>
                      <a:endParaRPr lang="en-US" sz="1400" dirty="0"/>
                    </a:p>
                  </a:txBody>
                  <a:tcPr/>
                </a:tc>
                <a:tc>
                  <a:txBody>
                    <a:bodyPr/>
                    <a:lstStyle/>
                    <a:p>
                      <a:r>
                        <a:rPr lang="en-US" sz="1400" dirty="0" smtClean="0"/>
                        <a:t>End Time</a:t>
                      </a:r>
                      <a:endParaRPr lang="en-US" sz="1400" dirty="0"/>
                    </a:p>
                  </a:txBody>
                  <a:tcPr/>
                </a:tc>
                <a:tc>
                  <a:txBody>
                    <a:bodyPr/>
                    <a:lstStyle/>
                    <a:p>
                      <a:r>
                        <a:rPr lang="en-US" sz="1400" dirty="0" smtClean="0"/>
                        <a:t>Description</a:t>
                      </a:r>
                      <a:endParaRPr lang="en-US" sz="1400" dirty="0"/>
                    </a:p>
                  </a:txBody>
                  <a:tcPr/>
                </a:tc>
                <a:tc>
                  <a:txBody>
                    <a:bodyPr/>
                    <a:lstStyle/>
                    <a:p>
                      <a:r>
                        <a:rPr lang="en-US" sz="1400" dirty="0" smtClean="0"/>
                        <a:t>Name</a:t>
                      </a:r>
                      <a:endParaRPr lang="en-US" sz="1400" dirty="0"/>
                    </a:p>
                  </a:txBody>
                  <a:tcPr/>
                </a:tc>
                <a:tc>
                  <a:txBody>
                    <a:bodyPr/>
                    <a:lstStyle/>
                    <a:p>
                      <a:r>
                        <a:rPr lang="en-US" sz="1400" dirty="0" smtClean="0"/>
                        <a:t>Des.</a:t>
                      </a:r>
                      <a:endParaRPr lang="en-US" sz="1400" dirty="0"/>
                    </a:p>
                  </a:txBody>
                  <a:tcPr/>
                </a:tc>
                <a:tc>
                  <a:txBody>
                    <a:bodyPr/>
                    <a:lstStyle/>
                    <a:p>
                      <a:r>
                        <a:rPr lang="en-US" sz="1400" dirty="0" smtClean="0"/>
                        <a:t>Dept.</a:t>
                      </a:r>
                      <a:endParaRPr lang="en-US" sz="1400" dirty="0"/>
                    </a:p>
                  </a:txBody>
                  <a:tcPr/>
                </a:tc>
                <a:tc>
                  <a:txBody>
                    <a:bodyPr/>
                    <a:lstStyle/>
                    <a:p>
                      <a:r>
                        <a:rPr lang="en-US" sz="1400" dirty="0" smtClean="0"/>
                        <a:t>Status</a:t>
                      </a:r>
                      <a:endParaRPr lang="en-US" sz="1400" dirty="0"/>
                    </a:p>
                  </a:txBody>
                  <a:tcPr/>
                </a:tc>
                <a:tc>
                  <a:txBody>
                    <a:bodyPr/>
                    <a:lstStyle/>
                    <a:p>
                      <a:r>
                        <a:rPr lang="en-US" sz="1400" dirty="0" smtClean="0"/>
                        <a:t>Action</a:t>
                      </a:r>
                      <a:endParaRPr lang="en-US" sz="1400" dirty="0"/>
                    </a:p>
                  </a:txBody>
                  <a:tcPr/>
                </a:tc>
              </a:tr>
              <a:tr h="577244">
                <a:tc>
                  <a:txBody>
                    <a:bodyPr/>
                    <a:lstStyle/>
                    <a:p>
                      <a:r>
                        <a:rPr lang="en-US" sz="1400" dirty="0" smtClean="0"/>
                        <a:t>01</a:t>
                      </a:r>
                      <a:endParaRPr lang="en-US" sz="1400" dirty="0"/>
                    </a:p>
                  </a:txBody>
                  <a:tcPr/>
                </a:tc>
                <a:tc>
                  <a:txBody>
                    <a:bodyPr/>
                    <a:lstStyle/>
                    <a:p>
                      <a:r>
                        <a:rPr lang="en-US" sz="1400" dirty="0" smtClean="0"/>
                        <a:t>BCC</a:t>
                      </a:r>
                      <a:endParaRPr lang="en-US" sz="1400" dirty="0"/>
                    </a:p>
                  </a:txBody>
                  <a:tcPr/>
                </a:tc>
                <a:tc>
                  <a:txBody>
                    <a:bodyPr/>
                    <a:lstStyle/>
                    <a:p>
                      <a:r>
                        <a:rPr lang="en-US" sz="1400" dirty="0" err="1" smtClean="0"/>
                        <a:t>Savar</a:t>
                      </a:r>
                      <a:endParaRPr lang="en-US" sz="1400" dirty="0"/>
                    </a:p>
                  </a:txBody>
                  <a:tcPr/>
                </a:tc>
                <a:tc>
                  <a:txBody>
                    <a:bodyPr/>
                    <a:lstStyle/>
                    <a:p>
                      <a:r>
                        <a:rPr lang="en-US" sz="1400" dirty="0" smtClean="0"/>
                        <a:t>7/24/2018 2:00 PM</a:t>
                      </a:r>
                      <a:endParaRPr lang="en-US" sz="1400" dirty="0"/>
                    </a:p>
                  </a:txBody>
                  <a:tcPr/>
                </a:tc>
                <a:tc>
                  <a:txBody>
                    <a:bodyPr/>
                    <a:lstStyle/>
                    <a:p>
                      <a:r>
                        <a:rPr lang="en-US" sz="1400" dirty="0" smtClean="0"/>
                        <a:t>7/24/2018 5:00 PM</a:t>
                      </a:r>
                      <a:endParaRPr lang="en-US" sz="1400" dirty="0"/>
                    </a:p>
                  </a:txBody>
                  <a:tcPr/>
                </a:tc>
                <a:tc>
                  <a:txBody>
                    <a:bodyPr/>
                    <a:lstStyle/>
                    <a:p>
                      <a:r>
                        <a:rPr lang="en-US" sz="1400" dirty="0" smtClean="0"/>
                        <a:t>Test</a:t>
                      </a:r>
                      <a:endParaRPr lang="en-US" sz="1400" dirty="0"/>
                    </a:p>
                  </a:txBody>
                  <a:tcPr/>
                </a:tc>
                <a:tc>
                  <a:txBody>
                    <a:bodyPr/>
                    <a:lstStyle/>
                    <a:p>
                      <a:r>
                        <a:rPr lang="en-US" sz="1400" dirty="0" err="1" smtClean="0"/>
                        <a:t>aaa</a:t>
                      </a:r>
                      <a:endParaRPr lang="en-US" sz="1400" dirty="0"/>
                    </a:p>
                  </a:txBody>
                  <a:tcPr/>
                </a:tc>
                <a:tc>
                  <a:txBody>
                    <a:bodyPr/>
                    <a:lstStyle/>
                    <a:p>
                      <a:r>
                        <a:rPr lang="en-US" sz="1400" dirty="0" err="1" smtClean="0"/>
                        <a:t>ddd</a:t>
                      </a:r>
                      <a:endParaRPr lang="en-US" sz="1400" dirty="0"/>
                    </a:p>
                  </a:txBody>
                  <a:tcPr/>
                </a:tc>
                <a:tc>
                  <a:txBody>
                    <a:bodyPr/>
                    <a:lstStyle/>
                    <a:p>
                      <a:r>
                        <a:rPr lang="en-US" sz="1400" dirty="0" err="1" smtClean="0"/>
                        <a:t>ddd</a:t>
                      </a:r>
                      <a:endParaRPr lang="en-US" sz="1400" dirty="0"/>
                    </a:p>
                  </a:txBody>
                  <a:tcPr/>
                </a:tc>
                <a:tc>
                  <a:txBody>
                    <a:bodyPr/>
                    <a:lstStyle/>
                    <a:p>
                      <a:r>
                        <a:rPr lang="en-US" sz="1400" dirty="0" smtClean="0"/>
                        <a:t>Approved</a:t>
                      </a:r>
                      <a:endParaRPr lang="en-US" sz="1400" dirty="0"/>
                    </a:p>
                  </a:txBody>
                  <a:tcPr/>
                </a:tc>
                <a:tc>
                  <a:txBody>
                    <a:bodyPr/>
                    <a:lstStyle/>
                    <a:p>
                      <a:endParaRPr lang="en-US" sz="1400" dirty="0"/>
                    </a:p>
                  </a:txBody>
                  <a:tcPr/>
                </a:tc>
              </a:tr>
              <a:tr h="577244">
                <a:tc>
                  <a:txBody>
                    <a:bodyPr/>
                    <a:lstStyle/>
                    <a:p>
                      <a:r>
                        <a:rPr lang="en-US" sz="1400" dirty="0" smtClean="0"/>
                        <a:t>02</a:t>
                      </a:r>
                      <a:endParaRPr lang="en-US" sz="1400" dirty="0"/>
                    </a:p>
                  </a:txBody>
                  <a:tcPr/>
                </a:tc>
                <a:tc>
                  <a:txBody>
                    <a:bodyPr/>
                    <a:lstStyle/>
                    <a:p>
                      <a:r>
                        <a:rPr lang="en-US" sz="1400" dirty="0" smtClean="0"/>
                        <a:t>BCC</a:t>
                      </a:r>
                      <a:endParaRPr lang="en-US" sz="1400" dirty="0"/>
                    </a:p>
                  </a:txBody>
                  <a:tcPr/>
                </a:tc>
                <a:tc>
                  <a:txBody>
                    <a:bodyPr/>
                    <a:lstStyle/>
                    <a:p>
                      <a:r>
                        <a:rPr lang="en-US" sz="1400" dirty="0" err="1" smtClean="0"/>
                        <a:t>Motijil</a:t>
                      </a:r>
                      <a:endParaRPr lang="en-US" sz="1400" dirty="0"/>
                    </a:p>
                  </a:txBody>
                  <a:tcPr/>
                </a:tc>
                <a:tc>
                  <a:txBody>
                    <a:bodyPr/>
                    <a:lstStyle/>
                    <a:p>
                      <a:r>
                        <a:rPr lang="en-US" sz="1400" dirty="0" smtClean="0"/>
                        <a:t>7/20/2018 9:30 Am</a:t>
                      </a:r>
                      <a:endParaRPr lang="en-US" sz="1400" dirty="0"/>
                    </a:p>
                  </a:txBody>
                  <a:tcPr/>
                </a:tc>
                <a:tc>
                  <a:txBody>
                    <a:bodyPr/>
                    <a:lstStyle/>
                    <a:p>
                      <a:r>
                        <a:rPr lang="en-US" sz="1400" dirty="0" smtClean="0"/>
                        <a:t>7/20/2018 1:30 </a:t>
                      </a:r>
                      <a:r>
                        <a:rPr lang="en-US" sz="1400" dirty="0" smtClean="0"/>
                        <a:t>PM</a:t>
                      </a:r>
                      <a:endParaRPr lang="en-US" sz="1400" dirty="0"/>
                    </a:p>
                  </a:txBody>
                  <a:tcPr/>
                </a:tc>
                <a:tc>
                  <a:txBody>
                    <a:bodyPr/>
                    <a:lstStyle/>
                    <a:p>
                      <a:r>
                        <a:rPr lang="en-US" sz="1400" dirty="0" smtClean="0"/>
                        <a:t>Test 2</a:t>
                      </a:r>
                      <a:endParaRPr lang="en-US" sz="1400" dirty="0"/>
                    </a:p>
                  </a:txBody>
                  <a:tcPr/>
                </a:tc>
                <a:tc>
                  <a:txBody>
                    <a:bodyPr/>
                    <a:lstStyle/>
                    <a:p>
                      <a:r>
                        <a:rPr lang="en-US" sz="1400" dirty="0" smtClean="0"/>
                        <a:t>ccc</a:t>
                      </a:r>
                      <a:endParaRPr lang="en-US" sz="1400" dirty="0"/>
                    </a:p>
                  </a:txBody>
                  <a:tcPr/>
                </a:tc>
                <a:tc>
                  <a:txBody>
                    <a:bodyPr/>
                    <a:lstStyle/>
                    <a:p>
                      <a:r>
                        <a:rPr lang="en-US" sz="1400" dirty="0" err="1" smtClean="0"/>
                        <a:t>ee</a:t>
                      </a:r>
                      <a:endParaRPr lang="en-US" sz="1400" dirty="0"/>
                    </a:p>
                  </a:txBody>
                  <a:tcPr/>
                </a:tc>
                <a:tc>
                  <a:txBody>
                    <a:bodyPr/>
                    <a:lstStyle/>
                    <a:p>
                      <a:r>
                        <a:rPr lang="en-US" sz="1400" dirty="0" err="1" smtClean="0"/>
                        <a:t>fff</a:t>
                      </a:r>
                      <a:endParaRPr lang="en-US" sz="1400" dirty="0"/>
                    </a:p>
                  </a:txBody>
                  <a:tcPr/>
                </a:tc>
                <a:tc>
                  <a:txBody>
                    <a:bodyPr/>
                    <a:lstStyle/>
                    <a:p>
                      <a:r>
                        <a:rPr lang="en-US" sz="1400" dirty="0" smtClean="0"/>
                        <a:t>Approved</a:t>
                      </a:r>
                      <a:endParaRPr lang="en-US" sz="1400" dirty="0"/>
                    </a:p>
                  </a:txBody>
                  <a:tcPr/>
                </a:tc>
                <a:tc>
                  <a:txBody>
                    <a:bodyPr/>
                    <a:lstStyle/>
                    <a:p>
                      <a:endParaRPr lang="en-US" sz="1400" dirty="0"/>
                    </a:p>
                  </a:txBody>
                  <a:tcPr/>
                </a:tc>
              </a:tr>
            </a:tbl>
          </a:graphicData>
        </a:graphic>
      </p:graphicFrame>
      <p:sp>
        <p:nvSpPr>
          <p:cNvPr id="25" name="Rounded Rectangle 24"/>
          <p:cNvSpPr/>
          <p:nvPr/>
        </p:nvSpPr>
        <p:spPr>
          <a:xfrm>
            <a:off x="9967721" y="3632337"/>
            <a:ext cx="1455455" cy="29821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Check out</a:t>
            </a:r>
            <a:endParaRPr lang="en-US" b="1" dirty="0">
              <a:solidFill>
                <a:prstClr val="white"/>
              </a:solidFill>
            </a:endParaRPr>
          </a:p>
        </p:txBody>
      </p:sp>
      <p:sp>
        <p:nvSpPr>
          <p:cNvPr id="27" name="Rounded Rectangle 26"/>
          <p:cNvSpPr/>
          <p:nvPr/>
        </p:nvSpPr>
        <p:spPr>
          <a:xfrm>
            <a:off x="9967720" y="4316269"/>
            <a:ext cx="1455455" cy="31292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Check Out</a:t>
            </a:r>
            <a:endParaRPr lang="en-US" sz="1400" b="1" dirty="0" smtClean="0">
              <a:solidFill>
                <a:prstClr val="white"/>
              </a:solidFill>
            </a:endParaRPr>
          </a:p>
        </p:txBody>
      </p:sp>
      <p:sp>
        <p:nvSpPr>
          <p:cNvPr id="28" name="Rounded Rectangle 27"/>
          <p:cNvSpPr/>
          <p:nvPr/>
        </p:nvSpPr>
        <p:spPr>
          <a:xfrm>
            <a:off x="9089412" y="2485580"/>
            <a:ext cx="2661315" cy="3684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prstClr val="black"/>
                </a:solidFill>
              </a:rPr>
              <a:t>Search</a:t>
            </a:r>
            <a:endParaRPr lang="en-US" sz="1600" dirty="0">
              <a:solidFill>
                <a:prstClr val="black"/>
              </a:solidFill>
            </a:endParaRPr>
          </a:p>
        </p:txBody>
      </p:sp>
    </p:spTree>
    <p:extLst>
      <p:ext uri="{BB962C8B-B14F-4D97-AF65-F5344CB8AC3E}">
        <p14:creationId xmlns:p14="http://schemas.microsoft.com/office/powerpoint/2010/main" val="31995471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4025" y="365125"/>
            <a:ext cx="11450470" cy="1325563"/>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a:t>Vehicle Controller Diagram</a:t>
            </a:r>
            <a:endParaRPr lang="en-US" b="1" dirty="0"/>
          </a:p>
        </p:txBody>
      </p:sp>
      <p:sp>
        <p:nvSpPr>
          <p:cNvPr id="4" name="Flowchart: Internal Storage 3"/>
          <p:cNvSpPr/>
          <p:nvPr/>
        </p:nvSpPr>
        <p:spPr>
          <a:xfrm>
            <a:off x="464026" y="1813519"/>
            <a:ext cx="1145047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ounded Rectangle 5"/>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Logout</a:t>
            </a:r>
            <a:endParaRPr lang="en-US" dirty="0">
              <a:solidFill>
                <a:prstClr val="white"/>
              </a:solidFill>
            </a:endParaRPr>
          </a:p>
        </p:txBody>
      </p:sp>
      <p:sp>
        <p:nvSpPr>
          <p:cNvPr id="7" name="Rounded Rectangle 6"/>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Hi! user@mail.com</a:t>
            </a:r>
            <a:endParaRPr lang="en-US" dirty="0">
              <a:solidFill>
                <a:prstClr val="white"/>
              </a:solidFill>
            </a:endParaRPr>
          </a:p>
        </p:txBody>
      </p:sp>
      <p:sp>
        <p:nvSpPr>
          <p:cNvPr id="8" name="Rounded Rectangle 7"/>
          <p:cNvSpPr/>
          <p:nvPr/>
        </p:nvSpPr>
        <p:spPr>
          <a:xfrm>
            <a:off x="578890" y="1897039"/>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Dash Board</a:t>
            </a:r>
            <a:endParaRPr lang="en-US" dirty="0">
              <a:solidFill>
                <a:prstClr val="white"/>
              </a:solidFill>
            </a:endParaRPr>
          </a:p>
        </p:txBody>
      </p:sp>
      <p:sp>
        <p:nvSpPr>
          <p:cNvPr id="15" name="Rounded Rectangle 14"/>
          <p:cNvSpPr/>
          <p:nvPr/>
        </p:nvSpPr>
        <p:spPr>
          <a:xfrm>
            <a:off x="1999808" y="2485580"/>
            <a:ext cx="2674960"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Home &gt;</a:t>
            </a:r>
            <a:r>
              <a:rPr lang="en-US" dirty="0" smtClean="0">
                <a:solidFill>
                  <a:prstClr val="black"/>
                </a:solidFill>
              </a:rPr>
              <a:t>Check </a:t>
            </a:r>
            <a:r>
              <a:rPr lang="en-US" dirty="0" smtClean="0">
                <a:solidFill>
                  <a:prstClr val="black"/>
                </a:solidFill>
              </a:rPr>
              <a:t>In</a:t>
            </a:r>
            <a:endParaRPr lang="en-US" dirty="0">
              <a:solidFill>
                <a:prstClr val="black"/>
              </a:solidFill>
            </a:endParaRPr>
          </a:p>
        </p:txBody>
      </p:sp>
      <p:sp>
        <p:nvSpPr>
          <p:cNvPr id="31" name="Rounded Rectangle 30"/>
          <p:cNvSpPr/>
          <p:nvPr/>
        </p:nvSpPr>
        <p:spPr>
          <a:xfrm>
            <a:off x="578892" y="2515707"/>
            <a:ext cx="1290851" cy="52443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Requisition List</a:t>
            </a:r>
            <a:endParaRPr lang="en-US" dirty="0">
              <a:solidFill>
                <a:prstClr val="black"/>
              </a:solidFill>
            </a:endParaRPr>
          </a:p>
        </p:txBody>
      </p:sp>
      <p:sp>
        <p:nvSpPr>
          <p:cNvPr id="32" name="Rounded Rectangle 31"/>
          <p:cNvSpPr/>
          <p:nvPr/>
        </p:nvSpPr>
        <p:spPr>
          <a:xfrm>
            <a:off x="578892" y="3158564"/>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Driver List</a:t>
            </a:r>
            <a:endParaRPr lang="en-US" dirty="0">
              <a:solidFill>
                <a:prstClr val="black"/>
              </a:solidFill>
            </a:endParaRPr>
          </a:p>
        </p:txBody>
      </p:sp>
      <p:sp>
        <p:nvSpPr>
          <p:cNvPr id="33" name="Rounded Rectangle 32"/>
          <p:cNvSpPr/>
          <p:nvPr/>
        </p:nvSpPr>
        <p:spPr>
          <a:xfrm>
            <a:off x="578890" y="3600332"/>
            <a:ext cx="1290851" cy="4832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Employee List</a:t>
            </a:r>
            <a:endParaRPr lang="en-US" sz="1600" dirty="0">
              <a:solidFill>
                <a:prstClr val="black"/>
              </a:solidFill>
            </a:endParaRPr>
          </a:p>
        </p:txBody>
      </p:sp>
      <p:sp>
        <p:nvSpPr>
          <p:cNvPr id="34" name="Rounded Rectangle 33"/>
          <p:cNvSpPr/>
          <p:nvPr/>
        </p:nvSpPr>
        <p:spPr>
          <a:xfrm>
            <a:off x="578890" y="4206382"/>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Check In</a:t>
            </a:r>
            <a:endParaRPr lang="en-US" sz="1600" dirty="0">
              <a:solidFill>
                <a:prstClr val="black"/>
              </a:solidFill>
            </a:endParaRPr>
          </a:p>
        </p:txBody>
      </p:sp>
      <p:sp>
        <p:nvSpPr>
          <p:cNvPr id="35" name="Rounded Rectangle 34"/>
          <p:cNvSpPr/>
          <p:nvPr/>
        </p:nvSpPr>
        <p:spPr>
          <a:xfrm>
            <a:off x="578890" y="4629197"/>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rPr>
              <a:t>Check out</a:t>
            </a:r>
            <a:endParaRPr lang="en-US" sz="1600" dirty="0">
              <a:solidFill>
                <a:prstClr val="black"/>
              </a:solidFill>
            </a:endParaRPr>
          </a:p>
        </p:txBody>
      </p:sp>
      <p:sp>
        <p:nvSpPr>
          <p:cNvPr id="24" name="Rounded Rectangle 23"/>
          <p:cNvSpPr/>
          <p:nvPr/>
        </p:nvSpPr>
        <p:spPr>
          <a:xfrm>
            <a:off x="5063728" y="2533239"/>
            <a:ext cx="2661315" cy="29861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prstClr val="black"/>
                </a:solidFill>
              </a:rPr>
              <a:t>Check </a:t>
            </a:r>
            <a:r>
              <a:rPr lang="en-US" dirty="0" smtClean="0">
                <a:solidFill>
                  <a:prstClr val="black"/>
                </a:solidFill>
              </a:rPr>
              <a:t>In </a:t>
            </a:r>
            <a:r>
              <a:rPr lang="en-US" dirty="0" smtClean="0">
                <a:solidFill>
                  <a:prstClr val="black"/>
                </a:solidFill>
              </a:rPr>
              <a:t>Status</a:t>
            </a:r>
            <a:endParaRPr lang="en-US" dirty="0">
              <a:solidFill>
                <a:prstClr val="black"/>
              </a:solidFill>
            </a:endParaRPr>
          </a:p>
        </p:txBody>
      </p:sp>
      <p:sp>
        <p:nvSpPr>
          <p:cNvPr id="17" name="Rounded Rectangle 16"/>
          <p:cNvSpPr/>
          <p:nvPr/>
        </p:nvSpPr>
        <p:spPr>
          <a:xfrm>
            <a:off x="4210192" y="5807513"/>
            <a:ext cx="929152" cy="2154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black"/>
                </a:solidFill>
              </a:rPr>
              <a:t>P</a:t>
            </a:r>
            <a:r>
              <a:rPr lang="en-US" sz="1400" dirty="0" smtClean="0">
                <a:solidFill>
                  <a:prstClr val="black"/>
                </a:solidFill>
              </a:rPr>
              <a:t>revious</a:t>
            </a:r>
            <a:endParaRPr lang="en-US" dirty="0">
              <a:solidFill>
                <a:prstClr val="black"/>
              </a:solidFill>
            </a:endParaRPr>
          </a:p>
        </p:txBody>
      </p:sp>
      <p:sp>
        <p:nvSpPr>
          <p:cNvPr id="18" name="Rounded Rectangle 17"/>
          <p:cNvSpPr/>
          <p:nvPr/>
        </p:nvSpPr>
        <p:spPr>
          <a:xfrm>
            <a:off x="5679122" y="5807513"/>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2</a:t>
            </a:r>
            <a:endParaRPr lang="en-US" dirty="0">
              <a:solidFill>
                <a:prstClr val="black"/>
              </a:solidFill>
            </a:endParaRPr>
          </a:p>
        </p:txBody>
      </p:sp>
      <p:sp>
        <p:nvSpPr>
          <p:cNvPr id="19" name="Rounded Rectangle 18"/>
          <p:cNvSpPr/>
          <p:nvPr/>
        </p:nvSpPr>
        <p:spPr>
          <a:xfrm>
            <a:off x="6512876" y="5811467"/>
            <a:ext cx="856958" cy="2154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black"/>
                </a:solidFill>
              </a:rPr>
              <a:t>Next</a:t>
            </a:r>
            <a:endParaRPr lang="en-US" dirty="0">
              <a:solidFill>
                <a:prstClr val="black"/>
              </a:solidFill>
            </a:endParaRPr>
          </a:p>
        </p:txBody>
      </p:sp>
      <p:sp>
        <p:nvSpPr>
          <p:cNvPr id="20" name="Rounded Rectangle 19"/>
          <p:cNvSpPr/>
          <p:nvPr/>
        </p:nvSpPr>
        <p:spPr>
          <a:xfrm>
            <a:off x="5212110" y="5807513"/>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1</a:t>
            </a:r>
          </a:p>
        </p:txBody>
      </p:sp>
      <p:sp>
        <p:nvSpPr>
          <p:cNvPr id="21" name="Rounded Rectangle 20"/>
          <p:cNvSpPr/>
          <p:nvPr/>
        </p:nvSpPr>
        <p:spPr>
          <a:xfrm>
            <a:off x="6095999" y="5811467"/>
            <a:ext cx="366742" cy="2154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a:t>
            </a:r>
            <a:endParaRPr lang="en-US" dirty="0">
              <a:solidFill>
                <a:prstClr val="black"/>
              </a:solidFill>
            </a:endParaRPr>
          </a:p>
        </p:txBody>
      </p:sp>
      <p:graphicFrame>
        <p:nvGraphicFramePr>
          <p:cNvPr id="22" name="Table 21"/>
          <p:cNvGraphicFramePr>
            <a:graphicFrameLocks noGrp="1"/>
          </p:cNvGraphicFramePr>
          <p:nvPr>
            <p:extLst>
              <p:ext uri="{D42A27DB-BD31-4B8C-83A1-F6EECF244321}">
                <p14:modId xmlns:p14="http://schemas.microsoft.com/office/powerpoint/2010/main" val="3122014931"/>
              </p:ext>
            </p:extLst>
          </p:nvPr>
        </p:nvGraphicFramePr>
        <p:xfrm>
          <a:off x="1984605" y="3020742"/>
          <a:ext cx="9793414" cy="1731732"/>
        </p:xfrm>
        <a:graphic>
          <a:graphicData uri="http://schemas.openxmlformats.org/drawingml/2006/table">
            <a:tbl>
              <a:tblPr firstRow="1" bandRow="1">
                <a:tableStyleId>{F5AB1C69-6EDB-4FF4-983F-18BD219EF322}</a:tableStyleId>
              </a:tblPr>
              <a:tblGrid>
                <a:gridCol w="437879"/>
                <a:gridCol w="535933"/>
                <a:gridCol w="582536"/>
                <a:gridCol w="1071990"/>
                <a:gridCol w="1009935"/>
                <a:gridCol w="1023582"/>
                <a:gridCol w="709683"/>
                <a:gridCol w="709684"/>
                <a:gridCol w="683003"/>
                <a:gridCol w="1132149"/>
                <a:gridCol w="1897040"/>
              </a:tblGrid>
              <a:tr h="577244">
                <a:tc>
                  <a:txBody>
                    <a:bodyPr/>
                    <a:lstStyle/>
                    <a:p>
                      <a:r>
                        <a:rPr lang="en-US" sz="1400" dirty="0" smtClean="0"/>
                        <a:t>SL</a:t>
                      </a:r>
                      <a:endParaRPr lang="en-US" sz="1400" dirty="0"/>
                    </a:p>
                  </a:txBody>
                  <a:tcPr/>
                </a:tc>
                <a:tc>
                  <a:txBody>
                    <a:bodyPr/>
                    <a:lstStyle/>
                    <a:p>
                      <a:r>
                        <a:rPr lang="en-US" sz="1400" dirty="0" smtClean="0"/>
                        <a:t>From</a:t>
                      </a:r>
                      <a:endParaRPr lang="en-US" sz="1400" dirty="0"/>
                    </a:p>
                  </a:txBody>
                  <a:tcPr/>
                </a:tc>
                <a:tc>
                  <a:txBody>
                    <a:bodyPr/>
                    <a:lstStyle/>
                    <a:p>
                      <a:r>
                        <a:rPr lang="en-US" sz="1400" dirty="0" smtClean="0"/>
                        <a:t>To</a:t>
                      </a:r>
                      <a:endParaRPr lang="en-US" sz="1400" dirty="0"/>
                    </a:p>
                  </a:txBody>
                  <a:tcPr/>
                </a:tc>
                <a:tc>
                  <a:txBody>
                    <a:bodyPr/>
                    <a:lstStyle/>
                    <a:p>
                      <a:r>
                        <a:rPr lang="en-US" sz="1400" dirty="0" smtClean="0"/>
                        <a:t>Start Time</a:t>
                      </a:r>
                      <a:endParaRPr lang="en-US" sz="1400" dirty="0"/>
                    </a:p>
                  </a:txBody>
                  <a:tcPr/>
                </a:tc>
                <a:tc>
                  <a:txBody>
                    <a:bodyPr/>
                    <a:lstStyle/>
                    <a:p>
                      <a:r>
                        <a:rPr lang="en-US" sz="1400" dirty="0" smtClean="0"/>
                        <a:t>End Time</a:t>
                      </a:r>
                      <a:endParaRPr lang="en-US" sz="1400" dirty="0"/>
                    </a:p>
                  </a:txBody>
                  <a:tcPr/>
                </a:tc>
                <a:tc>
                  <a:txBody>
                    <a:bodyPr/>
                    <a:lstStyle/>
                    <a:p>
                      <a:r>
                        <a:rPr lang="en-US" sz="1400" dirty="0" smtClean="0"/>
                        <a:t>Description</a:t>
                      </a:r>
                      <a:endParaRPr lang="en-US" sz="1400" dirty="0"/>
                    </a:p>
                  </a:txBody>
                  <a:tcPr/>
                </a:tc>
                <a:tc>
                  <a:txBody>
                    <a:bodyPr/>
                    <a:lstStyle/>
                    <a:p>
                      <a:r>
                        <a:rPr lang="en-US" sz="1400" dirty="0" smtClean="0"/>
                        <a:t>Name</a:t>
                      </a:r>
                      <a:endParaRPr lang="en-US" sz="1400" dirty="0"/>
                    </a:p>
                  </a:txBody>
                  <a:tcPr/>
                </a:tc>
                <a:tc>
                  <a:txBody>
                    <a:bodyPr/>
                    <a:lstStyle/>
                    <a:p>
                      <a:r>
                        <a:rPr lang="en-US" sz="1400" dirty="0" smtClean="0"/>
                        <a:t>Des.</a:t>
                      </a:r>
                      <a:endParaRPr lang="en-US" sz="1400" dirty="0"/>
                    </a:p>
                  </a:txBody>
                  <a:tcPr/>
                </a:tc>
                <a:tc>
                  <a:txBody>
                    <a:bodyPr/>
                    <a:lstStyle/>
                    <a:p>
                      <a:r>
                        <a:rPr lang="en-US" sz="1400" dirty="0" smtClean="0"/>
                        <a:t>Dept.</a:t>
                      </a:r>
                      <a:endParaRPr lang="en-US" sz="1400" dirty="0"/>
                    </a:p>
                  </a:txBody>
                  <a:tcPr/>
                </a:tc>
                <a:tc>
                  <a:txBody>
                    <a:bodyPr/>
                    <a:lstStyle/>
                    <a:p>
                      <a:r>
                        <a:rPr lang="en-US" sz="1400" dirty="0" smtClean="0"/>
                        <a:t>Status</a:t>
                      </a:r>
                      <a:endParaRPr lang="en-US" sz="1400" dirty="0"/>
                    </a:p>
                  </a:txBody>
                  <a:tcPr/>
                </a:tc>
                <a:tc>
                  <a:txBody>
                    <a:bodyPr/>
                    <a:lstStyle/>
                    <a:p>
                      <a:r>
                        <a:rPr lang="en-US" sz="1400" dirty="0" smtClean="0"/>
                        <a:t>Action</a:t>
                      </a:r>
                      <a:endParaRPr lang="en-US" sz="1400" dirty="0"/>
                    </a:p>
                  </a:txBody>
                  <a:tcPr/>
                </a:tc>
              </a:tr>
              <a:tr h="577244">
                <a:tc>
                  <a:txBody>
                    <a:bodyPr/>
                    <a:lstStyle/>
                    <a:p>
                      <a:r>
                        <a:rPr lang="en-US" sz="1400" dirty="0" smtClean="0"/>
                        <a:t>01</a:t>
                      </a:r>
                      <a:endParaRPr lang="en-US" sz="1400" dirty="0"/>
                    </a:p>
                  </a:txBody>
                  <a:tcPr/>
                </a:tc>
                <a:tc>
                  <a:txBody>
                    <a:bodyPr/>
                    <a:lstStyle/>
                    <a:p>
                      <a:r>
                        <a:rPr lang="en-US" sz="1400" dirty="0" smtClean="0"/>
                        <a:t>BCC</a:t>
                      </a:r>
                      <a:endParaRPr lang="en-US" sz="1400" dirty="0"/>
                    </a:p>
                  </a:txBody>
                  <a:tcPr/>
                </a:tc>
                <a:tc>
                  <a:txBody>
                    <a:bodyPr/>
                    <a:lstStyle/>
                    <a:p>
                      <a:r>
                        <a:rPr lang="en-US" sz="1400" dirty="0" err="1" smtClean="0"/>
                        <a:t>Savar</a:t>
                      </a:r>
                      <a:endParaRPr lang="en-US" sz="1400" dirty="0"/>
                    </a:p>
                  </a:txBody>
                  <a:tcPr/>
                </a:tc>
                <a:tc>
                  <a:txBody>
                    <a:bodyPr/>
                    <a:lstStyle/>
                    <a:p>
                      <a:r>
                        <a:rPr lang="en-US" sz="1400" dirty="0" smtClean="0"/>
                        <a:t>7/24/2018 2:00 PM</a:t>
                      </a:r>
                      <a:endParaRPr lang="en-US" sz="1400" dirty="0"/>
                    </a:p>
                  </a:txBody>
                  <a:tcPr/>
                </a:tc>
                <a:tc>
                  <a:txBody>
                    <a:bodyPr/>
                    <a:lstStyle/>
                    <a:p>
                      <a:r>
                        <a:rPr lang="en-US" sz="1400" dirty="0" smtClean="0"/>
                        <a:t>7/24/2018 5:00 PM</a:t>
                      </a:r>
                      <a:endParaRPr lang="en-US" sz="1400" dirty="0"/>
                    </a:p>
                  </a:txBody>
                  <a:tcPr/>
                </a:tc>
                <a:tc>
                  <a:txBody>
                    <a:bodyPr/>
                    <a:lstStyle/>
                    <a:p>
                      <a:r>
                        <a:rPr lang="en-US" sz="1400" dirty="0" smtClean="0"/>
                        <a:t>Test</a:t>
                      </a:r>
                      <a:endParaRPr lang="en-US" sz="1400" dirty="0"/>
                    </a:p>
                  </a:txBody>
                  <a:tcPr/>
                </a:tc>
                <a:tc>
                  <a:txBody>
                    <a:bodyPr/>
                    <a:lstStyle/>
                    <a:p>
                      <a:r>
                        <a:rPr lang="en-US" sz="1400" dirty="0" err="1" smtClean="0"/>
                        <a:t>aaa</a:t>
                      </a:r>
                      <a:endParaRPr lang="en-US" sz="1400" dirty="0"/>
                    </a:p>
                  </a:txBody>
                  <a:tcPr/>
                </a:tc>
                <a:tc>
                  <a:txBody>
                    <a:bodyPr/>
                    <a:lstStyle/>
                    <a:p>
                      <a:r>
                        <a:rPr lang="en-US" sz="1400" dirty="0" err="1" smtClean="0"/>
                        <a:t>ddd</a:t>
                      </a:r>
                      <a:endParaRPr lang="en-US" sz="1400" dirty="0"/>
                    </a:p>
                  </a:txBody>
                  <a:tcPr/>
                </a:tc>
                <a:tc>
                  <a:txBody>
                    <a:bodyPr/>
                    <a:lstStyle/>
                    <a:p>
                      <a:r>
                        <a:rPr lang="en-US" sz="1400" dirty="0" err="1" smtClean="0"/>
                        <a:t>ddd</a:t>
                      </a:r>
                      <a:endParaRPr lang="en-US" sz="1400" dirty="0"/>
                    </a:p>
                  </a:txBody>
                  <a:tcPr/>
                </a:tc>
                <a:tc>
                  <a:txBody>
                    <a:bodyPr/>
                    <a:lstStyle/>
                    <a:p>
                      <a:r>
                        <a:rPr lang="en-US" sz="1400" dirty="0" smtClean="0"/>
                        <a:t>Approved</a:t>
                      </a:r>
                      <a:endParaRPr lang="en-US" sz="1400" dirty="0"/>
                    </a:p>
                  </a:txBody>
                  <a:tcPr/>
                </a:tc>
                <a:tc>
                  <a:txBody>
                    <a:bodyPr/>
                    <a:lstStyle/>
                    <a:p>
                      <a:endParaRPr lang="en-US" sz="1400" dirty="0"/>
                    </a:p>
                  </a:txBody>
                  <a:tcPr/>
                </a:tc>
              </a:tr>
              <a:tr h="577244">
                <a:tc>
                  <a:txBody>
                    <a:bodyPr/>
                    <a:lstStyle/>
                    <a:p>
                      <a:r>
                        <a:rPr lang="en-US" sz="1400" dirty="0" smtClean="0"/>
                        <a:t>02</a:t>
                      </a:r>
                      <a:endParaRPr lang="en-US" sz="1400" dirty="0"/>
                    </a:p>
                  </a:txBody>
                  <a:tcPr/>
                </a:tc>
                <a:tc>
                  <a:txBody>
                    <a:bodyPr/>
                    <a:lstStyle/>
                    <a:p>
                      <a:r>
                        <a:rPr lang="en-US" sz="1400" dirty="0" smtClean="0"/>
                        <a:t>BCC</a:t>
                      </a:r>
                      <a:endParaRPr lang="en-US" sz="1400" dirty="0"/>
                    </a:p>
                  </a:txBody>
                  <a:tcPr/>
                </a:tc>
                <a:tc>
                  <a:txBody>
                    <a:bodyPr/>
                    <a:lstStyle/>
                    <a:p>
                      <a:r>
                        <a:rPr lang="en-US" sz="1400" dirty="0" err="1" smtClean="0"/>
                        <a:t>Motijil</a:t>
                      </a:r>
                      <a:endParaRPr lang="en-US" sz="1400" dirty="0"/>
                    </a:p>
                  </a:txBody>
                  <a:tcPr/>
                </a:tc>
                <a:tc>
                  <a:txBody>
                    <a:bodyPr/>
                    <a:lstStyle/>
                    <a:p>
                      <a:r>
                        <a:rPr lang="en-US" sz="1400" dirty="0" smtClean="0"/>
                        <a:t>7/20/2018 9:30 Am</a:t>
                      </a:r>
                      <a:endParaRPr lang="en-US" sz="1400" dirty="0"/>
                    </a:p>
                  </a:txBody>
                  <a:tcPr/>
                </a:tc>
                <a:tc>
                  <a:txBody>
                    <a:bodyPr/>
                    <a:lstStyle/>
                    <a:p>
                      <a:r>
                        <a:rPr lang="en-US" sz="1400" dirty="0" smtClean="0"/>
                        <a:t>7/20/2018 1:30 </a:t>
                      </a:r>
                      <a:r>
                        <a:rPr lang="en-US" sz="1400" dirty="0" smtClean="0"/>
                        <a:t>PM</a:t>
                      </a:r>
                      <a:endParaRPr lang="en-US" sz="1400" dirty="0"/>
                    </a:p>
                  </a:txBody>
                  <a:tcPr/>
                </a:tc>
                <a:tc>
                  <a:txBody>
                    <a:bodyPr/>
                    <a:lstStyle/>
                    <a:p>
                      <a:r>
                        <a:rPr lang="en-US" sz="1400" dirty="0" smtClean="0"/>
                        <a:t>Test 2</a:t>
                      </a:r>
                      <a:endParaRPr lang="en-US" sz="1400" dirty="0"/>
                    </a:p>
                  </a:txBody>
                  <a:tcPr/>
                </a:tc>
                <a:tc>
                  <a:txBody>
                    <a:bodyPr/>
                    <a:lstStyle/>
                    <a:p>
                      <a:r>
                        <a:rPr lang="en-US" sz="1400" dirty="0" smtClean="0"/>
                        <a:t>ccc</a:t>
                      </a:r>
                      <a:endParaRPr lang="en-US" sz="1400" dirty="0"/>
                    </a:p>
                  </a:txBody>
                  <a:tcPr/>
                </a:tc>
                <a:tc>
                  <a:txBody>
                    <a:bodyPr/>
                    <a:lstStyle/>
                    <a:p>
                      <a:r>
                        <a:rPr lang="en-US" sz="1400" dirty="0" err="1" smtClean="0"/>
                        <a:t>ee</a:t>
                      </a:r>
                      <a:endParaRPr lang="en-US" sz="1400" dirty="0"/>
                    </a:p>
                  </a:txBody>
                  <a:tcPr/>
                </a:tc>
                <a:tc>
                  <a:txBody>
                    <a:bodyPr/>
                    <a:lstStyle/>
                    <a:p>
                      <a:r>
                        <a:rPr lang="en-US" sz="1400" dirty="0" err="1" smtClean="0"/>
                        <a:t>fff</a:t>
                      </a:r>
                      <a:endParaRPr lang="en-US" sz="1400" dirty="0"/>
                    </a:p>
                  </a:txBody>
                  <a:tcPr/>
                </a:tc>
                <a:tc>
                  <a:txBody>
                    <a:bodyPr/>
                    <a:lstStyle/>
                    <a:p>
                      <a:r>
                        <a:rPr lang="en-US" sz="1400" dirty="0" smtClean="0"/>
                        <a:t>Ok</a:t>
                      </a:r>
                      <a:endParaRPr lang="en-US" sz="1400" dirty="0"/>
                    </a:p>
                  </a:txBody>
                  <a:tcPr/>
                </a:tc>
                <a:tc>
                  <a:txBody>
                    <a:bodyPr/>
                    <a:lstStyle/>
                    <a:p>
                      <a:endParaRPr lang="en-US" sz="1400" dirty="0"/>
                    </a:p>
                  </a:txBody>
                  <a:tcPr/>
                </a:tc>
              </a:tr>
            </a:tbl>
          </a:graphicData>
        </a:graphic>
      </p:graphicFrame>
      <p:sp>
        <p:nvSpPr>
          <p:cNvPr id="25" name="Rounded Rectangle 24"/>
          <p:cNvSpPr/>
          <p:nvPr/>
        </p:nvSpPr>
        <p:spPr>
          <a:xfrm>
            <a:off x="9967721" y="3632337"/>
            <a:ext cx="1455455" cy="29821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Check </a:t>
            </a:r>
            <a:r>
              <a:rPr lang="en-US" sz="1400" b="1" dirty="0" smtClean="0">
                <a:solidFill>
                  <a:prstClr val="white"/>
                </a:solidFill>
              </a:rPr>
              <a:t>In</a:t>
            </a:r>
            <a:endParaRPr lang="en-US" b="1" dirty="0">
              <a:solidFill>
                <a:prstClr val="white"/>
              </a:solidFill>
            </a:endParaRPr>
          </a:p>
        </p:txBody>
      </p:sp>
      <p:sp>
        <p:nvSpPr>
          <p:cNvPr id="28" name="Rounded Rectangle 27"/>
          <p:cNvSpPr/>
          <p:nvPr/>
        </p:nvSpPr>
        <p:spPr>
          <a:xfrm>
            <a:off x="9089412" y="2485580"/>
            <a:ext cx="2661315" cy="3684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prstClr val="black"/>
                </a:solidFill>
              </a:rPr>
              <a:t>Search</a:t>
            </a:r>
            <a:endParaRPr lang="en-US" sz="1600" dirty="0">
              <a:solidFill>
                <a:prstClr val="black"/>
              </a:solidFill>
            </a:endParaRPr>
          </a:p>
        </p:txBody>
      </p:sp>
      <p:sp>
        <p:nvSpPr>
          <p:cNvPr id="23" name="Rounded Rectangle 22"/>
          <p:cNvSpPr/>
          <p:nvPr/>
        </p:nvSpPr>
        <p:spPr>
          <a:xfrm>
            <a:off x="9967721" y="4340502"/>
            <a:ext cx="1455455" cy="29821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Check </a:t>
            </a:r>
            <a:r>
              <a:rPr lang="en-US" sz="1400" b="1" dirty="0" smtClean="0">
                <a:solidFill>
                  <a:prstClr val="white"/>
                </a:solidFill>
              </a:rPr>
              <a:t>In</a:t>
            </a:r>
            <a:endParaRPr lang="en-US" b="1" dirty="0">
              <a:solidFill>
                <a:prstClr val="white"/>
              </a:solidFill>
            </a:endParaRPr>
          </a:p>
        </p:txBody>
      </p:sp>
    </p:spTree>
    <p:extLst>
      <p:ext uri="{BB962C8B-B14F-4D97-AF65-F5344CB8AC3E}">
        <p14:creationId xmlns:p14="http://schemas.microsoft.com/office/powerpoint/2010/main" val="13234394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Developer</a:t>
            </a:r>
            <a:endParaRPr lang="en-US" b="1" dirty="0"/>
          </a:p>
        </p:txBody>
      </p:sp>
      <p:sp>
        <p:nvSpPr>
          <p:cNvPr id="3" name="Content Placeholder 2"/>
          <p:cNvSpPr>
            <a:spLocks noGrp="1"/>
          </p:cNvSpPr>
          <p:nvPr>
            <p:ph sz="half" idx="1"/>
          </p:nvPr>
        </p:nvSpPr>
        <p:spPr>
          <a:xfrm>
            <a:off x="838200" y="1825625"/>
            <a:ext cx="10515600" cy="4745296"/>
          </a:xfrm>
          <a:noFill/>
        </p:spPr>
        <p:txBody>
          <a:bodyPr>
            <a:normAutofit/>
          </a:bodyPr>
          <a:lstStyle/>
          <a:p>
            <a:pPr marL="457200" lvl="1" indent="0">
              <a:buNone/>
            </a:pPr>
            <a:r>
              <a:rPr lang="en-US" sz="2900" b="1" u="sng" dirty="0" smtClean="0"/>
              <a:t>Team Leader:</a:t>
            </a:r>
          </a:p>
          <a:p>
            <a:pPr marL="457200" lvl="1" indent="0">
              <a:buNone/>
            </a:pPr>
            <a:r>
              <a:rPr lang="en-US" sz="2900" dirty="0"/>
              <a:t>	</a:t>
            </a:r>
            <a:r>
              <a:rPr lang="en-US" sz="2800" dirty="0">
                <a:solidFill>
                  <a:schemeClr val="bg1">
                    <a:lumMod val="95000"/>
                  </a:schemeClr>
                </a:solidFill>
              </a:rPr>
              <a:t>Md. </a:t>
            </a:r>
            <a:r>
              <a:rPr lang="en-US" sz="2800" dirty="0" err="1">
                <a:solidFill>
                  <a:schemeClr val="bg1">
                    <a:lumMod val="95000"/>
                  </a:schemeClr>
                </a:solidFill>
              </a:rPr>
              <a:t>Enamul</a:t>
            </a:r>
            <a:r>
              <a:rPr lang="en-US" sz="2800" dirty="0">
                <a:solidFill>
                  <a:schemeClr val="bg1">
                    <a:lumMod val="95000"/>
                  </a:schemeClr>
                </a:solidFill>
              </a:rPr>
              <a:t> </a:t>
            </a:r>
            <a:r>
              <a:rPr lang="en-US" sz="2800" dirty="0" err="1" smtClean="0">
                <a:solidFill>
                  <a:schemeClr val="bg1">
                    <a:lumMod val="95000"/>
                  </a:schemeClr>
                </a:solidFill>
              </a:rPr>
              <a:t>Haque</a:t>
            </a:r>
            <a:endParaRPr lang="en-US" sz="2800" dirty="0">
              <a:solidFill>
                <a:schemeClr val="bg1">
                  <a:lumMod val="95000"/>
                </a:schemeClr>
              </a:solidFill>
            </a:endParaRPr>
          </a:p>
          <a:p>
            <a:pPr marL="457200" lvl="1" indent="0">
              <a:buNone/>
            </a:pPr>
            <a:r>
              <a:rPr lang="en-US" sz="2900" b="1" u="sng" dirty="0" smtClean="0"/>
              <a:t>Team Members:</a:t>
            </a:r>
          </a:p>
          <a:p>
            <a:pPr marL="914400" lvl="2" indent="0">
              <a:buNone/>
            </a:pPr>
            <a:r>
              <a:rPr lang="en-US" sz="2800" dirty="0" smtClean="0">
                <a:solidFill>
                  <a:schemeClr val="bg1">
                    <a:lumMod val="95000"/>
                  </a:schemeClr>
                </a:solidFill>
              </a:rPr>
              <a:t>Md</a:t>
            </a:r>
            <a:r>
              <a:rPr lang="en-US" sz="2800" dirty="0">
                <a:solidFill>
                  <a:schemeClr val="bg1">
                    <a:lumMod val="95000"/>
                  </a:schemeClr>
                </a:solidFill>
              </a:rPr>
              <a:t>. </a:t>
            </a:r>
            <a:r>
              <a:rPr lang="en-US" sz="2800" dirty="0" err="1">
                <a:solidFill>
                  <a:schemeClr val="bg1">
                    <a:lumMod val="95000"/>
                  </a:schemeClr>
                </a:solidFill>
              </a:rPr>
              <a:t>Masum</a:t>
            </a:r>
            <a:r>
              <a:rPr lang="en-US" sz="2800" dirty="0">
                <a:solidFill>
                  <a:schemeClr val="bg1">
                    <a:lumMod val="95000"/>
                  </a:schemeClr>
                </a:solidFill>
              </a:rPr>
              <a:t> </a:t>
            </a:r>
            <a:r>
              <a:rPr lang="en-US" sz="2800" dirty="0" smtClean="0">
                <a:solidFill>
                  <a:schemeClr val="bg1">
                    <a:lumMod val="95000"/>
                  </a:schemeClr>
                </a:solidFill>
              </a:rPr>
              <a:t>Bella</a:t>
            </a:r>
          </a:p>
          <a:p>
            <a:pPr marL="914400" lvl="2" indent="0">
              <a:buNone/>
              <a:defRPr/>
            </a:pPr>
            <a:r>
              <a:rPr lang="en-US" sz="2800" dirty="0" err="1" smtClean="0">
                <a:solidFill>
                  <a:schemeClr val="bg1">
                    <a:lumMod val="95000"/>
                  </a:schemeClr>
                </a:solidFill>
              </a:rPr>
              <a:t>Mst</a:t>
            </a:r>
            <a:r>
              <a:rPr lang="en-US" sz="2800" dirty="0">
                <a:solidFill>
                  <a:schemeClr val="bg1">
                    <a:lumMod val="95000"/>
                  </a:schemeClr>
                </a:solidFill>
              </a:rPr>
              <a:t>. </a:t>
            </a:r>
            <a:r>
              <a:rPr lang="en-US" sz="2800" dirty="0" err="1">
                <a:solidFill>
                  <a:schemeClr val="bg1">
                    <a:lumMod val="95000"/>
                  </a:schemeClr>
                </a:solidFill>
              </a:rPr>
              <a:t>Luthfunnesa</a:t>
            </a:r>
            <a:r>
              <a:rPr lang="en-US" sz="2800" dirty="0">
                <a:solidFill>
                  <a:schemeClr val="bg1">
                    <a:lumMod val="95000"/>
                  </a:schemeClr>
                </a:solidFill>
              </a:rPr>
              <a:t> Sultana</a:t>
            </a:r>
          </a:p>
          <a:p>
            <a:pPr marL="914400" lvl="2" indent="0">
              <a:buNone/>
              <a:defRPr/>
            </a:pPr>
            <a:r>
              <a:rPr lang="en-US" sz="2800" dirty="0" err="1">
                <a:solidFill>
                  <a:schemeClr val="bg1">
                    <a:lumMod val="95000"/>
                  </a:schemeClr>
                </a:solidFill>
              </a:rPr>
              <a:t>Mst</a:t>
            </a:r>
            <a:r>
              <a:rPr lang="en-US" sz="2800" dirty="0">
                <a:solidFill>
                  <a:schemeClr val="bg1">
                    <a:lumMod val="95000"/>
                  </a:schemeClr>
                </a:solidFill>
              </a:rPr>
              <a:t>. </a:t>
            </a:r>
            <a:r>
              <a:rPr lang="en-US" sz="2800" dirty="0" err="1">
                <a:solidFill>
                  <a:schemeClr val="bg1">
                    <a:lumMod val="95000"/>
                  </a:schemeClr>
                </a:solidFill>
              </a:rPr>
              <a:t>Benjeer</a:t>
            </a:r>
            <a:r>
              <a:rPr lang="en-US" sz="2800" dirty="0">
                <a:solidFill>
                  <a:schemeClr val="bg1">
                    <a:lumMod val="95000"/>
                  </a:schemeClr>
                </a:solidFill>
              </a:rPr>
              <a:t> </a:t>
            </a:r>
            <a:r>
              <a:rPr lang="en-US" sz="2800" dirty="0" err="1">
                <a:solidFill>
                  <a:schemeClr val="bg1">
                    <a:lumMod val="95000"/>
                  </a:schemeClr>
                </a:solidFill>
              </a:rPr>
              <a:t>Haque</a:t>
            </a:r>
            <a:endParaRPr lang="en-US" sz="2800" dirty="0">
              <a:solidFill>
                <a:schemeClr val="bg1">
                  <a:lumMod val="95000"/>
                </a:schemeClr>
              </a:solidFill>
            </a:endParaRPr>
          </a:p>
          <a:p>
            <a:pPr marL="914400" lvl="2" indent="0">
              <a:buNone/>
              <a:defRPr/>
            </a:pPr>
            <a:r>
              <a:rPr lang="en-US" sz="2800" dirty="0">
                <a:solidFill>
                  <a:schemeClr val="bg1">
                    <a:lumMod val="95000"/>
                  </a:schemeClr>
                </a:solidFill>
              </a:rPr>
              <a:t>Chitto Ranjan </a:t>
            </a:r>
            <a:r>
              <a:rPr lang="en-US" sz="2800" dirty="0" smtClean="0">
                <a:solidFill>
                  <a:schemeClr val="bg1">
                    <a:lumMod val="95000"/>
                  </a:schemeClr>
                </a:solidFill>
              </a:rPr>
              <a:t>Sarker</a:t>
            </a:r>
          </a:p>
          <a:p>
            <a:pPr lvl="1">
              <a:defRPr/>
            </a:pPr>
            <a:endParaRPr lang="en-US" sz="2200" dirty="0"/>
          </a:p>
          <a:p>
            <a:pPr marL="457200" lvl="1" indent="0">
              <a:buNone/>
            </a:pPr>
            <a:endParaRPr lang="en-US" sz="2900" dirty="0" smtClean="0"/>
          </a:p>
          <a:p>
            <a:pPr marL="457200" lvl="1" indent="0">
              <a:buNone/>
            </a:pPr>
            <a:endParaRPr lang="en-US" dirty="0"/>
          </a:p>
          <a:p>
            <a:endParaRPr lang="en-US" dirty="0"/>
          </a:p>
        </p:txBody>
      </p:sp>
    </p:spTree>
    <p:extLst>
      <p:ext uri="{BB962C8B-B14F-4D97-AF65-F5344CB8AC3E}">
        <p14:creationId xmlns:p14="http://schemas.microsoft.com/office/powerpoint/2010/main" val="21597577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153022"/>
          </a:xfrm>
          <a:solidFill>
            <a:schemeClr val="accent4">
              <a:lumMod val="75000"/>
            </a:schemeClr>
          </a:solidFill>
        </p:spPr>
        <p:txBody>
          <a:bodyPr anchor="ctr">
            <a:noAutofit/>
          </a:bodyPr>
          <a:lstStyle/>
          <a:p>
            <a:r>
              <a:rPr lang="en-US" sz="11500" dirty="0">
                <a:solidFill>
                  <a:srgbClr val="FFFF00"/>
                </a:solidFill>
              </a:rPr>
              <a:t>Thanks To All</a:t>
            </a:r>
          </a:p>
        </p:txBody>
      </p:sp>
    </p:spTree>
    <p:extLst>
      <p:ext uri="{BB962C8B-B14F-4D97-AF65-F5344CB8AC3E}">
        <p14:creationId xmlns:p14="http://schemas.microsoft.com/office/powerpoint/2010/main" val="84913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Role Based System Characteristics </a:t>
            </a:r>
            <a:endParaRPr lang="en-US" b="1" dirty="0"/>
          </a:p>
        </p:txBody>
      </p:sp>
      <p:sp>
        <p:nvSpPr>
          <p:cNvPr id="3" name="Content Placeholder 2"/>
          <p:cNvSpPr>
            <a:spLocks noGrp="1"/>
          </p:cNvSpPr>
          <p:nvPr>
            <p:ph idx="1"/>
          </p:nvPr>
        </p:nvSpPr>
        <p:spPr>
          <a:xfrm>
            <a:off x="838200" y="1275907"/>
            <a:ext cx="10515600" cy="4901056"/>
          </a:xfrm>
        </p:spPr>
        <p:txBody>
          <a:bodyPr>
            <a:normAutofit fontScale="92500" lnSpcReduction="20000"/>
          </a:bodyPr>
          <a:lstStyle/>
          <a:p>
            <a:pPr marL="0" indent="0">
              <a:buNone/>
            </a:pPr>
            <a:r>
              <a:rPr lang="en-US" b="1" u="sng" dirty="0" smtClean="0"/>
              <a:t>System Controller: </a:t>
            </a:r>
          </a:p>
          <a:p>
            <a:pPr marL="0" indent="0">
              <a:buNone/>
            </a:pPr>
            <a:r>
              <a:rPr lang="en-US" dirty="0"/>
              <a:t>	</a:t>
            </a:r>
            <a:r>
              <a:rPr lang="en-US" dirty="0" smtClean="0"/>
              <a:t>System controller can add vehicle, add vehicle controller and employee.</a:t>
            </a:r>
          </a:p>
          <a:p>
            <a:pPr marL="0" indent="0">
              <a:buNone/>
            </a:pPr>
            <a:r>
              <a:rPr lang="en-US" b="1" u="sng" dirty="0" smtClean="0"/>
              <a:t>Vehicle Controller:</a:t>
            </a:r>
          </a:p>
          <a:p>
            <a:pPr marL="0" indent="0">
              <a:buNone/>
            </a:pPr>
            <a:r>
              <a:rPr lang="en-US" dirty="0"/>
              <a:t>	Vehicle controller can approve requests, cancel or delete request. </a:t>
            </a:r>
            <a:r>
              <a:rPr lang="en-US" dirty="0" smtClean="0"/>
              <a:t> </a:t>
            </a:r>
          </a:p>
          <a:p>
            <a:pPr marL="0" indent="0">
              <a:buNone/>
            </a:pPr>
            <a:r>
              <a:rPr lang="en-US" b="1" u="sng" dirty="0" smtClean="0"/>
              <a:t>Employee:</a:t>
            </a:r>
          </a:p>
          <a:p>
            <a:pPr marL="0" indent="0">
              <a:buNone/>
            </a:pPr>
            <a:r>
              <a:rPr lang="en-US" dirty="0"/>
              <a:t>	 The employee can send a requisition, cancel a requisition and edit a requisition. Also check all requests from him/her.</a:t>
            </a:r>
          </a:p>
          <a:p>
            <a:pPr marL="0" indent="0">
              <a:buNone/>
            </a:pPr>
            <a:r>
              <a:rPr lang="en-US" b="1" u="sng" dirty="0" smtClean="0"/>
              <a:t>Driver:</a:t>
            </a:r>
          </a:p>
          <a:p>
            <a:pPr marL="0" indent="0">
              <a:buNone/>
            </a:pPr>
            <a:r>
              <a:rPr lang="en-US" dirty="0"/>
              <a:t>	 Driver need a notification in a mobile message if assigning a  trip for him.</a:t>
            </a:r>
            <a:endParaRPr lang="en-US" dirty="0" smtClean="0"/>
          </a:p>
          <a:p>
            <a:pPr marL="0" indent="0">
              <a:buNone/>
            </a:pPr>
            <a:r>
              <a:rPr lang="en-US" dirty="0"/>
              <a:t>	</a:t>
            </a:r>
          </a:p>
        </p:txBody>
      </p:sp>
    </p:spTree>
    <p:extLst>
      <p:ext uri="{BB962C8B-B14F-4D97-AF65-F5344CB8AC3E}">
        <p14:creationId xmlns:p14="http://schemas.microsoft.com/office/powerpoint/2010/main" val="3923878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Overview of Functional Requirements</a:t>
            </a:r>
            <a:endParaRPr lang="en-US" b="1" dirty="0"/>
          </a:p>
        </p:txBody>
      </p:sp>
      <p:sp>
        <p:nvSpPr>
          <p:cNvPr id="3" name="Content Placeholder 2"/>
          <p:cNvSpPr>
            <a:spLocks noGrp="1"/>
          </p:cNvSpPr>
          <p:nvPr>
            <p:ph idx="1"/>
          </p:nvPr>
        </p:nvSpPr>
        <p:spPr>
          <a:xfrm>
            <a:off x="838200" y="1275907"/>
            <a:ext cx="10515600" cy="4901056"/>
          </a:xfrm>
        </p:spPr>
        <p:txBody>
          <a:bodyPr>
            <a:normAutofit/>
          </a:bodyPr>
          <a:lstStyle/>
          <a:p>
            <a:pPr marL="0" indent="0">
              <a:buNone/>
            </a:pPr>
            <a:r>
              <a:rPr lang="en-US" dirty="0"/>
              <a:t>The user must be authenticated to log in and log out from the site. Once a user get into the site, they may do some operations. Such as, if a user login as an employee, He or She can submit requests, view request, cancel request, etc. In addition, they can search for certain information on request which is submitted from them and print the search result</a:t>
            </a:r>
            <a:r>
              <a:rPr lang="en-US" dirty="0" smtClean="0"/>
              <a:t>. </a:t>
            </a:r>
            <a:endParaRPr lang="en-US" dirty="0"/>
          </a:p>
        </p:txBody>
      </p:sp>
    </p:spTree>
    <p:extLst>
      <p:ext uri="{BB962C8B-B14F-4D97-AF65-F5344CB8AC3E}">
        <p14:creationId xmlns:p14="http://schemas.microsoft.com/office/powerpoint/2010/main" val="1235045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a:t>Functional Requirements</a:t>
            </a:r>
          </a:p>
        </p:txBody>
      </p:sp>
      <p:sp>
        <p:nvSpPr>
          <p:cNvPr id="3" name="Content Placeholder 2"/>
          <p:cNvSpPr>
            <a:spLocks noGrp="1"/>
          </p:cNvSpPr>
          <p:nvPr>
            <p:ph idx="1"/>
          </p:nvPr>
        </p:nvSpPr>
        <p:spPr>
          <a:xfrm>
            <a:off x="838200" y="1275907"/>
            <a:ext cx="10515600" cy="4901056"/>
          </a:xfrm>
        </p:spPr>
        <p:txBody>
          <a:bodyPr>
            <a:normAutofit/>
          </a:bodyPr>
          <a:lstStyle/>
          <a:p>
            <a:pPr marL="514350" indent="-514350">
              <a:buAutoNum type="arabicPeriod"/>
            </a:pPr>
            <a:r>
              <a:rPr lang="en-US" dirty="0"/>
              <a:t>Authorized users must be able to login with their identification number or user name and password</a:t>
            </a:r>
            <a:r>
              <a:rPr lang="en-US" dirty="0" smtClean="0"/>
              <a:t>.</a:t>
            </a:r>
          </a:p>
          <a:p>
            <a:pPr marL="514350" indent="-514350">
              <a:buAutoNum type="arabicPeriod"/>
            </a:pPr>
            <a:r>
              <a:rPr lang="en-US" dirty="0"/>
              <a:t>After a successful login the user only view and do an operation which  is authorized by the system controller</a:t>
            </a:r>
            <a:r>
              <a:rPr lang="en-US" dirty="0" smtClean="0"/>
              <a:t>.</a:t>
            </a:r>
          </a:p>
          <a:p>
            <a:pPr marL="514350" indent="-514350">
              <a:buAutoNum type="arabicPeriod"/>
            </a:pPr>
            <a:r>
              <a:rPr lang="en-US" dirty="0"/>
              <a:t>After the login user (Employee) may do some operations, Like- submit a request, view request, Delete or cancel the request, etc</a:t>
            </a:r>
            <a:r>
              <a:rPr lang="en-US" dirty="0" smtClean="0"/>
              <a:t>.</a:t>
            </a:r>
          </a:p>
          <a:p>
            <a:pPr marL="514350" indent="-514350">
              <a:buAutoNum type="arabicPeriod"/>
            </a:pPr>
            <a:r>
              <a:rPr lang="en-US" dirty="0"/>
              <a:t>After the login user (Vehicle Controller) may do some operations, Like- approve a request, assign vehicle on request, cancel or delete request, etc. </a:t>
            </a:r>
          </a:p>
        </p:txBody>
      </p:sp>
    </p:spTree>
    <p:extLst>
      <p:ext uri="{BB962C8B-B14F-4D97-AF65-F5344CB8AC3E}">
        <p14:creationId xmlns:p14="http://schemas.microsoft.com/office/powerpoint/2010/main" val="1740410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a:t>S</a:t>
            </a:r>
            <a:r>
              <a:rPr lang="en-US" b="1" dirty="0" smtClean="0"/>
              <a:t>ecurity System</a:t>
            </a:r>
            <a:endParaRPr lang="en-US" b="1" dirty="0"/>
          </a:p>
        </p:txBody>
      </p:sp>
      <p:sp>
        <p:nvSpPr>
          <p:cNvPr id="3" name="Content Placeholder 2"/>
          <p:cNvSpPr>
            <a:spLocks noGrp="1"/>
          </p:cNvSpPr>
          <p:nvPr>
            <p:ph idx="1"/>
          </p:nvPr>
        </p:nvSpPr>
        <p:spPr>
          <a:xfrm>
            <a:off x="838200" y="1275907"/>
            <a:ext cx="10515600" cy="4901056"/>
          </a:xfrm>
        </p:spPr>
        <p:txBody>
          <a:bodyPr>
            <a:normAutofit/>
          </a:bodyPr>
          <a:lstStyle/>
          <a:p>
            <a:pPr marL="0" indent="0">
              <a:buNone/>
            </a:pPr>
            <a:r>
              <a:rPr lang="en-US" dirty="0"/>
              <a:t>Only Authorized user will be permitted to access the system. This system will provide the user’s with a secure way to change their password and personal information. </a:t>
            </a:r>
          </a:p>
        </p:txBody>
      </p:sp>
    </p:spTree>
    <p:extLst>
      <p:ext uri="{BB962C8B-B14F-4D97-AF65-F5344CB8AC3E}">
        <p14:creationId xmlns:p14="http://schemas.microsoft.com/office/powerpoint/2010/main" val="1053786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Development Environment</a:t>
            </a:r>
            <a:endParaRPr lang="en-US" b="1" dirty="0"/>
          </a:p>
        </p:txBody>
      </p:sp>
      <p:sp>
        <p:nvSpPr>
          <p:cNvPr id="3" name="Content Placeholder 2"/>
          <p:cNvSpPr>
            <a:spLocks noGrp="1"/>
          </p:cNvSpPr>
          <p:nvPr>
            <p:ph idx="1"/>
          </p:nvPr>
        </p:nvSpPr>
        <p:spPr>
          <a:xfrm>
            <a:off x="838200" y="1275907"/>
            <a:ext cx="10515600" cy="4901056"/>
          </a:xfrm>
        </p:spPr>
        <p:txBody>
          <a:bodyPr>
            <a:normAutofit/>
          </a:bodyPr>
          <a:lstStyle/>
          <a:p>
            <a:pPr marL="0" indent="0">
              <a:buNone/>
            </a:pPr>
            <a:r>
              <a:rPr lang="en-US" b="1" u="sng" dirty="0" smtClean="0"/>
              <a:t>Application Development:</a:t>
            </a:r>
          </a:p>
          <a:p>
            <a:pPr marL="514350" indent="-514350">
              <a:buAutoNum type="arabicPeriod"/>
            </a:pPr>
            <a:r>
              <a:rPr lang="en-US" dirty="0" smtClean="0"/>
              <a:t>DOT NET Platform</a:t>
            </a:r>
          </a:p>
          <a:p>
            <a:pPr marL="514350" indent="-514350">
              <a:buAutoNum type="arabicPeriod"/>
            </a:pPr>
            <a:r>
              <a:rPr lang="en-US" dirty="0" smtClean="0"/>
              <a:t>ASP .NET MVC 5</a:t>
            </a:r>
          </a:p>
          <a:p>
            <a:pPr marL="514350" indent="-514350">
              <a:buAutoNum type="arabicPeriod"/>
            </a:pPr>
            <a:r>
              <a:rPr lang="en-US" dirty="0" smtClean="0"/>
              <a:t>Entity Framework (Code first approach)</a:t>
            </a:r>
          </a:p>
          <a:p>
            <a:pPr marL="514350" indent="-514350">
              <a:buFont typeface="Arial" panose="020B0604020202020204" pitchFamily="34" charset="0"/>
              <a:buAutoNum type="arabicPeriod"/>
            </a:pPr>
            <a:r>
              <a:rPr lang="en-US" dirty="0" smtClean="0"/>
              <a:t>HTML-5, CSS-3 </a:t>
            </a:r>
            <a:r>
              <a:rPr lang="en-US" dirty="0"/>
              <a:t>and </a:t>
            </a:r>
            <a:r>
              <a:rPr lang="en-US" dirty="0" smtClean="0"/>
              <a:t>Bootstrap 3</a:t>
            </a:r>
          </a:p>
          <a:p>
            <a:pPr marL="514350" indent="-514350">
              <a:buAutoNum type="arabicPeriod"/>
            </a:pPr>
            <a:r>
              <a:rPr lang="en-US" dirty="0" smtClean="0"/>
              <a:t>Java Script &amp; </a:t>
            </a:r>
            <a:r>
              <a:rPr lang="en-US" dirty="0" err="1" smtClean="0"/>
              <a:t>JQuery</a:t>
            </a:r>
            <a:r>
              <a:rPr lang="en-US" dirty="0" smtClean="0"/>
              <a:t>- 2.4</a:t>
            </a:r>
          </a:p>
          <a:p>
            <a:pPr marL="0" indent="0">
              <a:buNone/>
            </a:pPr>
            <a:r>
              <a:rPr lang="en-US" b="1" u="sng" dirty="0" smtClean="0"/>
              <a:t>Application Database:</a:t>
            </a:r>
          </a:p>
          <a:p>
            <a:pPr marL="0" indent="0">
              <a:buNone/>
            </a:pPr>
            <a:r>
              <a:rPr lang="en-US" dirty="0" smtClean="0"/>
              <a:t>Microsoft SQL Server -2012</a:t>
            </a:r>
          </a:p>
          <a:p>
            <a:pPr marL="0" indent="0">
              <a:buNone/>
            </a:pPr>
            <a:endParaRPr lang="en-US" dirty="0" smtClean="0"/>
          </a:p>
          <a:p>
            <a:pPr marL="514350" indent="-514350">
              <a:buAutoNum type="arabicPeriod"/>
            </a:pPr>
            <a:endParaRPr lang="en-US" dirty="0"/>
          </a:p>
        </p:txBody>
      </p:sp>
    </p:spTree>
    <p:extLst>
      <p:ext uri="{BB962C8B-B14F-4D97-AF65-F5344CB8AC3E}">
        <p14:creationId xmlns:p14="http://schemas.microsoft.com/office/powerpoint/2010/main" val="1760490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1437</TotalTime>
  <Words>2166</Words>
  <Application>Microsoft Office PowerPoint</Application>
  <PresentationFormat>Widescreen</PresentationFormat>
  <Paragraphs>945</Paragraphs>
  <Slides>45</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Welcome  To  Vehicle Requisition Project</vt:lpstr>
      <vt:lpstr>PowerPoint Presentation</vt:lpstr>
      <vt:lpstr>Introduction </vt:lpstr>
      <vt:lpstr>System Characteristics</vt:lpstr>
      <vt:lpstr>Role Based System Characteristics </vt:lpstr>
      <vt:lpstr>Overview of Functional Requirements</vt:lpstr>
      <vt:lpstr>Functional Requirements</vt:lpstr>
      <vt:lpstr>Security System</vt:lpstr>
      <vt:lpstr>System Development Environment</vt:lpstr>
      <vt:lpstr>User Stories</vt:lpstr>
      <vt:lpstr>User Stories</vt:lpstr>
      <vt:lpstr>User Stories</vt:lpstr>
      <vt:lpstr>Use case Diagram</vt:lpstr>
      <vt:lpstr>VehicleType Entry Form (System Controller)</vt:lpstr>
      <vt:lpstr>Vehicle Entry Form (System Controller)</vt:lpstr>
      <vt:lpstr>Driver Entry Form (System Controller)</vt:lpstr>
      <vt:lpstr>Employee Designation Form (System Controller)</vt:lpstr>
      <vt:lpstr>Employee Entry Form (System Controller)</vt:lpstr>
      <vt:lpstr>Requisition Form (Employee)</vt:lpstr>
      <vt:lpstr>Vehicle Controller Form</vt:lpstr>
      <vt:lpstr>Employee View Diagram</vt:lpstr>
      <vt:lpstr>Employee View Diagram</vt:lpstr>
      <vt:lpstr>Employee View Diagram</vt:lpstr>
      <vt:lpstr>Employee View Diagram</vt:lpstr>
      <vt:lpstr>Employee View Diagram</vt:lpstr>
      <vt:lpstr>Employee View Diagram</vt:lpstr>
      <vt:lpstr>System Controller Diagram</vt:lpstr>
      <vt:lpstr>System Controller Diagram</vt:lpstr>
      <vt:lpstr>System Controller Diagram</vt:lpstr>
      <vt:lpstr>System Controller Diagram</vt:lpstr>
      <vt:lpstr>System Controller Diagram</vt:lpstr>
      <vt:lpstr>System Controller Diagram</vt:lpstr>
      <vt:lpstr>System Controller Diagram</vt:lpstr>
      <vt:lpstr>System Controller Diagram</vt:lpstr>
      <vt:lpstr>System Controller Diagram</vt:lpstr>
      <vt:lpstr>System Controller Diagram</vt:lpstr>
      <vt:lpstr>System Controller Diagram</vt:lpstr>
      <vt:lpstr>System Controller Diagram</vt:lpstr>
      <vt:lpstr>System Controller Diagram</vt:lpstr>
      <vt:lpstr>Vehicle Controller Diagram</vt:lpstr>
      <vt:lpstr>Vehicle Controller Diagram</vt:lpstr>
      <vt:lpstr>Vehicle Controller Diagram</vt:lpstr>
      <vt:lpstr>Vehicle Controller Diagram</vt:lpstr>
      <vt:lpstr>System Developer</vt:lpstr>
      <vt:lpstr>Thanks To All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Vehicle Management</dc:title>
  <dc:creator>Chitto Ranjan Sarker</dc:creator>
  <cp:lastModifiedBy>Chitto Ranjan Sarker</cp:lastModifiedBy>
  <cp:revision>295</cp:revision>
  <dcterms:created xsi:type="dcterms:W3CDTF">2018-05-21T17:51:05Z</dcterms:created>
  <dcterms:modified xsi:type="dcterms:W3CDTF">2018-07-24T11:39:35Z</dcterms:modified>
</cp:coreProperties>
</file>