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1" r:id="rId5"/>
    <p:sldId id="262" r:id="rId6"/>
    <p:sldId id="264" r:id="rId7"/>
    <p:sldId id="270" r:id="rId8"/>
    <p:sldId id="265" r:id="rId9"/>
    <p:sldId id="273" r:id="rId10"/>
    <p:sldId id="263" r:id="rId11"/>
    <p:sldId id="267" r:id="rId12"/>
    <p:sldId id="266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DB51-4372-4FB4-AF49-668D4DCAAC25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Welcome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To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Vehicle Management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Developer Team - 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Registration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UserInfo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DesignationId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ContactNo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Address;</a:t>
            </a:r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CreateUser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UserList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2830782"/>
              </p:ext>
            </p:extLst>
          </p:nvPr>
        </p:nvGraphicFramePr>
        <p:xfrm>
          <a:off x="6172200" y="1825625"/>
          <a:ext cx="5181600" cy="405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7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Action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RequisitionInfo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Activity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RequisitionList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SearchRequisition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ApproveRequisition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CancelRequisition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ReassainRequisition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CheckInTime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CheckOutTime</a:t>
            </a:r>
            <a:r>
              <a:rPr lang="en-US" dirty="0" smtClean="0"/>
              <a:t>();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Requisition Form (User)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06858" cy="3871790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Object: </a:t>
            </a:r>
            <a:r>
              <a:rPr lang="en-US" sz="2900" dirty="0" smtClean="0"/>
              <a:t>Requisition</a:t>
            </a:r>
            <a:endParaRPr lang="en-US" sz="2900" dirty="0"/>
          </a:p>
          <a:p>
            <a:r>
              <a:rPr lang="en-US" sz="2900" dirty="0" smtClean="0"/>
              <a:t>Attribute</a:t>
            </a:r>
          </a:p>
          <a:p>
            <a:pPr marL="457200" lvl="1" indent="0">
              <a:buNone/>
            </a:pPr>
            <a:r>
              <a:rPr lang="en-US" sz="2900" dirty="0" smtClean="0"/>
              <a:t>	Id;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RequisitorName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Designation;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Email;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ContactNo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JourneyDateTime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Place;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Description;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JourneyStartTiem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VehicleName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DriverName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6166606"/>
              </p:ext>
            </p:extLst>
          </p:nvPr>
        </p:nvGraphicFramePr>
        <p:xfrm>
          <a:off x="7272996" y="1825625"/>
          <a:ext cx="4080804" cy="427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02"/>
                <a:gridCol w="2040402"/>
              </a:tblGrid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Requisitor</a:t>
                      </a:r>
                      <a:r>
                        <a:rPr lang="en-US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</a:t>
                      </a:r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</a:t>
                      </a:r>
                      <a:r>
                        <a:rPr lang="en-US" baseline="0" dirty="0" smtClean="0"/>
                        <a:t> 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Driver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713870" y="1825625"/>
            <a:ext cx="3319975" cy="38717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z="1600" dirty="0" smtClean="0"/>
              <a:t>Activity: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CreateRequisition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SearchVehicle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RequisitionList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CancelRequisition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Diagram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9647136"/>
              </p:ext>
            </p:extLst>
          </p:nvPr>
        </p:nvGraphicFramePr>
        <p:xfrm>
          <a:off x="838200" y="1825625"/>
          <a:ext cx="10515604" cy="154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30"/>
                <a:gridCol w="1357138"/>
                <a:gridCol w="896205"/>
                <a:gridCol w="751115"/>
                <a:gridCol w="1502229"/>
                <a:gridCol w="1502229"/>
                <a:gridCol w="1502229"/>
              </a:tblGrid>
              <a:tr h="515124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5124"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Search Box: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5151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My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Requisition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 Search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My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Controller Diagram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2530972"/>
              </p:ext>
            </p:extLst>
          </p:nvPr>
        </p:nvGraphicFramePr>
        <p:xfrm>
          <a:off x="838200" y="1825625"/>
          <a:ext cx="10515600" cy="357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51127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 gridSpan="3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Search Box: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1127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 Type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Vehicle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 List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1270"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Driver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Driver List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Designation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 List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 gridSpan="6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 Details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53022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/>
          <a:p>
            <a:r>
              <a:rPr lang="en-US" sz="11500" dirty="0">
                <a:solidFill>
                  <a:srgbClr val="FFFF00"/>
                </a:solidFill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849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342410"/>
            <a:ext cx="11307992" cy="61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vehicle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option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a requisition for vehicle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requisition 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button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select</a:t>
            </a:r>
            <a:r>
              <a:rPr lang="en-US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a conformation message in mail or mobile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info 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requisition copy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Back Log for user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user list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user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vehicle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vehicle entry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driver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driver entry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search option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approve requisition </a:t>
            </a:r>
            <a:r>
              <a:rPr lang="en-US" dirty="0"/>
              <a:t>. 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approve field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conformation mail or message to user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conformation info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deactivate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in vehicle and driver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check-in or check-out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reassign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err="1" smtClean="0"/>
              <a:t>VehicleType</a:t>
            </a:r>
            <a:r>
              <a:rPr lang="en-US" b="1" dirty="0" smtClean="0"/>
              <a:t>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VehicleType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TypeName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Description;</a:t>
            </a:r>
          </a:p>
          <a:p>
            <a:r>
              <a:rPr lang="en-US" dirty="0" smtClean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CreateType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3222527"/>
              </p:ext>
            </p:extLst>
          </p:nvPr>
        </p:nvGraphicFramePr>
        <p:xfrm>
          <a:off x="6172200" y="1825625"/>
          <a:ext cx="5181600" cy="202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TypeName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Vehicle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VehicleEntry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457200" lvl="1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VehicleTypeId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RegNo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Description;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CreateVehicle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0387988"/>
              </p:ext>
            </p:extLst>
          </p:nvPr>
        </p:nvGraphicFramePr>
        <p:xfrm>
          <a:off x="6172200" y="1825625"/>
          <a:ext cx="5181600" cy="337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VehicleType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Registration</a:t>
                      </a:r>
                      <a:r>
                        <a:rPr lang="en-US" baseline="0" dirty="0" smtClean="0"/>
                        <a:t> No*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Driver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DriverEntry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LicenseNo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MobileNo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NID;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Address;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CreateDriver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2718394"/>
              </p:ext>
            </p:extLst>
          </p:nvPr>
        </p:nvGraphicFramePr>
        <p:xfrm>
          <a:off x="6172200" y="1825625"/>
          <a:ext cx="5181600" cy="473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No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License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VehicleName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Designation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UserDesisgnation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Designation;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CreateDesignation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DesignationList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4012625"/>
              </p:ext>
            </p:extLst>
          </p:nvPr>
        </p:nvGraphicFramePr>
        <p:xfrm>
          <a:off x="6172200" y="1825625"/>
          <a:ext cx="5181600" cy="202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493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Welcome  To  Vehicle Management Project</vt:lpstr>
      <vt:lpstr>PowerPoint Presentation</vt:lpstr>
      <vt:lpstr>User Stories</vt:lpstr>
      <vt:lpstr>User Stories</vt:lpstr>
      <vt:lpstr>User Stories</vt:lpstr>
      <vt:lpstr>VehicleType Entry Form (Controller)</vt:lpstr>
      <vt:lpstr>Vehicle Entry Form (Controller)</vt:lpstr>
      <vt:lpstr>Driver Entry Form (Controller)</vt:lpstr>
      <vt:lpstr>User Designation Form (Controller)</vt:lpstr>
      <vt:lpstr>User Registration Form (Controller)</vt:lpstr>
      <vt:lpstr>Action Form (Controller)</vt:lpstr>
      <vt:lpstr>Requisition Form (User)</vt:lpstr>
      <vt:lpstr>User Diagram</vt:lpstr>
      <vt:lpstr>Controller Diagram</vt:lpstr>
      <vt:lpstr>Thanks To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Vehicle Management</dc:title>
  <dc:creator>Chitto Ranjan Sarker</dc:creator>
  <cp:lastModifiedBy>Chitto Ranjan Sarker</cp:lastModifiedBy>
  <cp:revision>85</cp:revision>
  <dcterms:created xsi:type="dcterms:W3CDTF">2018-05-21T17:51:05Z</dcterms:created>
  <dcterms:modified xsi:type="dcterms:W3CDTF">2018-07-13T10:51:44Z</dcterms:modified>
</cp:coreProperties>
</file>