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3"/>
    <p:sldId id="261" r:id="rId4"/>
    <p:sldId id="269" r:id="rId5"/>
    <p:sldId id="272" r:id="rId6"/>
    <p:sldId id="270" r:id="rId7"/>
    <p:sldId id="273" r:id="rId8"/>
    <p:sldId id="263" r:id="rId9"/>
    <p:sldId id="267" r:id="rId10"/>
    <p:sldId id="274" r:id="rId11"/>
    <p:sldId id="275" r:id="rId12"/>
    <p:sldId id="265" r:id="rId13"/>
    <p:sldId id="277" r:id="rId14"/>
    <p:sldId id="278" r:id="rId15"/>
    <p:sldId id="279" r:id="rId16"/>
    <p:sldId id="262" r:id="rId17"/>
    <p:sldId id="280" r:id="rId18"/>
    <p:sldId id="260" r:id="rId19"/>
    <p:sldId id="281" r:id="rId20"/>
    <p:sldId id="287" r:id="rId21"/>
    <p:sldId id="282" r:id="rId22"/>
    <p:sldId id="276" r:id="rId23"/>
    <p:sldId id="283" r:id="rId24"/>
    <p:sldId id="288" r:id="rId25"/>
    <p:sldId id="289" r:id="rId26"/>
    <p:sldId id="290" r:id="rId27"/>
    <p:sldId id="284" r:id="rId28"/>
    <p:sldId id="285" r:id="rId29"/>
    <p:sldId id="266" r:id="rId30"/>
    <p:sldId id="286" r:id="rId31"/>
    <p:sldId id="27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722204-44FC-4830-92B5-57986B92D7CD}">
          <p14:sldIdLst>
            <p14:sldId id="256"/>
            <p14:sldId id="261"/>
          </p14:sldIdLst>
        </p14:section>
        <p14:section name="Untitled Section" id="{A8D0BE96-537F-48F8-8D18-AEDD152BEFDE}">
          <p14:sldIdLst>
            <p14:sldId id="269"/>
            <p14:sldId id="272"/>
            <p14:sldId id="270"/>
            <p14:sldId id="273"/>
            <p14:sldId id="263"/>
            <p14:sldId id="267"/>
            <p14:sldId id="274"/>
            <p14:sldId id="275"/>
            <p14:sldId id="265"/>
            <p14:sldId id="277"/>
            <p14:sldId id="278"/>
            <p14:sldId id="279"/>
            <p14:sldId id="262"/>
            <p14:sldId id="280"/>
            <p14:sldId id="260"/>
            <p14:sldId id="281"/>
            <p14:sldId id="287"/>
            <p14:sldId id="282"/>
            <p14:sldId id="276"/>
            <p14:sldId id="283"/>
            <p14:sldId id="288"/>
            <p14:sldId id="289"/>
            <p14:sldId id="290"/>
            <p14:sldId id="284"/>
            <p14:sldId id="285"/>
            <p14:sldId id="266"/>
            <p14:sldId id="286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2572" autoAdjust="0"/>
  </p:normalViewPr>
  <p:slideViewPr>
    <p:cSldViewPr snapToGrid="0">
      <p:cViewPr varScale="1">
        <p:scale>
          <a:sx n="76" d="100"/>
          <a:sy n="76" d="100"/>
        </p:scale>
        <p:origin x="93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BDC461-6E07-4181-8B82-9DA26CA9A12D}" type="doc">
      <dgm:prSet loTypeId="urn:microsoft.com/office/officeart/2005/8/layout/bProcess4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CEC01A68-C9AF-4CC0-9CB9-203EC403B3AF}">
      <dgm:prSet phldrT="[Text]"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User initiates movement </a:t>
          </a:r>
          <a:endParaRPr lang="en-IN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FC01D2-FEEA-4B69-AFEB-D5DE1A742882}" cxnId="{0E6218B4-6389-4658-8F4E-F7FE36B299E5}" type="parTrans">
      <dgm:prSet/>
      <dgm:spPr/>
      <dgm:t>
        <a:bodyPr/>
        <a:lstStyle/>
        <a:p>
          <a:endParaRPr lang="en-IN"/>
        </a:p>
      </dgm:t>
    </dgm:pt>
    <dgm:pt modelId="{E784F2C3-021C-44C1-8A47-C9C0BB8D110F}" cxnId="{0E6218B4-6389-4658-8F4E-F7FE36B299E5}" type="sibTrans">
      <dgm:prSet/>
      <dgm:spPr/>
      <dgm:t>
        <a:bodyPr/>
        <a:lstStyle/>
        <a:p>
          <a:endParaRPr lang="en-IN"/>
        </a:p>
      </dgm:t>
    </dgm:pt>
    <dgm:pt modelId="{CA9A9F6E-DF62-4441-8DF4-0DB221922C95}">
      <dgm:prSet phldrT="[Text]" custT="1"/>
      <dgm:spPr/>
      <dgm:t>
        <a:bodyPr/>
        <a:lstStyle/>
        <a:p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Myoware EMG Sensor – To detect muscle signals</a:t>
          </a:r>
        </a:p>
      </dgm:t>
    </dgm:pt>
    <dgm:pt modelId="{29EA2F58-9E30-4855-AEA3-6EFD454E1711}" cxnId="{E461992C-CE22-435F-8FD9-3CA06F83EB25}" type="parTrans">
      <dgm:prSet/>
      <dgm:spPr/>
      <dgm:t>
        <a:bodyPr/>
        <a:lstStyle/>
        <a:p>
          <a:endParaRPr lang="en-IN"/>
        </a:p>
      </dgm:t>
    </dgm:pt>
    <dgm:pt modelId="{CB21D4EA-CCC9-40F9-B0BD-0839180FF6B9}" cxnId="{E461992C-CE22-435F-8FD9-3CA06F83EB25}" type="sibTrans">
      <dgm:prSet/>
      <dgm:spPr/>
      <dgm:t>
        <a:bodyPr/>
        <a:lstStyle/>
        <a:p>
          <a:endParaRPr lang="en-IN"/>
        </a:p>
      </dgm:t>
    </dgm:pt>
    <dgm:pt modelId="{9314347C-7A26-44FF-B855-FCA3EF524F17}">
      <dgm:prSet custT="1"/>
      <dgm:spPr/>
      <dgm:t>
        <a:bodyPr/>
        <a:lstStyle/>
        <a:p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Arduino Uno/Nano – To process EMG signals</a:t>
          </a:r>
        </a:p>
      </dgm:t>
    </dgm:pt>
    <dgm:pt modelId="{D436A051-6483-41A2-8A83-AB56CA4C143A}" cxnId="{6254B08D-5F57-494D-B7C2-8616F50E64EA}" type="parTrans">
      <dgm:prSet/>
      <dgm:spPr/>
      <dgm:t>
        <a:bodyPr/>
        <a:lstStyle/>
        <a:p>
          <a:endParaRPr lang="en-IN"/>
        </a:p>
      </dgm:t>
    </dgm:pt>
    <dgm:pt modelId="{18B58608-9670-4E32-9DD8-A3405283FB7B}" cxnId="{6254B08D-5F57-494D-B7C2-8616F50E64EA}" type="sibTrans">
      <dgm:prSet/>
      <dgm:spPr/>
      <dgm:t>
        <a:bodyPr/>
        <a:lstStyle/>
        <a:p>
          <a:endParaRPr lang="en-IN"/>
        </a:p>
      </dgm:t>
    </dgm:pt>
    <dgm:pt modelId="{E9082104-E66B-497E-9CBD-2ED19395E8CC}">
      <dgm:prSet custT="1"/>
      <dgm:spPr/>
      <dgm:t>
        <a:bodyPr/>
        <a:lstStyle/>
        <a:p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NRF24L01 Transmitter – For wireless communication</a:t>
          </a:r>
        </a:p>
      </dgm:t>
    </dgm:pt>
    <dgm:pt modelId="{4D8F9CAF-472B-4302-BD47-104C49F22055}" cxnId="{607036DD-1544-4D0B-BF9F-58677C222941}" type="parTrans">
      <dgm:prSet/>
      <dgm:spPr/>
      <dgm:t>
        <a:bodyPr/>
        <a:lstStyle/>
        <a:p>
          <a:endParaRPr lang="en-IN"/>
        </a:p>
      </dgm:t>
    </dgm:pt>
    <dgm:pt modelId="{1C75BDCF-36CF-4E03-BEEF-34577B1F4C53}" cxnId="{607036DD-1544-4D0B-BF9F-58677C222941}" type="sibTrans">
      <dgm:prSet/>
      <dgm:spPr/>
      <dgm:t>
        <a:bodyPr/>
        <a:lstStyle/>
        <a:p>
          <a:endParaRPr lang="en-IN"/>
        </a:p>
      </dgm:t>
    </dgm:pt>
    <dgm:pt modelId="{17310F31-3A75-47B3-8CCD-C61C4E3C97AC}">
      <dgm:prSet custT="1"/>
      <dgm:spPr/>
      <dgm:t>
        <a:bodyPr/>
        <a:lstStyle/>
        <a:p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Battery Pack (5V) – Power supply</a:t>
          </a:r>
        </a:p>
      </dgm:t>
    </dgm:pt>
    <dgm:pt modelId="{5626D7DD-DA34-438A-852D-9C9324686DA2}" cxnId="{3CEDBD01-12EE-41D1-8539-A18A30A4E4F1}" type="parTrans">
      <dgm:prSet/>
      <dgm:spPr/>
      <dgm:t>
        <a:bodyPr/>
        <a:lstStyle/>
        <a:p>
          <a:endParaRPr lang="en-IN"/>
        </a:p>
      </dgm:t>
    </dgm:pt>
    <dgm:pt modelId="{F01DCF47-15F8-44D6-B8D4-48B6C950E56A}" cxnId="{3CEDBD01-12EE-41D1-8539-A18A30A4E4F1}" type="sibTrans">
      <dgm:prSet/>
      <dgm:spPr/>
      <dgm:t>
        <a:bodyPr/>
        <a:lstStyle/>
        <a:p>
          <a:endParaRPr lang="en-IN"/>
        </a:p>
      </dgm:t>
    </dgm:pt>
    <dgm:pt modelId="{673D7C7F-4287-4224-86EF-08A2F9BFAA5B}">
      <dgm:prSet custT="1"/>
      <dgm:spPr/>
      <dgm:t>
        <a:bodyPr/>
        <a:lstStyle/>
        <a:p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Resistors &amp; Wires – For connections</a:t>
          </a:r>
        </a:p>
      </dgm:t>
    </dgm:pt>
    <dgm:pt modelId="{9DC811A3-91DE-4D0F-9531-F67D101599AB}" cxnId="{2A6E1136-D051-448B-B1C8-C1F92B61CFFE}" type="parTrans">
      <dgm:prSet/>
      <dgm:spPr/>
      <dgm:t>
        <a:bodyPr/>
        <a:lstStyle/>
        <a:p>
          <a:endParaRPr lang="en-IN"/>
        </a:p>
      </dgm:t>
    </dgm:pt>
    <dgm:pt modelId="{C042743A-573D-4D77-A850-6EE05AD5B83B}" cxnId="{2A6E1136-D051-448B-B1C8-C1F92B61CFFE}" type="sibTrans">
      <dgm:prSet/>
      <dgm:spPr/>
      <dgm:t>
        <a:bodyPr/>
        <a:lstStyle/>
        <a:p>
          <a:endParaRPr lang="en-IN"/>
        </a:p>
      </dgm:t>
    </dgm:pt>
    <dgm:pt modelId="{796864CA-DA94-4C3B-804E-755AAF0DB9A9}">
      <dgm:prSet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Transmit signal to Kit 2</a:t>
          </a:r>
          <a:endParaRPr lang="en-IN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62315A-7115-47E1-8027-5AD1330FFD58}" cxnId="{7CDDE82F-C976-4A74-AE89-8A6577D0A69C}" type="parTrans">
      <dgm:prSet/>
      <dgm:spPr/>
      <dgm:t>
        <a:bodyPr/>
        <a:lstStyle/>
        <a:p>
          <a:endParaRPr lang="en-IN"/>
        </a:p>
      </dgm:t>
    </dgm:pt>
    <dgm:pt modelId="{8BB5819A-91B8-43D1-B8B8-F9ED886F6A89}" cxnId="{7CDDE82F-C976-4A74-AE89-8A6577D0A69C}" type="sibTrans">
      <dgm:prSet/>
      <dgm:spPr/>
      <dgm:t>
        <a:bodyPr/>
        <a:lstStyle/>
        <a:p>
          <a:endParaRPr lang="en-IN"/>
        </a:p>
      </dgm:t>
    </dgm:pt>
    <dgm:pt modelId="{8EECB9D2-CD1B-48AB-AF07-2B6F67A9A5E6}" type="pres">
      <dgm:prSet presAssocID="{1CBDC461-6E07-4181-8B82-9DA26CA9A12D}" presName="Name0" presStyleCnt="0">
        <dgm:presLayoutVars>
          <dgm:dir/>
          <dgm:resizeHandles/>
        </dgm:presLayoutVars>
      </dgm:prSet>
      <dgm:spPr/>
    </dgm:pt>
    <dgm:pt modelId="{7485DAD5-9EEC-442B-BEBC-99A74108A2E3}" type="pres">
      <dgm:prSet presAssocID="{CEC01A68-C9AF-4CC0-9CB9-203EC403B3AF}" presName="compNode" presStyleCnt="0"/>
      <dgm:spPr/>
    </dgm:pt>
    <dgm:pt modelId="{38EBA1DE-6E7B-4A3D-BE0F-ED2B64B871C5}" type="pres">
      <dgm:prSet presAssocID="{CEC01A68-C9AF-4CC0-9CB9-203EC403B3AF}" presName="dummyConnPt" presStyleCnt="0"/>
      <dgm:spPr/>
    </dgm:pt>
    <dgm:pt modelId="{9A0611E2-49BC-466C-9F1D-26A443CBC9BB}" type="pres">
      <dgm:prSet presAssocID="{CEC01A68-C9AF-4CC0-9CB9-203EC403B3AF}" presName="node" presStyleLbl="node1" presStyleIdx="0" presStyleCnt="7">
        <dgm:presLayoutVars>
          <dgm:bulletEnabled val="1"/>
        </dgm:presLayoutVars>
      </dgm:prSet>
      <dgm:spPr/>
    </dgm:pt>
    <dgm:pt modelId="{B121C7DB-844F-4E7E-8E26-622EBF89E1B3}" type="pres">
      <dgm:prSet presAssocID="{E784F2C3-021C-44C1-8A47-C9C0BB8D110F}" presName="sibTrans" presStyleLbl="bgSibTrans2D1" presStyleIdx="0" presStyleCnt="6"/>
      <dgm:spPr/>
    </dgm:pt>
    <dgm:pt modelId="{557F483E-EF20-4D94-A8C6-BD7DC6F27D74}" type="pres">
      <dgm:prSet presAssocID="{CA9A9F6E-DF62-4441-8DF4-0DB221922C95}" presName="compNode" presStyleCnt="0"/>
      <dgm:spPr/>
    </dgm:pt>
    <dgm:pt modelId="{1E7AB879-8F37-49C1-AF2B-AF4CA6C7B7CC}" type="pres">
      <dgm:prSet presAssocID="{CA9A9F6E-DF62-4441-8DF4-0DB221922C95}" presName="dummyConnPt" presStyleCnt="0"/>
      <dgm:spPr/>
    </dgm:pt>
    <dgm:pt modelId="{D0C62C62-1D74-4FD7-96B7-ECF6CDFE292F}" type="pres">
      <dgm:prSet presAssocID="{CA9A9F6E-DF62-4441-8DF4-0DB221922C95}" presName="node" presStyleLbl="node1" presStyleIdx="1" presStyleCnt="7">
        <dgm:presLayoutVars>
          <dgm:bulletEnabled val="1"/>
        </dgm:presLayoutVars>
      </dgm:prSet>
      <dgm:spPr/>
    </dgm:pt>
    <dgm:pt modelId="{5F9D4209-2B98-4F8A-8CC3-2BEC74BBF913}" type="pres">
      <dgm:prSet presAssocID="{CB21D4EA-CCC9-40F9-B0BD-0839180FF6B9}" presName="sibTrans" presStyleLbl="bgSibTrans2D1" presStyleIdx="1" presStyleCnt="6" custLinFactY="81964" custLinFactNeighborX="956" custLinFactNeighborY="100000"/>
      <dgm:spPr>
        <a:prstGeom prst="downArrow">
          <a:avLst/>
        </a:prstGeom>
      </dgm:spPr>
    </dgm:pt>
    <dgm:pt modelId="{C21DDD90-09F9-49AB-B70A-DE346F2FBCD6}" type="pres">
      <dgm:prSet presAssocID="{9314347C-7A26-44FF-B855-FCA3EF524F17}" presName="compNode" presStyleCnt="0"/>
      <dgm:spPr/>
    </dgm:pt>
    <dgm:pt modelId="{14290110-E6D0-472B-BAC6-6D00DF7BA939}" type="pres">
      <dgm:prSet presAssocID="{9314347C-7A26-44FF-B855-FCA3EF524F17}" presName="dummyConnPt" presStyleCnt="0"/>
      <dgm:spPr/>
    </dgm:pt>
    <dgm:pt modelId="{88F70A28-B8B2-42FE-A3C7-64A765BF67CD}" type="pres">
      <dgm:prSet presAssocID="{9314347C-7A26-44FF-B855-FCA3EF524F17}" presName="node" presStyleLbl="node1" presStyleIdx="2" presStyleCnt="7">
        <dgm:presLayoutVars>
          <dgm:bulletEnabled val="1"/>
        </dgm:presLayoutVars>
      </dgm:prSet>
      <dgm:spPr/>
    </dgm:pt>
    <dgm:pt modelId="{A5F1A41D-32F8-4417-A8AA-862C16E55C17}" type="pres">
      <dgm:prSet presAssocID="{18B58608-9670-4E32-9DD8-A3405283FB7B}" presName="sibTrans" presStyleLbl="bgSibTrans2D1" presStyleIdx="2" presStyleCnt="6"/>
      <dgm:spPr/>
    </dgm:pt>
    <dgm:pt modelId="{233AD4E6-1111-44B5-9FE7-3504B4D51359}" type="pres">
      <dgm:prSet presAssocID="{E9082104-E66B-497E-9CBD-2ED19395E8CC}" presName="compNode" presStyleCnt="0"/>
      <dgm:spPr/>
    </dgm:pt>
    <dgm:pt modelId="{30197652-251B-4FC4-A9B3-24FD75440FBF}" type="pres">
      <dgm:prSet presAssocID="{E9082104-E66B-497E-9CBD-2ED19395E8CC}" presName="dummyConnPt" presStyleCnt="0"/>
      <dgm:spPr/>
    </dgm:pt>
    <dgm:pt modelId="{E7EBF93C-9C7A-4C5F-95C0-E2F31A279D54}" type="pres">
      <dgm:prSet presAssocID="{E9082104-E66B-497E-9CBD-2ED19395E8CC}" presName="node" presStyleLbl="node1" presStyleIdx="3" presStyleCnt="7">
        <dgm:presLayoutVars>
          <dgm:bulletEnabled val="1"/>
        </dgm:presLayoutVars>
      </dgm:prSet>
      <dgm:spPr/>
    </dgm:pt>
    <dgm:pt modelId="{D3680CC8-5003-4A01-B37B-A28CE1137794}" type="pres">
      <dgm:prSet presAssocID="{1C75BDCF-36CF-4E03-BEEF-34577B1F4C53}" presName="sibTrans" presStyleLbl="bgSibTrans2D1" presStyleIdx="3" presStyleCnt="6"/>
      <dgm:spPr/>
    </dgm:pt>
    <dgm:pt modelId="{E805C207-ED46-4AF4-A700-365C15723EAF}" type="pres">
      <dgm:prSet presAssocID="{17310F31-3A75-47B3-8CCD-C61C4E3C97AC}" presName="compNode" presStyleCnt="0"/>
      <dgm:spPr/>
    </dgm:pt>
    <dgm:pt modelId="{7430910F-AD92-44D2-B5D7-B1966E4C4C8F}" type="pres">
      <dgm:prSet presAssocID="{17310F31-3A75-47B3-8CCD-C61C4E3C97AC}" presName="dummyConnPt" presStyleCnt="0"/>
      <dgm:spPr/>
    </dgm:pt>
    <dgm:pt modelId="{689FF772-69FE-45CC-91ED-B5EA89759492}" type="pres">
      <dgm:prSet presAssocID="{17310F31-3A75-47B3-8CCD-C61C4E3C97AC}" presName="node" presStyleLbl="node1" presStyleIdx="4" presStyleCnt="7">
        <dgm:presLayoutVars>
          <dgm:bulletEnabled val="1"/>
        </dgm:presLayoutVars>
      </dgm:prSet>
      <dgm:spPr/>
    </dgm:pt>
    <dgm:pt modelId="{8B4F7E4C-5D58-4985-AF91-A56676507D1B}" type="pres">
      <dgm:prSet presAssocID="{F01DCF47-15F8-44D6-B8D4-48B6C950E56A}" presName="sibTrans" presStyleLbl="bgSibTrans2D1" presStyleIdx="4" presStyleCnt="6"/>
      <dgm:spPr/>
    </dgm:pt>
    <dgm:pt modelId="{5E3FB49E-671E-4D42-9D7D-C2AB6D56E69F}" type="pres">
      <dgm:prSet presAssocID="{673D7C7F-4287-4224-86EF-08A2F9BFAA5B}" presName="compNode" presStyleCnt="0"/>
      <dgm:spPr/>
    </dgm:pt>
    <dgm:pt modelId="{8CB0A571-228E-4CF7-90F3-D1BB8CCCADEB}" type="pres">
      <dgm:prSet presAssocID="{673D7C7F-4287-4224-86EF-08A2F9BFAA5B}" presName="dummyConnPt" presStyleCnt="0"/>
      <dgm:spPr/>
    </dgm:pt>
    <dgm:pt modelId="{953581B6-B16D-4CC7-AA77-CEE2C7641052}" type="pres">
      <dgm:prSet presAssocID="{673D7C7F-4287-4224-86EF-08A2F9BFAA5B}" presName="node" presStyleLbl="node1" presStyleIdx="5" presStyleCnt="7">
        <dgm:presLayoutVars>
          <dgm:bulletEnabled val="1"/>
        </dgm:presLayoutVars>
      </dgm:prSet>
      <dgm:spPr/>
    </dgm:pt>
    <dgm:pt modelId="{BEA63359-C649-42DC-97BD-D58EC6EEC66B}" type="pres">
      <dgm:prSet presAssocID="{C042743A-573D-4D77-A850-6EE05AD5B83B}" presName="sibTrans" presStyleLbl="bgSibTrans2D1" presStyleIdx="5" presStyleCnt="6"/>
      <dgm:spPr/>
    </dgm:pt>
    <dgm:pt modelId="{C6000C70-459B-458C-A298-AC3F33AA19EC}" type="pres">
      <dgm:prSet presAssocID="{796864CA-DA94-4C3B-804E-755AAF0DB9A9}" presName="compNode" presStyleCnt="0"/>
      <dgm:spPr/>
    </dgm:pt>
    <dgm:pt modelId="{EC036BEA-5BE9-4D74-B392-2CDAD11993EA}" type="pres">
      <dgm:prSet presAssocID="{796864CA-DA94-4C3B-804E-755AAF0DB9A9}" presName="dummyConnPt" presStyleCnt="0"/>
      <dgm:spPr/>
    </dgm:pt>
    <dgm:pt modelId="{C9B0CD3F-B276-4B9A-9F1E-13067DE64955}" type="pres">
      <dgm:prSet presAssocID="{796864CA-DA94-4C3B-804E-755AAF0DB9A9}" presName="node" presStyleLbl="node1" presStyleIdx="6" presStyleCnt="7" custLinFactNeighborX="184" custLinFactNeighborY="-2043">
        <dgm:presLayoutVars>
          <dgm:bulletEnabled val="1"/>
        </dgm:presLayoutVars>
      </dgm:prSet>
      <dgm:spPr/>
    </dgm:pt>
  </dgm:ptLst>
  <dgm:cxnLst>
    <dgm:cxn modelId="{3CEDBD01-12EE-41D1-8539-A18A30A4E4F1}" srcId="{1CBDC461-6E07-4181-8B82-9DA26CA9A12D}" destId="{17310F31-3A75-47B3-8CCD-C61C4E3C97AC}" srcOrd="4" destOrd="0" parTransId="{5626D7DD-DA34-438A-852D-9C9324686DA2}" sibTransId="{F01DCF47-15F8-44D6-B8D4-48B6C950E56A}"/>
    <dgm:cxn modelId="{634A5411-A65D-4907-8E53-A5B4BF4AD1B8}" type="presOf" srcId="{C042743A-573D-4D77-A850-6EE05AD5B83B}" destId="{BEA63359-C649-42DC-97BD-D58EC6EEC66B}" srcOrd="0" destOrd="0" presId="urn:microsoft.com/office/officeart/2005/8/layout/bProcess4"/>
    <dgm:cxn modelId="{77D85617-F797-443F-9DAB-8D9F94F2BE14}" type="presOf" srcId="{CB21D4EA-CCC9-40F9-B0BD-0839180FF6B9}" destId="{5F9D4209-2B98-4F8A-8CC3-2BEC74BBF913}" srcOrd="0" destOrd="0" presId="urn:microsoft.com/office/officeart/2005/8/layout/bProcess4"/>
    <dgm:cxn modelId="{E461992C-CE22-435F-8FD9-3CA06F83EB25}" srcId="{1CBDC461-6E07-4181-8B82-9DA26CA9A12D}" destId="{CA9A9F6E-DF62-4441-8DF4-0DB221922C95}" srcOrd="1" destOrd="0" parTransId="{29EA2F58-9E30-4855-AEA3-6EFD454E1711}" sibTransId="{CB21D4EA-CCC9-40F9-B0BD-0839180FF6B9}"/>
    <dgm:cxn modelId="{50DF612F-C363-4EAD-B9D5-F07345A46F79}" type="presOf" srcId="{673D7C7F-4287-4224-86EF-08A2F9BFAA5B}" destId="{953581B6-B16D-4CC7-AA77-CEE2C7641052}" srcOrd="0" destOrd="0" presId="urn:microsoft.com/office/officeart/2005/8/layout/bProcess4"/>
    <dgm:cxn modelId="{7CDDE82F-C976-4A74-AE89-8A6577D0A69C}" srcId="{1CBDC461-6E07-4181-8B82-9DA26CA9A12D}" destId="{796864CA-DA94-4C3B-804E-755AAF0DB9A9}" srcOrd="6" destOrd="0" parTransId="{F462315A-7115-47E1-8027-5AD1330FFD58}" sibTransId="{8BB5819A-91B8-43D1-B8B8-F9ED886F6A89}"/>
    <dgm:cxn modelId="{2A6E1136-D051-448B-B1C8-C1F92B61CFFE}" srcId="{1CBDC461-6E07-4181-8B82-9DA26CA9A12D}" destId="{673D7C7F-4287-4224-86EF-08A2F9BFAA5B}" srcOrd="5" destOrd="0" parTransId="{9DC811A3-91DE-4D0F-9531-F67D101599AB}" sibTransId="{C042743A-573D-4D77-A850-6EE05AD5B83B}"/>
    <dgm:cxn modelId="{EF45873B-D356-49A9-BB63-70162DD6B20B}" type="presOf" srcId="{E9082104-E66B-497E-9CBD-2ED19395E8CC}" destId="{E7EBF93C-9C7A-4C5F-95C0-E2F31A279D54}" srcOrd="0" destOrd="0" presId="urn:microsoft.com/office/officeart/2005/8/layout/bProcess4"/>
    <dgm:cxn modelId="{6ACD0542-4B80-4989-8730-78FC6BA50BFA}" type="presOf" srcId="{18B58608-9670-4E32-9DD8-A3405283FB7B}" destId="{A5F1A41D-32F8-4417-A8AA-862C16E55C17}" srcOrd="0" destOrd="0" presId="urn:microsoft.com/office/officeart/2005/8/layout/bProcess4"/>
    <dgm:cxn modelId="{13081C6D-7BD0-4CFD-B242-65FF12644910}" type="presOf" srcId="{1C75BDCF-36CF-4E03-BEEF-34577B1F4C53}" destId="{D3680CC8-5003-4A01-B37B-A28CE1137794}" srcOrd="0" destOrd="0" presId="urn:microsoft.com/office/officeart/2005/8/layout/bProcess4"/>
    <dgm:cxn modelId="{7B60BB7E-2211-4D75-B4B8-9492524AB8A6}" type="presOf" srcId="{9314347C-7A26-44FF-B855-FCA3EF524F17}" destId="{88F70A28-B8B2-42FE-A3C7-64A765BF67CD}" srcOrd="0" destOrd="0" presId="urn:microsoft.com/office/officeart/2005/8/layout/bProcess4"/>
    <dgm:cxn modelId="{A9238089-C427-4BEA-9C9B-1B8FA245CA85}" type="presOf" srcId="{CA9A9F6E-DF62-4441-8DF4-0DB221922C95}" destId="{D0C62C62-1D74-4FD7-96B7-ECF6CDFE292F}" srcOrd="0" destOrd="0" presId="urn:microsoft.com/office/officeart/2005/8/layout/bProcess4"/>
    <dgm:cxn modelId="{6254B08D-5F57-494D-B7C2-8616F50E64EA}" srcId="{1CBDC461-6E07-4181-8B82-9DA26CA9A12D}" destId="{9314347C-7A26-44FF-B855-FCA3EF524F17}" srcOrd="2" destOrd="0" parTransId="{D436A051-6483-41A2-8A83-AB56CA4C143A}" sibTransId="{18B58608-9670-4E32-9DD8-A3405283FB7B}"/>
    <dgm:cxn modelId="{2F00289C-A0C4-41A4-8E95-FA03C2782999}" type="presOf" srcId="{CEC01A68-C9AF-4CC0-9CB9-203EC403B3AF}" destId="{9A0611E2-49BC-466C-9F1D-26A443CBC9BB}" srcOrd="0" destOrd="0" presId="urn:microsoft.com/office/officeart/2005/8/layout/bProcess4"/>
    <dgm:cxn modelId="{09E0D0A1-EBAA-4A72-9CAC-B2250970C823}" type="presOf" srcId="{17310F31-3A75-47B3-8CCD-C61C4E3C97AC}" destId="{689FF772-69FE-45CC-91ED-B5EA89759492}" srcOrd="0" destOrd="0" presId="urn:microsoft.com/office/officeart/2005/8/layout/bProcess4"/>
    <dgm:cxn modelId="{0E6218B4-6389-4658-8F4E-F7FE36B299E5}" srcId="{1CBDC461-6E07-4181-8B82-9DA26CA9A12D}" destId="{CEC01A68-C9AF-4CC0-9CB9-203EC403B3AF}" srcOrd="0" destOrd="0" parTransId="{30FC01D2-FEEA-4B69-AFEB-D5DE1A742882}" sibTransId="{E784F2C3-021C-44C1-8A47-C9C0BB8D110F}"/>
    <dgm:cxn modelId="{D89770C2-06CE-4A91-A286-6DF0BADAA281}" type="presOf" srcId="{796864CA-DA94-4C3B-804E-755AAF0DB9A9}" destId="{C9B0CD3F-B276-4B9A-9F1E-13067DE64955}" srcOrd="0" destOrd="0" presId="urn:microsoft.com/office/officeart/2005/8/layout/bProcess4"/>
    <dgm:cxn modelId="{607036DD-1544-4D0B-BF9F-58677C222941}" srcId="{1CBDC461-6E07-4181-8B82-9DA26CA9A12D}" destId="{E9082104-E66B-497E-9CBD-2ED19395E8CC}" srcOrd="3" destOrd="0" parTransId="{4D8F9CAF-472B-4302-BD47-104C49F22055}" sibTransId="{1C75BDCF-36CF-4E03-BEEF-34577B1F4C53}"/>
    <dgm:cxn modelId="{34AABAE1-92BA-40A8-B9EB-F6D97DEE69EB}" type="presOf" srcId="{E784F2C3-021C-44C1-8A47-C9C0BB8D110F}" destId="{B121C7DB-844F-4E7E-8E26-622EBF89E1B3}" srcOrd="0" destOrd="0" presId="urn:microsoft.com/office/officeart/2005/8/layout/bProcess4"/>
    <dgm:cxn modelId="{2B6CD2F3-7BF5-472D-BB4D-576C43E44313}" type="presOf" srcId="{F01DCF47-15F8-44D6-B8D4-48B6C950E56A}" destId="{8B4F7E4C-5D58-4985-AF91-A56676507D1B}" srcOrd="0" destOrd="0" presId="urn:microsoft.com/office/officeart/2005/8/layout/bProcess4"/>
    <dgm:cxn modelId="{6E6001F5-8821-4182-A104-6759AD124C7E}" type="presOf" srcId="{1CBDC461-6E07-4181-8B82-9DA26CA9A12D}" destId="{8EECB9D2-CD1B-48AB-AF07-2B6F67A9A5E6}" srcOrd="0" destOrd="0" presId="urn:microsoft.com/office/officeart/2005/8/layout/bProcess4"/>
    <dgm:cxn modelId="{3DB690B7-AB64-4437-BAFB-043A5D5332BA}" type="presParOf" srcId="{8EECB9D2-CD1B-48AB-AF07-2B6F67A9A5E6}" destId="{7485DAD5-9EEC-442B-BEBC-99A74108A2E3}" srcOrd="0" destOrd="0" presId="urn:microsoft.com/office/officeart/2005/8/layout/bProcess4"/>
    <dgm:cxn modelId="{4562DBF9-DE30-4E78-8512-591FADD92B4E}" type="presParOf" srcId="{7485DAD5-9EEC-442B-BEBC-99A74108A2E3}" destId="{38EBA1DE-6E7B-4A3D-BE0F-ED2B64B871C5}" srcOrd="0" destOrd="0" presId="urn:microsoft.com/office/officeart/2005/8/layout/bProcess4"/>
    <dgm:cxn modelId="{98EFC876-AD25-4C4C-9A60-6E0FA727B6E0}" type="presParOf" srcId="{7485DAD5-9EEC-442B-BEBC-99A74108A2E3}" destId="{9A0611E2-49BC-466C-9F1D-26A443CBC9BB}" srcOrd="1" destOrd="0" presId="urn:microsoft.com/office/officeart/2005/8/layout/bProcess4"/>
    <dgm:cxn modelId="{BA420A65-BDA4-4195-B244-FAD09D90AD24}" type="presParOf" srcId="{8EECB9D2-CD1B-48AB-AF07-2B6F67A9A5E6}" destId="{B121C7DB-844F-4E7E-8E26-622EBF89E1B3}" srcOrd="1" destOrd="0" presId="urn:microsoft.com/office/officeart/2005/8/layout/bProcess4"/>
    <dgm:cxn modelId="{BA9AA41C-469F-473D-A8AF-D22CC1CC390C}" type="presParOf" srcId="{8EECB9D2-CD1B-48AB-AF07-2B6F67A9A5E6}" destId="{557F483E-EF20-4D94-A8C6-BD7DC6F27D74}" srcOrd="2" destOrd="0" presId="urn:microsoft.com/office/officeart/2005/8/layout/bProcess4"/>
    <dgm:cxn modelId="{B7190A51-BAD1-44A8-8B67-51A3D58545EF}" type="presParOf" srcId="{557F483E-EF20-4D94-A8C6-BD7DC6F27D74}" destId="{1E7AB879-8F37-49C1-AF2B-AF4CA6C7B7CC}" srcOrd="0" destOrd="0" presId="urn:microsoft.com/office/officeart/2005/8/layout/bProcess4"/>
    <dgm:cxn modelId="{5DEB6D21-03E6-4B82-8F78-3F20DFC2073D}" type="presParOf" srcId="{557F483E-EF20-4D94-A8C6-BD7DC6F27D74}" destId="{D0C62C62-1D74-4FD7-96B7-ECF6CDFE292F}" srcOrd="1" destOrd="0" presId="urn:microsoft.com/office/officeart/2005/8/layout/bProcess4"/>
    <dgm:cxn modelId="{7F854512-157C-4C4C-9433-E4B00010A8B0}" type="presParOf" srcId="{8EECB9D2-CD1B-48AB-AF07-2B6F67A9A5E6}" destId="{5F9D4209-2B98-4F8A-8CC3-2BEC74BBF913}" srcOrd="3" destOrd="0" presId="urn:microsoft.com/office/officeart/2005/8/layout/bProcess4"/>
    <dgm:cxn modelId="{6163865B-93C3-41CA-8383-C95A96D09C63}" type="presParOf" srcId="{8EECB9D2-CD1B-48AB-AF07-2B6F67A9A5E6}" destId="{C21DDD90-09F9-49AB-B70A-DE346F2FBCD6}" srcOrd="4" destOrd="0" presId="urn:microsoft.com/office/officeart/2005/8/layout/bProcess4"/>
    <dgm:cxn modelId="{C4D0DEE5-FEB9-4A2E-9EB1-02F8D83EA70B}" type="presParOf" srcId="{C21DDD90-09F9-49AB-B70A-DE346F2FBCD6}" destId="{14290110-E6D0-472B-BAC6-6D00DF7BA939}" srcOrd="0" destOrd="0" presId="urn:microsoft.com/office/officeart/2005/8/layout/bProcess4"/>
    <dgm:cxn modelId="{918E05B0-DDE3-4D34-B7E5-46F31DD6DAEB}" type="presParOf" srcId="{C21DDD90-09F9-49AB-B70A-DE346F2FBCD6}" destId="{88F70A28-B8B2-42FE-A3C7-64A765BF67CD}" srcOrd="1" destOrd="0" presId="urn:microsoft.com/office/officeart/2005/8/layout/bProcess4"/>
    <dgm:cxn modelId="{DB52CEA4-4A55-41CE-8AA4-075C199692EE}" type="presParOf" srcId="{8EECB9D2-CD1B-48AB-AF07-2B6F67A9A5E6}" destId="{A5F1A41D-32F8-4417-A8AA-862C16E55C17}" srcOrd="5" destOrd="0" presId="urn:microsoft.com/office/officeart/2005/8/layout/bProcess4"/>
    <dgm:cxn modelId="{86B3669D-7E8C-4801-89FB-165E2F194458}" type="presParOf" srcId="{8EECB9D2-CD1B-48AB-AF07-2B6F67A9A5E6}" destId="{233AD4E6-1111-44B5-9FE7-3504B4D51359}" srcOrd="6" destOrd="0" presId="urn:microsoft.com/office/officeart/2005/8/layout/bProcess4"/>
    <dgm:cxn modelId="{E017F20E-1E58-4258-A392-E81126E354CD}" type="presParOf" srcId="{233AD4E6-1111-44B5-9FE7-3504B4D51359}" destId="{30197652-251B-4FC4-A9B3-24FD75440FBF}" srcOrd="0" destOrd="0" presId="urn:microsoft.com/office/officeart/2005/8/layout/bProcess4"/>
    <dgm:cxn modelId="{641D3DEE-9F7D-4701-91A0-5CB5E1CDAF3C}" type="presParOf" srcId="{233AD4E6-1111-44B5-9FE7-3504B4D51359}" destId="{E7EBF93C-9C7A-4C5F-95C0-E2F31A279D54}" srcOrd="1" destOrd="0" presId="urn:microsoft.com/office/officeart/2005/8/layout/bProcess4"/>
    <dgm:cxn modelId="{4F5382B1-0919-474B-9EAB-6F64919BEC0C}" type="presParOf" srcId="{8EECB9D2-CD1B-48AB-AF07-2B6F67A9A5E6}" destId="{D3680CC8-5003-4A01-B37B-A28CE1137794}" srcOrd="7" destOrd="0" presId="urn:microsoft.com/office/officeart/2005/8/layout/bProcess4"/>
    <dgm:cxn modelId="{1B396DBB-99DF-43BC-8100-BD72B124CD1A}" type="presParOf" srcId="{8EECB9D2-CD1B-48AB-AF07-2B6F67A9A5E6}" destId="{E805C207-ED46-4AF4-A700-365C15723EAF}" srcOrd="8" destOrd="0" presId="urn:microsoft.com/office/officeart/2005/8/layout/bProcess4"/>
    <dgm:cxn modelId="{000A6DC9-41BC-4AD2-A689-E3B83417EB68}" type="presParOf" srcId="{E805C207-ED46-4AF4-A700-365C15723EAF}" destId="{7430910F-AD92-44D2-B5D7-B1966E4C4C8F}" srcOrd="0" destOrd="0" presId="urn:microsoft.com/office/officeart/2005/8/layout/bProcess4"/>
    <dgm:cxn modelId="{B33AB7D4-AB8A-46F3-B016-6FFA6AA82670}" type="presParOf" srcId="{E805C207-ED46-4AF4-A700-365C15723EAF}" destId="{689FF772-69FE-45CC-91ED-B5EA89759492}" srcOrd="1" destOrd="0" presId="urn:microsoft.com/office/officeart/2005/8/layout/bProcess4"/>
    <dgm:cxn modelId="{0DE489B8-732E-46DE-8E95-EE8F421756C8}" type="presParOf" srcId="{8EECB9D2-CD1B-48AB-AF07-2B6F67A9A5E6}" destId="{8B4F7E4C-5D58-4985-AF91-A56676507D1B}" srcOrd="9" destOrd="0" presId="urn:microsoft.com/office/officeart/2005/8/layout/bProcess4"/>
    <dgm:cxn modelId="{0DE8AAC0-2288-4B44-8EDA-DC8D0671BF6B}" type="presParOf" srcId="{8EECB9D2-CD1B-48AB-AF07-2B6F67A9A5E6}" destId="{5E3FB49E-671E-4D42-9D7D-C2AB6D56E69F}" srcOrd="10" destOrd="0" presId="urn:microsoft.com/office/officeart/2005/8/layout/bProcess4"/>
    <dgm:cxn modelId="{AA5D6A9C-9902-477D-BCD2-E55D388B6C4F}" type="presParOf" srcId="{5E3FB49E-671E-4D42-9D7D-C2AB6D56E69F}" destId="{8CB0A571-228E-4CF7-90F3-D1BB8CCCADEB}" srcOrd="0" destOrd="0" presId="urn:microsoft.com/office/officeart/2005/8/layout/bProcess4"/>
    <dgm:cxn modelId="{3F46F50A-E2D3-4B7E-9D01-2A161C8C1314}" type="presParOf" srcId="{5E3FB49E-671E-4D42-9D7D-C2AB6D56E69F}" destId="{953581B6-B16D-4CC7-AA77-CEE2C7641052}" srcOrd="1" destOrd="0" presId="urn:microsoft.com/office/officeart/2005/8/layout/bProcess4"/>
    <dgm:cxn modelId="{43BB4993-9F8C-4568-B4C0-4D0FDC3FC0DF}" type="presParOf" srcId="{8EECB9D2-CD1B-48AB-AF07-2B6F67A9A5E6}" destId="{BEA63359-C649-42DC-97BD-D58EC6EEC66B}" srcOrd="11" destOrd="0" presId="urn:microsoft.com/office/officeart/2005/8/layout/bProcess4"/>
    <dgm:cxn modelId="{E732D706-B4D3-4ECC-B464-3D6606EC8D67}" type="presParOf" srcId="{8EECB9D2-CD1B-48AB-AF07-2B6F67A9A5E6}" destId="{C6000C70-459B-458C-A298-AC3F33AA19EC}" srcOrd="12" destOrd="0" presId="urn:microsoft.com/office/officeart/2005/8/layout/bProcess4"/>
    <dgm:cxn modelId="{59A749B9-EFE8-4C21-BD7C-45F1CE4B5834}" type="presParOf" srcId="{C6000C70-459B-458C-A298-AC3F33AA19EC}" destId="{EC036BEA-5BE9-4D74-B392-2CDAD11993EA}" srcOrd="0" destOrd="0" presId="urn:microsoft.com/office/officeart/2005/8/layout/bProcess4"/>
    <dgm:cxn modelId="{736FA22B-B765-4F30-A547-ABDC6D01A4EA}" type="presParOf" srcId="{C6000C70-459B-458C-A298-AC3F33AA19EC}" destId="{C9B0CD3F-B276-4B9A-9F1E-13067DE64955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FD549B-B0AB-46D4-A5B9-0FA8E059F80A}" type="doc">
      <dgm:prSet loTypeId="urn:microsoft.com/office/officeart/2005/8/layout/bProcess4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08ABBE25-31F0-4410-9B76-A9FF1B09AE1B}">
      <dgm:prSet custT="1"/>
      <dgm:spPr/>
      <dgm:t>
        <a:bodyPr/>
        <a:lstStyle/>
        <a:p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Arduino Uno/Nano – For processing received signals</a:t>
          </a:r>
          <a:endParaRPr lang="en-IN" sz="1400" dirty="0"/>
        </a:p>
      </dgm:t>
    </dgm:pt>
    <dgm:pt modelId="{E25D9E5D-9DE1-4F1E-8424-7ECA90DA17A8}" cxnId="{4EAE65C1-4EF7-44AE-A358-0483EF7E71CC}" type="parTrans">
      <dgm:prSet/>
      <dgm:spPr/>
      <dgm:t>
        <a:bodyPr/>
        <a:lstStyle/>
        <a:p>
          <a:endParaRPr lang="en-IN"/>
        </a:p>
      </dgm:t>
    </dgm:pt>
    <dgm:pt modelId="{E4FCF7BF-7C8B-4555-ACF9-CDD878E459A3}" cxnId="{4EAE65C1-4EF7-44AE-A358-0483EF7E71CC}" type="sibTrans">
      <dgm:prSet/>
      <dgm:spPr/>
      <dgm:t>
        <a:bodyPr/>
        <a:lstStyle/>
        <a:p>
          <a:endParaRPr lang="en-IN"/>
        </a:p>
      </dgm:t>
    </dgm:pt>
    <dgm:pt modelId="{C32D200B-6038-489F-9840-D5CB00ED518C}">
      <dgm:prSet phldrT="[Text]"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Move finger based on analyzed signal</a:t>
          </a:r>
          <a:endParaRPr lang="en-IN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8CB64A-59DF-4F7E-90F3-6D8999DAA44E}" cxnId="{457262BB-56FE-4651-9092-5A5DFBEE6878}" type="sibTrans">
      <dgm:prSet/>
      <dgm:spPr/>
      <dgm:t>
        <a:bodyPr/>
        <a:lstStyle/>
        <a:p>
          <a:endParaRPr lang="en-IN"/>
        </a:p>
      </dgm:t>
    </dgm:pt>
    <dgm:pt modelId="{BC2DDB01-6C50-4857-A802-D7CAF2B7846B}" cxnId="{457262BB-56FE-4651-9092-5A5DFBEE6878}" type="parTrans">
      <dgm:prSet/>
      <dgm:spPr/>
      <dgm:t>
        <a:bodyPr/>
        <a:lstStyle/>
        <a:p>
          <a:endParaRPr lang="en-IN"/>
        </a:p>
      </dgm:t>
    </dgm:pt>
    <dgm:pt modelId="{EF73E729-3DAC-4F6C-8586-6892D4B50E54}">
      <dgm:prSet custT="1"/>
      <dgm:spPr/>
      <dgm:t>
        <a:bodyPr/>
        <a:lstStyle/>
        <a:p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NRF24L01 Receiver – To receive signals</a:t>
          </a:r>
        </a:p>
      </dgm:t>
    </dgm:pt>
    <dgm:pt modelId="{F01FB3FC-5CAB-4415-8513-48E9B14ADD37}" cxnId="{5A307C0D-A24F-49ED-B981-7743BBA2C7D6}" type="parTrans">
      <dgm:prSet/>
      <dgm:spPr/>
      <dgm:t>
        <a:bodyPr/>
        <a:lstStyle/>
        <a:p>
          <a:endParaRPr lang="en-IN"/>
        </a:p>
      </dgm:t>
    </dgm:pt>
    <dgm:pt modelId="{5E2DBFA1-D564-471E-92CA-6242AFB37ED5}" cxnId="{5A307C0D-A24F-49ED-B981-7743BBA2C7D6}" type="sibTrans">
      <dgm:prSet/>
      <dgm:spPr/>
      <dgm:t>
        <a:bodyPr/>
        <a:lstStyle/>
        <a:p>
          <a:endParaRPr lang="en-IN"/>
        </a:p>
      </dgm:t>
    </dgm:pt>
    <dgm:pt modelId="{57C1FBEE-7EFD-4DED-AF03-A58FDEFB9264}">
      <dgm:prSet custT="1"/>
      <dgm:spPr/>
      <dgm:t>
        <a:bodyPr/>
        <a:lstStyle/>
        <a:p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Servo Motors (SG90/MG995) – To move robotic fingers</a:t>
          </a:r>
        </a:p>
      </dgm:t>
    </dgm:pt>
    <dgm:pt modelId="{3186DF99-C8A8-4585-81E2-B9A2CE3E4442}" cxnId="{91629E15-BB40-4218-BCB4-2BCE1C1052F4}" type="parTrans">
      <dgm:prSet/>
      <dgm:spPr/>
      <dgm:t>
        <a:bodyPr/>
        <a:lstStyle/>
        <a:p>
          <a:endParaRPr lang="en-IN"/>
        </a:p>
      </dgm:t>
    </dgm:pt>
    <dgm:pt modelId="{B3E0FA61-6680-4622-B63E-9DE0F623353E}" cxnId="{91629E15-BB40-4218-BCB4-2BCE1C1052F4}" type="sibTrans">
      <dgm:prSet/>
      <dgm:spPr/>
      <dgm:t>
        <a:bodyPr/>
        <a:lstStyle/>
        <a:p>
          <a:endParaRPr lang="en-IN"/>
        </a:p>
      </dgm:t>
    </dgm:pt>
    <dgm:pt modelId="{9931EC6D-82E5-404A-8BA6-8F4D0EA68829}">
      <dgm:prSet custT="1"/>
      <dgm:spPr/>
      <dgm:t>
        <a:bodyPr/>
        <a:lstStyle/>
        <a:p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External 5V Power Supply – For motors</a:t>
          </a:r>
        </a:p>
      </dgm:t>
    </dgm:pt>
    <dgm:pt modelId="{380D711C-EB71-4422-AA40-62DD8E36E2A3}" cxnId="{20D8BC2B-A739-40BD-BDB6-28E5FD7F7B30}" type="parTrans">
      <dgm:prSet/>
      <dgm:spPr/>
      <dgm:t>
        <a:bodyPr/>
        <a:lstStyle/>
        <a:p>
          <a:endParaRPr lang="en-IN"/>
        </a:p>
      </dgm:t>
    </dgm:pt>
    <dgm:pt modelId="{3F8938A0-650F-4CE8-AD50-5B88EA7BF4F8}" cxnId="{20D8BC2B-A739-40BD-BDB6-28E5FD7F7B30}" type="sibTrans">
      <dgm:prSet/>
      <dgm:spPr/>
      <dgm:t>
        <a:bodyPr/>
        <a:lstStyle/>
        <a:p>
          <a:endParaRPr lang="en-IN"/>
        </a:p>
      </dgm:t>
    </dgm:pt>
    <dgm:pt modelId="{718C5106-FA1F-4282-9D0D-634F6C484625}">
      <dgm:prSet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Receive Kit 1 sensor signal</a:t>
          </a:r>
          <a:endParaRPr lang="en-IN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3832D3-0105-4C60-81B8-0EB961728AFD}" cxnId="{1F21B04F-9B26-4B53-A094-A67313537739}" type="parTrans">
      <dgm:prSet/>
      <dgm:spPr/>
      <dgm:t>
        <a:bodyPr/>
        <a:lstStyle/>
        <a:p>
          <a:endParaRPr lang="en-IN"/>
        </a:p>
      </dgm:t>
    </dgm:pt>
    <dgm:pt modelId="{8DA8F88E-8512-46A8-9DD2-91DC6AEF7F9A}" cxnId="{1F21B04F-9B26-4B53-A094-A67313537739}" type="sibTrans">
      <dgm:prSet/>
      <dgm:spPr/>
      <dgm:t>
        <a:bodyPr/>
        <a:lstStyle/>
        <a:p>
          <a:endParaRPr lang="en-IN"/>
        </a:p>
      </dgm:t>
    </dgm:pt>
    <dgm:pt modelId="{3A3B0C09-6252-4B78-A5DC-C4155007F753}" type="pres">
      <dgm:prSet presAssocID="{39FD549B-B0AB-46D4-A5B9-0FA8E059F80A}" presName="Name0" presStyleCnt="0">
        <dgm:presLayoutVars>
          <dgm:dir/>
          <dgm:resizeHandles/>
        </dgm:presLayoutVars>
      </dgm:prSet>
      <dgm:spPr/>
    </dgm:pt>
    <dgm:pt modelId="{321B37CA-B782-446F-A61A-67C706B31848}" type="pres">
      <dgm:prSet presAssocID="{718C5106-FA1F-4282-9D0D-634F6C484625}" presName="compNode" presStyleCnt="0"/>
      <dgm:spPr/>
    </dgm:pt>
    <dgm:pt modelId="{F52B8973-EE44-4D4A-8D90-52E8E1509FDE}" type="pres">
      <dgm:prSet presAssocID="{718C5106-FA1F-4282-9D0D-634F6C484625}" presName="dummyConnPt" presStyleCnt="0"/>
      <dgm:spPr/>
    </dgm:pt>
    <dgm:pt modelId="{FF4FF3B9-EEA1-4C41-8159-AD79230FC5DF}" type="pres">
      <dgm:prSet presAssocID="{718C5106-FA1F-4282-9D0D-634F6C484625}" presName="node" presStyleLbl="node1" presStyleIdx="0" presStyleCnt="6">
        <dgm:presLayoutVars>
          <dgm:bulletEnabled val="1"/>
        </dgm:presLayoutVars>
      </dgm:prSet>
      <dgm:spPr/>
    </dgm:pt>
    <dgm:pt modelId="{7CDA7E65-344C-4F45-9325-FDDAA0F88F08}" type="pres">
      <dgm:prSet presAssocID="{8DA8F88E-8512-46A8-9DD2-91DC6AEF7F9A}" presName="sibTrans" presStyleLbl="bgSibTrans2D1" presStyleIdx="0" presStyleCnt="5"/>
      <dgm:spPr/>
    </dgm:pt>
    <dgm:pt modelId="{3F6673CA-C248-4405-A7DB-000C7476014E}" type="pres">
      <dgm:prSet presAssocID="{08ABBE25-31F0-4410-9B76-A9FF1B09AE1B}" presName="compNode" presStyleCnt="0"/>
      <dgm:spPr/>
    </dgm:pt>
    <dgm:pt modelId="{FAA164FA-32BE-4362-BE66-31087751DC01}" type="pres">
      <dgm:prSet presAssocID="{08ABBE25-31F0-4410-9B76-A9FF1B09AE1B}" presName="dummyConnPt" presStyleCnt="0"/>
      <dgm:spPr/>
    </dgm:pt>
    <dgm:pt modelId="{CDF8BB41-D84C-47F3-8AE6-1BFAA025C9F2}" type="pres">
      <dgm:prSet presAssocID="{08ABBE25-31F0-4410-9B76-A9FF1B09AE1B}" presName="node" presStyleLbl="node1" presStyleIdx="1" presStyleCnt="6">
        <dgm:presLayoutVars>
          <dgm:bulletEnabled val="1"/>
        </dgm:presLayoutVars>
      </dgm:prSet>
      <dgm:spPr/>
    </dgm:pt>
    <dgm:pt modelId="{57BDCC00-76A8-498F-8254-EFC3E49903C2}" type="pres">
      <dgm:prSet presAssocID="{E4FCF7BF-7C8B-4555-ACF9-CDD878E459A3}" presName="sibTrans" presStyleLbl="bgSibTrans2D1" presStyleIdx="1" presStyleCnt="5"/>
      <dgm:spPr/>
    </dgm:pt>
    <dgm:pt modelId="{CAB1EF7F-6361-44AC-82EC-AD013924BC20}" type="pres">
      <dgm:prSet presAssocID="{EF73E729-3DAC-4F6C-8586-6892D4B50E54}" presName="compNode" presStyleCnt="0"/>
      <dgm:spPr/>
    </dgm:pt>
    <dgm:pt modelId="{598B9C97-5945-42F8-8630-E0362E851535}" type="pres">
      <dgm:prSet presAssocID="{EF73E729-3DAC-4F6C-8586-6892D4B50E54}" presName="dummyConnPt" presStyleCnt="0"/>
      <dgm:spPr/>
    </dgm:pt>
    <dgm:pt modelId="{D8139A7A-F9E8-4013-B886-E0CC6672E39C}" type="pres">
      <dgm:prSet presAssocID="{EF73E729-3DAC-4F6C-8586-6892D4B50E54}" presName="node" presStyleLbl="node1" presStyleIdx="2" presStyleCnt="6">
        <dgm:presLayoutVars>
          <dgm:bulletEnabled val="1"/>
        </dgm:presLayoutVars>
      </dgm:prSet>
      <dgm:spPr/>
    </dgm:pt>
    <dgm:pt modelId="{AC1C228F-18D3-4701-BAAA-D16B7277F03C}" type="pres">
      <dgm:prSet presAssocID="{5E2DBFA1-D564-471E-92CA-6242AFB37ED5}" presName="sibTrans" presStyleLbl="bgSibTrans2D1" presStyleIdx="2" presStyleCnt="5"/>
      <dgm:spPr/>
    </dgm:pt>
    <dgm:pt modelId="{40499E6C-CBEF-4A31-8AEA-486AFEC0CE0C}" type="pres">
      <dgm:prSet presAssocID="{57C1FBEE-7EFD-4DED-AF03-A58FDEFB9264}" presName="compNode" presStyleCnt="0"/>
      <dgm:spPr/>
    </dgm:pt>
    <dgm:pt modelId="{D86FCB8D-8192-4404-93B0-CC0BFD3CA30B}" type="pres">
      <dgm:prSet presAssocID="{57C1FBEE-7EFD-4DED-AF03-A58FDEFB9264}" presName="dummyConnPt" presStyleCnt="0"/>
      <dgm:spPr/>
    </dgm:pt>
    <dgm:pt modelId="{C3512095-40C3-446C-922D-EEC6D11B15FE}" type="pres">
      <dgm:prSet presAssocID="{57C1FBEE-7EFD-4DED-AF03-A58FDEFB9264}" presName="node" presStyleLbl="node1" presStyleIdx="3" presStyleCnt="6">
        <dgm:presLayoutVars>
          <dgm:bulletEnabled val="1"/>
        </dgm:presLayoutVars>
      </dgm:prSet>
      <dgm:spPr/>
    </dgm:pt>
    <dgm:pt modelId="{DB920825-A8F3-457D-874B-F1A8CE17C61D}" type="pres">
      <dgm:prSet presAssocID="{B3E0FA61-6680-4622-B63E-9DE0F623353E}" presName="sibTrans" presStyleLbl="bgSibTrans2D1" presStyleIdx="3" presStyleCnt="5"/>
      <dgm:spPr/>
    </dgm:pt>
    <dgm:pt modelId="{5B17C5A5-4CE8-4DF2-9D62-D757ADE1BB3A}" type="pres">
      <dgm:prSet presAssocID="{9931EC6D-82E5-404A-8BA6-8F4D0EA68829}" presName="compNode" presStyleCnt="0"/>
      <dgm:spPr/>
    </dgm:pt>
    <dgm:pt modelId="{3516A6BE-046E-4FAD-84DB-A5C4A838546C}" type="pres">
      <dgm:prSet presAssocID="{9931EC6D-82E5-404A-8BA6-8F4D0EA68829}" presName="dummyConnPt" presStyleCnt="0"/>
      <dgm:spPr/>
    </dgm:pt>
    <dgm:pt modelId="{EEE73F81-5332-4D3B-9B27-0E9BBF7971D8}" type="pres">
      <dgm:prSet presAssocID="{9931EC6D-82E5-404A-8BA6-8F4D0EA68829}" presName="node" presStyleLbl="node1" presStyleIdx="4" presStyleCnt="6">
        <dgm:presLayoutVars>
          <dgm:bulletEnabled val="1"/>
        </dgm:presLayoutVars>
      </dgm:prSet>
      <dgm:spPr/>
    </dgm:pt>
    <dgm:pt modelId="{4402AC68-5739-4044-8908-D66C6E7EA189}" type="pres">
      <dgm:prSet presAssocID="{3F8938A0-650F-4CE8-AD50-5B88EA7BF4F8}" presName="sibTrans" presStyleLbl="bgSibTrans2D1" presStyleIdx="4" presStyleCnt="5"/>
      <dgm:spPr/>
    </dgm:pt>
    <dgm:pt modelId="{E7386BCE-3B8D-4B64-AAC4-B22990CADFB4}" type="pres">
      <dgm:prSet presAssocID="{C32D200B-6038-489F-9840-D5CB00ED518C}" presName="compNode" presStyleCnt="0"/>
      <dgm:spPr/>
    </dgm:pt>
    <dgm:pt modelId="{E8023BA7-D93A-455E-9AD5-CE67C0469E70}" type="pres">
      <dgm:prSet presAssocID="{C32D200B-6038-489F-9840-D5CB00ED518C}" presName="dummyConnPt" presStyleCnt="0"/>
      <dgm:spPr/>
    </dgm:pt>
    <dgm:pt modelId="{8B6D3982-CF35-4A9A-B2E3-F09AC4F869A7}" type="pres">
      <dgm:prSet presAssocID="{C32D200B-6038-489F-9840-D5CB00ED518C}" presName="node" presStyleLbl="node1" presStyleIdx="5" presStyleCnt="6">
        <dgm:presLayoutVars>
          <dgm:bulletEnabled val="1"/>
        </dgm:presLayoutVars>
      </dgm:prSet>
      <dgm:spPr/>
    </dgm:pt>
  </dgm:ptLst>
  <dgm:cxnLst>
    <dgm:cxn modelId="{5A307C0D-A24F-49ED-B981-7743BBA2C7D6}" srcId="{39FD549B-B0AB-46D4-A5B9-0FA8E059F80A}" destId="{EF73E729-3DAC-4F6C-8586-6892D4B50E54}" srcOrd="2" destOrd="0" parTransId="{F01FB3FC-5CAB-4415-8513-48E9B14ADD37}" sibTransId="{5E2DBFA1-D564-471E-92CA-6242AFB37ED5}"/>
    <dgm:cxn modelId="{91629E15-BB40-4218-BCB4-2BCE1C1052F4}" srcId="{39FD549B-B0AB-46D4-A5B9-0FA8E059F80A}" destId="{57C1FBEE-7EFD-4DED-AF03-A58FDEFB9264}" srcOrd="3" destOrd="0" parTransId="{3186DF99-C8A8-4585-81E2-B9A2CE3E4442}" sibTransId="{B3E0FA61-6680-4622-B63E-9DE0F623353E}"/>
    <dgm:cxn modelId="{B47C9925-EF19-48F3-85A1-8276F0784762}" type="presOf" srcId="{5E2DBFA1-D564-471E-92CA-6242AFB37ED5}" destId="{AC1C228F-18D3-4701-BAAA-D16B7277F03C}" srcOrd="0" destOrd="0" presId="urn:microsoft.com/office/officeart/2005/8/layout/bProcess4"/>
    <dgm:cxn modelId="{20D8BC2B-A739-40BD-BDB6-28E5FD7F7B30}" srcId="{39FD549B-B0AB-46D4-A5B9-0FA8E059F80A}" destId="{9931EC6D-82E5-404A-8BA6-8F4D0EA68829}" srcOrd="4" destOrd="0" parTransId="{380D711C-EB71-4422-AA40-62DD8E36E2A3}" sibTransId="{3F8938A0-650F-4CE8-AD50-5B88EA7BF4F8}"/>
    <dgm:cxn modelId="{078AD25F-6FF5-4D7B-BBC6-4FF650294C7A}" type="presOf" srcId="{718C5106-FA1F-4282-9D0D-634F6C484625}" destId="{FF4FF3B9-EEA1-4C41-8159-AD79230FC5DF}" srcOrd="0" destOrd="0" presId="urn:microsoft.com/office/officeart/2005/8/layout/bProcess4"/>
    <dgm:cxn modelId="{0E60EE60-23D8-450F-A843-44D4D1F8B8F7}" type="presOf" srcId="{08ABBE25-31F0-4410-9B76-A9FF1B09AE1B}" destId="{CDF8BB41-D84C-47F3-8AE6-1BFAA025C9F2}" srcOrd="0" destOrd="0" presId="urn:microsoft.com/office/officeart/2005/8/layout/bProcess4"/>
    <dgm:cxn modelId="{1F21B04F-9B26-4B53-A094-A67313537739}" srcId="{39FD549B-B0AB-46D4-A5B9-0FA8E059F80A}" destId="{718C5106-FA1F-4282-9D0D-634F6C484625}" srcOrd="0" destOrd="0" parTransId="{633832D3-0105-4C60-81B8-0EB961728AFD}" sibTransId="{8DA8F88E-8512-46A8-9DD2-91DC6AEF7F9A}"/>
    <dgm:cxn modelId="{D62BE382-A390-420D-A2E5-C4E0E669D802}" type="presOf" srcId="{EF73E729-3DAC-4F6C-8586-6892D4B50E54}" destId="{D8139A7A-F9E8-4013-B886-E0CC6672E39C}" srcOrd="0" destOrd="0" presId="urn:microsoft.com/office/officeart/2005/8/layout/bProcess4"/>
    <dgm:cxn modelId="{5E37DC96-5AC5-40EE-951F-9001C27945B0}" type="presOf" srcId="{3F8938A0-650F-4CE8-AD50-5B88EA7BF4F8}" destId="{4402AC68-5739-4044-8908-D66C6E7EA189}" srcOrd="0" destOrd="0" presId="urn:microsoft.com/office/officeart/2005/8/layout/bProcess4"/>
    <dgm:cxn modelId="{C0EE61AA-C926-4CF5-B511-E1ABC2AEC43B}" type="presOf" srcId="{8DA8F88E-8512-46A8-9DD2-91DC6AEF7F9A}" destId="{7CDA7E65-344C-4F45-9325-FDDAA0F88F08}" srcOrd="0" destOrd="0" presId="urn:microsoft.com/office/officeart/2005/8/layout/bProcess4"/>
    <dgm:cxn modelId="{E09821AD-4358-49CB-8FED-E49CAFE0E943}" type="presOf" srcId="{39FD549B-B0AB-46D4-A5B9-0FA8E059F80A}" destId="{3A3B0C09-6252-4B78-A5DC-C4155007F753}" srcOrd="0" destOrd="0" presId="urn:microsoft.com/office/officeart/2005/8/layout/bProcess4"/>
    <dgm:cxn modelId="{1F98DAB6-CCA1-41BA-9EA4-3A5FC202895B}" type="presOf" srcId="{9931EC6D-82E5-404A-8BA6-8F4D0EA68829}" destId="{EEE73F81-5332-4D3B-9B27-0E9BBF7971D8}" srcOrd="0" destOrd="0" presId="urn:microsoft.com/office/officeart/2005/8/layout/bProcess4"/>
    <dgm:cxn modelId="{457262BB-56FE-4651-9092-5A5DFBEE6878}" srcId="{39FD549B-B0AB-46D4-A5B9-0FA8E059F80A}" destId="{C32D200B-6038-489F-9840-D5CB00ED518C}" srcOrd="5" destOrd="0" parTransId="{BC2DDB01-6C50-4857-A802-D7CAF2B7846B}" sibTransId="{B48CB64A-59DF-4F7E-90F3-6D8999DAA44E}"/>
    <dgm:cxn modelId="{4EAE65C1-4EF7-44AE-A358-0483EF7E71CC}" srcId="{39FD549B-B0AB-46D4-A5B9-0FA8E059F80A}" destId="{08ABBE25-31F0-4410-9B76-A9FF1B09AE1B}" srcOrd="1" destOrd="0" parTransId="{E25D9E5D-9DE1-4F1E-8424-7ECA90DA17A8}" sibTransId="{E4FCF7BF-7C8B-4555-ACF9-CDD878E459A3}"/>
    <dgm:cxn modelId="{7ACBD3E0-1E45-41E6-BC83-8F6D94F76ABA}" type="presOf" srcId="{B3E0FA61-6680-4622-B63E-9DE0F623353E}" destId="{DB920825-A8F3-457D-874B-F1A8CE17C61D}" srcOrd="0" destOrd="0" presId="urn:microsoft.com/office/officeart/2005/8/layout/bProcess4"/>
    <dgm:cxn modelId="{79F365EA-7022-4480-8FA0-79B948ECF867}" type="presOf" srcId="{E4FCF7BF-7C8B-4555-ACF9-CDD878E459A3}" destId="{57BDCC00-76A8-498F-8254-EFC3E49903C2}" srcOrd="0" destOrd="0" presId="urn:microsoft.com/office/officeart/2005/8/layout/bProcess4"/>
    <dgm:cxn modelId="{0701FFF6-4590-4224-86DC-D18FFD18AF97}" type="presOf" srcId="{57C1FBEE-7EFD-4DED-AF03-A58FDEFB9264}" destId="{C3512095-40C3-446C-922D-EEC6D11B15FE}" srcOrd="0" destOrd="0" presId="urn:microsoft.com/office/officeart/2005/8/layout/bProcess4"/>
    <dgm:cxn modelId="{1B3FD0FD-FE77-4876-A650-3239A04D1544}" type="presOf" srcId="{C32D200B-6038-489F-9840-D5CB00ED518C}" destId="{8B6D3982-CF35-4A9A-B2E3-F09AC4F869A7}" srcOrd="0" destOrd="0" presId="urn:microsoft.com/office/officeart/2005/8/layout/bProcess4"/>
    <dgm:cxn modelId="{AF0A9387-96AF-4026-92D5-8CC83EF876FC}" type="presParOf" srcId="{3A3B0C09-6252-4B78-A5DC-C4155007F753}" destId="{321B37CA-B782-446F-A61A-67C706B31848}" srcOrd="0" destOrd="0" presId="urn:microsoft.com/office/officeart/2005/8/layout/bProcess4"/>
    <dgm:cxn modelId="{C5789231-2F9D-4AE0-BB03-2904472C2D08}" type="presParOf" srcId="{321B37CA-B782-446F-A61A-67C706B31848}" destId="{F52B8973-EE44-4D4A-8D90-52E8E1509FDE}" srcOrd="0" destOrd="0" presId="urn:microsoft.com/office/officeart/2005/8/layout/bProcess4"/>
    <dgm:cxn modelId="{E136A217-576B-4A5E-AC31-C7043B76F2AB}" type="presParOf" srcId="{321B37CA-B782-446F-A61A-67C706B31848}" destId="{FF4FF3B9-EEA1-4C41-8159-AD79230FC5DF}" srcOrd="1" destOrd="0" presId="urn:microsoft.com/office/officeart/2005/8/layout/bProcess4"/>
    <dgm:cxn modelId="{17EE103F-DBD1-4B20-A966-3385F80D3EBE}" type="presParOf" srcId="{3A3B0C09-6252-4B78-A5DC-C4155007F753}" destId="{7CDA7E65-344C-4F45-9325-FDDAA0F88F08}" srcOrd="1" destOrd="0" presId="urn:microsoft.com/office/officeart/2005/8/layout/bProcess4"/>
    <dgm:cxn modelId="{5C55E000-9213-49A2-848A-DC2718288351}" type="presParOf" srcId="{3A3B0C09-6252-4B78-A5DC-C4155007F753}" destId="{3F6673CA-C248-4405-A7DB-000C7476014E}" srcOrd="2" destOrd="0" presId="urn:microsoft.com/office/officeart/2005/8/layout/bProcess4"/>
    <dgm:cxn modelId="{6253844C-EDCD-438B-8D62-BFFBA653C7FA}" type="presParOf" srcId="{3F6673CA-C248-4405-A7DB-000C7476014E}" destId="{FAA164FA-32BE-4362-BE66-31087751DC01}" srcOrd="0" destOrd="0" presId="urn:microsoft.com/office/officeart/2005/8/layout/bProcess4"/>
    <dgm:cxn modelId="{37B4B945-262B-4458-969F-649800B6C51C}" type="presParOf" srcId="{3F6673CA-C248-4405-A7DB-000C7476014E}" destId="{CDF8BB41-D84C-47F3-8AE6-1BFAA025C9F2}" srcOrd="1" destOrd="0" presId="urn:microsoft.com/office/officeart/2005/8/layout/bProcess4"/>
    <dgm:cxn modelId="{9F8A012C-2284-4C7C-AC61-55E080F017D4}" type="presParOf" srcId="{3A3B0C09-6252-4B78-A5DC-C4155007F753}" destId="{57BDCC00-76A8-498F-8254-EFC3E49903C2}" srcOrd="3" destOrd="0" presId="urn:microsoft.com/office/officeart/2005/8/layout/bProcess4"/>
    <dgm:cxn modelId="{43DBBD72-381E-4D8F-A10E-66F3C86FC6A7}" type="presParOf" srcId="{3A3B0C09-6252-4B78-A5DC-C4155007F753}" destId="{CAB1EF7F-6361-44AC-82EC-AD013924BC20}" srcOrd="4" destOrd="0" presId="urn:microsoft.com/office/officeart/2005/8/layout/bProcess4"/>
    <dgm:cxn modelId="{9A1C97FE-13B2-4679-854E-197DDA41B27A}" type="presParOf" srcId="{CAB1EF7F-6361-44AC-82EC-AD013924BC20}" destId="{598B9C97-5945-42F8-8630-E0362E851535}" srcOrd="0" destOrd="0" presId="urn:microsoft.com/office/officeart/2005/8/layout/bProcess4"/>
    <dgm:cxn modelId="{C92D9707-39F0-4677-8C90-3E62377A7C3A}" type="presParOf" srcId="{CAB1EF7F-6361-44AC-82EC-AD013924BC20}" destId="{D8139A7A-F9E8-4013-B886-E0CC6672E39C}" srcOrd="1" destOrd="0" presId="urn:microsoft.com/office/officeart/2005/8/layout/bProcess4"/>
    <dgm:cxn modelId="{A87396B5-80CA-4DE6-99E3-780BA7E009D1}" type="presParOf" srcId="{3A3B0C09-6252-4B78-A5DC-C4155007F753}" destId="{AC1C228F-18D3-4701-BAAA-D16B7277F03C}" srcOrd="5" destOrd="0" presId="urn:microsoft.com/office/officeart/2005/8/layout/bProcess4"/>
    <dgm:cxn modelId="{3A87086D-4130-4A3C-B126-6827A6E47A32}" type="presParOf" srcId="{3A3B0C09-6252-4B78-A5DC-C4155007F753}" destId="{40499E6C-CBEF-4A31-8AEA-486AFEC0CE0C}" srcOrd="6" destOrd="0" presId="urn:microsoft.com/office/officeart/2005/8/layout/bProcess4"/>
    <dgm:cxn modelId="{7D8B551E-C870-43D9-9953-4A8A6D59C4E5}" type="presParOf" srcId="{40499E6C-CBEF-4A31-8AEA-486AFEC0CE0C}" destId="{D86FCB8D-8192-4404-93B0-CC0BFD3CA30B}" srcOrd="0" destOrd="0" presId="urn:microsoft.com/office/officeart/2005/8/layout/bProcess4"/>
    <dgm:cxn modelId="{D6D55425-35AC-41D2-BCA0-4B03972B2711}" type="presParOf" srcId="{40499E6C-CBEF-4A31-8AEA-486AFEC0CE0C}" destId="{C3512095-40C3-446C-922D-EEC6D11B15FE}" srcOrd="1" destOrd="0" presId="urn:microsoft.com/office/officeart/2005/8/layout/bProcess4"/>
    <dgm:cxn modelId="{297EE059-5EA8-472B-999B-9FCA9419FB4D}" type="presParOf" srcId="{3A3B0C09-6252-4B78-A5DC-C4155007F753}" destId="{DB920825-A8F3-457D-874B-F1A8CE17C61D}" srcOrd="7" destOrd="0" presId="urn:microsoft.com/office/officeart/2005/8/layout/bProcess4"/>
    <dgm:cxn modelId="{8FAE8A39-0B47-4815-9851-15A9F4CB328A}" type="presParOf" srcId="{3A3B0C09-6252-4B78-A5DC-C4155007F753}" destId="{5B17C5A5-4CE8-4DF2-9D62-D757ADE1BB3A}" srcOrd="8" destOrd="0" presId="urn:microsoft.com/office/officeart/2005/8/layout/bProcess4"/>
    <dgm:cxn modelId="{BF8E595B-8669-49FC-BEE1-CE6CFED1CA32}" type="presParOf" srcId="{5B17C5A5-4CE8-4DF2-9D62-D757ADE1BB3A}" destId="{3516A6BE-046E-4FAD-84DB-A5C4A838546C}" srcOrd="0" destOrd="0" presId="urn:microsoft.com/office/officeart/2005/8/layout/bProcess4"/>
    <dgm:cxn modelId="{13D2D40B-2B3D-41E2-ABBD-CA202FC4F1F9}" type="presParOf" srcId="{5B17C5A5-4CE8-4DF2-9D62-D757ADE1BB3A}" destId="{EEE73F81-5332-4D3B-9B27-0E9BBF7971D8}" srcOrd="1" destOrd="0" presId="urn:microsoft.com/office/officeart/2005/8/layout/bProcess4"/>
    <dgm:cxn modelId="{1EFFC758-5B00-4F93-85C3-15A8374D1204}" type="presParOf" srcId="{3A3B0C09-6252-4B78-A5DC-C4155007F753}" destId="{4402AC68-5739-4044-8908-D66C6E7EA189}" srcOrd="9" destOrd="0" presId="urn:microsoft.com/office/officeart/2005/8/layout/bProcess4"/>
    <dgm:cxn modelId="{01D86707-E4A7-4BCF-BA57-C010403854F9}" type="presParOf" srcId="{3A3B0C09-6252-4B78-A5DC-C4155007F753}" destId="{E7386BCE-3B8D-4B64-AAC4-B22990CADFB4}" srcOrd="10" destOrd="0" presId="urn:microsoft.com/office/officeart/2005/8/layout/bProcess4"/>
    <dgm:cxn modelId="{45663595-EC2D-43F2-9C09-3D0BC0411D29}" type="presParOf" srcId="{E7386BCE-3B8D-4B64-AAC4-B22990CADFB4}" destId="{E8023BA7-D93A-455E-9AD5-CE67C0469E70}" srcOrd="0" destOrd="0" presId="urn:microsoft.com/office/officeart/2005/8/layout/bProcess4"/>
    <dgm:cxn modelId="{94348632-5B8D-4C0A-8802-27DF850E50AB}" type="presParOf" srcId="{E7386BCE-3B8D-4B64-AAC4-B22990CADFB4}" destId="{8B6D3982-CF35-4A9A-B2E3-F09AC4F869A7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5181600" cy="4351338"/>
        <a:chOff x="0" y="0"/>
        <a:chExt cx="5181600" cy="4351338"/>
      </a:xfrm>
    </dsp:grpSpPr>
    <dsp:sp modelId="{B121C7DB-844F-4E7E-8E26-622EBF89E1B3}">
      <dsp:nvSpPr>
        <dsp:cNvPr id="4" name="Rectangles 3"/>
        <dsp:cNvSpPr/>
      </dsp:nvSpPr>
      <dsp:spPr bwMode="white">
        <a:xfrm rot="5399999">
          <a:off x="-247754" y="1337148"/>
          <a:ext cx="1097803" cy="212361"/>
        </a:xfrm>
        <a:prstGeom prst="rect">
          <a:avLst/>
        </a:prstGeom>
      </dsp:spPr>
      <dsp:style>
        <a:lnRef idx="0">
          <a:schemeClr val="dk1">
            <a:tint val="60000"/>
          </a:schemeClr>
        </a:lnRef>
        <a:fillRef idx="1">
          <a:schemeClr val="dk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399999">
        <a:off x="-247754" y="1337148"/>
        <a:ext cx="1097803" cy="212361"/>
      </dsp:txXfrm>
    </dsp:sp>
    <dsp:sp modelId="{9A0611E2-49BC-466C-9F1D-26A443CBC9BB}">
      <dsp:nvSpPr>
        <dsp:cNvPr id="3" name="Rounded Rectangle 2"/>
        <dsp:cNvSpPr/>
      </dsp:nvSpPr>
      <dsp:spPr bwMode="white">
        <a:xfrm>
          <a:off x="0" y="689144"/>
          <a:ext cx="1415738" cy="849443"/>
        </a:xfrm>
        <a:prstGeom prst="roundRect">
          <a:avLst>
            <a:gd name="adj" fmla="val 10000"/>
          </a:avLst>
        </a:prstGeom>
      </dsp:spPr>
      <dsp:style>
        <a:lnRef idx="2">
          <a:schemeClr val="dk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53340" tIns="53340" rIns="53340" bIns="533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User initiates movement </a:t>
          </a:r>
          <a:endParaRPr lang="en-IN" sz="1400" dirty="0">
            <a:solidFill>
              <a:schemeClr val="dk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689144"/>
        <a:ext cx="1415738" cy="849443"/>
      </dsp:txXfrm>
    </dsp:sp>
    <dsp:sp modelId="{5F9D4209-2B98-4F8A-8CC3-2BEC74BBF913}">
      <dsp:nvSpPr>
        <dsp:cNvPr id="6" name="Down Arrow 5"/>
        <dsp:cNvSpPr/>
      </dsp:nvSpPr>
      <dsp:spPr bwMode="white">
        <a:xfrm rot="5399999">
          <a:off x="0" y="2785371"/>
          <a:ext cx="1097803" cy="212361"/>
        </a:xfrm>
        <a:prstGeom prst="downArrow">
          <a:avLst/>
        </a:prstGeom>
      </dsp:spPr>
      <dsp:style>
        <a:lnRef idx="0">
          <a:schemeClr val="dk1">
            <a:tint val="60000"/>
          </a:schemeClr>
        </a:lnRef>
        <a:fillRef idx="1">
          <a:schemeClr val="dk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399999">
        <a:off x="0" y="2785371"/>
        <a:ext cx="1097803" cy="212361"/>
      </dsp:txXfrm>
    </dsp:sp>
    <dsp:sp modelId="{D0C62C62-1D74-4FD7-96B7-ECF6CDFE292F}">
      <dsp:nvSpPr>
        <dsp:cNvPr id="5" name="Rounded Rectangle 4"/>
        <dsp:cNvSpPr/>
      </dsp:nvSpPr>
      <dsp:spPr bwMode="white">
        <a:xfrm>
          <a:off x="0" y="1750948"/>
          <a:ext cx="1415738" cy="849443"/>
        </a:xfrm>
        <a:prstGeom prst="roundRect">
          <a:avLst>
            <a:gd name="adj" fmla="val 10000"/>
          </a:avLst>
        </a:prstGeom>
      </dsp:spPr>
      <dsp:style>
        <a:lnRef idx="2">
          <a:schemeClr val="dk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53340" tIns="53340" rIns="53340" bIns="533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Myoware EMG Sensor – To detect muscle signals</a:t>
          </a:r>
          <a:endParaRPr>
            <a:solidFill>
              <a:schemeClr val="dk1"/>
            </a:solidFill>
          </a:endParaRPr>
        </a:p>
      </dsp:txBody>
      <dsp:txXfrm>
        <a:off x="0" y="1750948"/>
        <a:ext cx="1415738" cy="849443"/>
      </dsp:txXfrm>
    </dsp:sp>
    <dsp:sp modelId="{A5F1A41D-32F8-4417-A8AA-862C16E55C17}">
      <dsp:nvSpPr>
        <dsp:cNvPr id="8" name="Rectangles 7"/>
        <dsp:cNvSpPr/>
      </dsp:nvSpPr>
      <dsp:spPr bwMode="white">
        <a:xfrm rot="65718">
          <a:off x="300975" y="2929853"/>
          <a:ext cx="1883275" cy="212361"/>
        </a:xfrm>
        <a:prstGeom prst="rect">
          <a:avLst/>
        </a:prstGeom>
      </dsp:spPr>
      <dsp:style>
        <a:lnRef idx="0">
          <a:schemeClr val="dk1">
            <a:tint val="60000"/>
          </a:schemeClr>
        </a:lnRef>
        <a:fillRef idx="1">
          <a:schemeClr val="dk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65718">
        <a:off x="300975" y="2929853"/>
        <a:ext cx="1883275" cy="212361"/>
      </dsp:txXfrm>
    </dsp:sp>
    <dsp:sp modelId="{88F70A28-B8B2-42FE-A3C7-64A765BF67CD}">
      <dsp:nvSpPr>
        <dsp:cNvPr id="7" name="Rounded Rectangle 6"/>
        <dsp:cNvSpPr/>
      </dsp:nvSpPr>
      <dsp:spPr bwMode="white">
        <a:xfrm>
          <a:off x="0" y="2812751"/>
          <a:ext cx="1415738" cy="849443"/>
        </a:xfrm>
        <a:prstGeom prst="roundRect">
          <a:avLst>
            <a:gd name="adj" fmla="val 10000"/>
          </a:avLst>
        </a:prstGeom>
      </dsp:spPr>
      <dsp:style>
        <a:lnRef idx="2">
          <a:schemeClr val="dk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53340" tIns="53340" rIns="53340" bIns="533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Arduino Uno/Nano – To process EMG signals</a:t>
          </a:r>
          <a:endParaRPr>
            <a:solidFill>
              <a:schemeClr val="dk1"/>
            </a:solidFill>
          </a:endParaRPr>
        </a:p>
      </dsp:txBody>
      <dsp:txXfrm>
        <a:off x="0" y="2812751"/>
        <a:ext cx="1415738" cy="849443"/>
      </dsp:txXfrm>
    </dsp:sp>
    <dsp:sp modelId="{D3680CC8-5003-4A01-B37B-A28CE1137794}">
      <dsp:nvSpPr>
        <dsp:cNvPr id="10" name="Rectangles 9"/>
        <dsp:cNvSpPr/>
      </dsp:nvSpPr>
      <dsp:spPr bwMode="white">
        <a:xfrm rot="-5399999">
          <a:off x="1671177" y="2398951"/>
          <a:ext cx="1025803" cy="212361"/>
        </a:xfrm>
        <a:prstGeom prst="rect">
          <a:avLst/>
        </a:prstGeom>
      </dsp:spPr>
      <dsp:style>
        <a:lnRef idx="0">
          <a:schemeClr val="dk1">
            <a:tint val="60000"/>
          </a:schemeClr>
        </a:lnRef>
        <a:fillRef idx="1">
          <a:schemeClr val="dk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-5399999">
        <a:off x="1671177" y="2398951"/>
        <a:ext cx="1025803" cy="212361"/>
      </dsp:txXfrm>
    </dsp:sp>
    <dsp:sp modelId="{E7EBF93C-9C7A-4C5F-95C0-E2F31A279D54}">
      <dsp:nvSpPr>
        <dsp:cNvPr id="9" name="Rounded Rectangle 8"/>
        <dsp:cNvSpPr/>
      </dsp:nvSpPr>
      <dsp:spPr bwMode="white">
        <a:xfrm>
          <a:off x="1882931" y="2812751"/>
          <a:ext cx="1415738" cy="849443"/>
        </a:xfrm>
        <a:prstGeom prst="roundRect">
          <a:avLst>
            <a:gd name="adj" fmla="val 10000"/>
          </a:avLst>
        </a:prstGeom>
      </dsp:spPr>
      <dsp:style>
        <a:lnRef idx="2">
          <a:schemeClr val="dk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53340" tIns="53340" rIns="53340" bIns="533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NRF24L01 Transmitter – For wireless communication</a:t>
          </a:r>
          <a:endParaRPr>
            <a:solidFill>
              <a:schemeClr val="dk1"/>
            </a:solidFill>
          </a:endParaRPr>
        </a:p>
      </dsp:txBody>
      <dsp:txXfrm>
        <a:off x="1882931" y="2812751"/>
        <a:ext cx="1415738" cy="849443"/>
      </dsp:txXfrm>
    </dsp:sp>
    <dsp:sp modelId="{8B4F7E4C-5D58-4985-AF91-A56676507D1B}">
      <dsp:nvSpPr>
        <dsp:cNvPr id="12" name="Rectangles 11"/>
        <dsp:cNvSpPr/>
      </dsp:nvSpPr>
      <dsp:spPr bwMode="white">
        <a:xfrm rot="-5399999">
          <a:off x="1671177" y="1337148"/>
          <a:ext cx="1025803" cy="212361"/>
        </a:xfrm>
        <a:prstGeom prst="rect">
          <a:avLst/>
        </a:prstGeom>
      </dsp:spPr>
      <dsp:style>
        <a:lnRef idx="0">
          <a:schemeClr val="dk1">
            <a:tint val="60000"/>
          </a:schemeClr>
        </a:lnRef>
        <a:fillRef idx="1">
          <a:schemeClr val="dk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-5399999">
        <a:off x="1671177" y="1337148"/>
        <a:ext cx="1025803" cy="212361"/>
      </dsp:txXfrm>
    </dsp:sp>
    <dsp:sp modelId="{689FF772-69FE-45CC-91ED-B5EA89759492}">
      <dsp:nvSpPr>
        <dsp:cNvPr id="11" name="Rounded Rectangle 10"/>
        <dsp:cNvSpPr/>
      </dsp:nvSpPr>
      <dsp:spPr bwMode="white">
        <a:xfrm>
          <a:off x="1882931" y="1750948"/>
          <a:ext cx="1415738" cy="849443"/>
        </a:xfrm>
        <a:prstGeom prst="roundRect">
          <a:avLst>
            <a:gd name="adj" fmla="val 10000"/>
          </a:avLst>
        </a:prstGeom>
      </dsp:spPr>
      <dsp:style>
        <a:lnRef idx="2">
          <a:schemeClr val="dk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53340" tIns="53340" rIns="53340" bIns="533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Battery Pack (5V) – Power supply</a:t>
          </a:r>
          <a:endParaRPr>
            <a:solidFill>
              <a:schemeClr val="dk1"/>
            </a:solidFill>
          </a:endParaRPr>
        </a:p>
      </dsp:txBody>
      <dsp:txXfrm>
        <a:off x="1882931" y="1750948"/>
        <a:ext cx="1415738" cy="849443"/>
      </dsp:txXfrm>
    </dsp:sp>
    <dsp:sp modelId="{BEA63359-C649-42DC-97BD-D58EC6EEC66B}">
      <dsp:nvSpPr>
        <dsp:cNvPr id="14" name="Rectangles 13"/>
        <dsp:cNvSpPr/>
      </dsp:nvSpPr>
      <dsp:spPr bwMode="white">
        <a:xfrm rot="34041">
          <a:off x="2184033" y="797569"/>
          <a:ext cx="1883023" cy="212361"/>
        </a:xfrm>
        <a:prstGeom prst="rect">
          <a:avLst/>
        </a:prstGeom>
      </dsp:spPr>
      <dsp:style>
        <a:lnRef idx="0">
          <a:schemeClr val="dk1">
            <a:tint val="60000"/>
          </a:schemeClr>
        </a:lnRef>
        <a:fillRef idx="1">
          <a:schemeClr val="dk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34041">
        <a:off x="2184033" y="797569"/>
        <a:ext cx="1883023" cy="212361"/>
      </dsp:txXfrm>
    </dsp:sp>
    <dsp:sp modelId="{953581B6-B16D-4CC7-AA77-CEE2C7641052}">
      <dsp:nvSpPr>
        <dsp:cNvPr id="13" name="Rounded Rectangle 12"/>
        <dsp:cNvSpPr/>
      </dsp:nvSpPr>
      <dsp:spPr bwMode="white">
        <a:xfrm>
          <a:off x="1882931" y="689144"/>
          <a:ext cx="1415738" cy="849443"/>
        </a:xfrm>
        <a:prstGeom prst="roundRect">
          <a:avLst>
            <a:gd name="adj" fmla="val 10000"/>
          </a:avLst>
        </a:prstGeom>
      </dsp:spPr>
      <dsp:style>
        <a:lnRef idx="2">
          <a:schemeClr val="dk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53340" tIns="53340" rIns="53340" bIns="533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Resistors &amp; Wires – For connections</a:t>
          </a:r>
          <a:endParaRPr>
            <a:solidFill>
              <a:schemeClr val="dk1"/>
            </a:solidFill>
          </a:endParaRPr>
        </a:p>
      </dsp:txBody>
      <dsp:txXfrm>
        <a:off x="1882931" y="689144"/>
        <a:ext cx="1415738" cy="849443"/>
      </dsp:txXfrm>
    </dsp:sp>
    <dsp:sp modelId="{C9B0CD3F-B276-4B9A-9F1E-13067DE64955}">
      <dsp:nvSpPr>
        <dsp:cNvPr id="15" name="Rounded Rectangle 14"/>
        <dsp:cNvSpPr/>
      </dsp:nvSpPr>
      <dsp:spPr bwMode="white">
        <a:xfrm>
          <a:off x="3765862" y="671790"/>
          <a:ext cx="1415738" cy="849443"/>
        </a:xfrm>
        <a:prstGeom prst="roundRect">
          <a:avLst>
            <a:gd name="adj" fmla="val 10000"/>
          </a:avLst>
        </a:prstGeom>
      </dsp:spPr>
      <dsp:style>
        <a:lnRef idx="2">
          <a:schemeClr val="dk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53340" tIns="53340" rIns="53340" bIns="533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Transmit signal to Kit 2</a:t>
          </a:r>
          <a:endParaRPr lang="en-IN" sz="1400" dirty="0">
            <a:solidFill>
              <a:schemeClr val="dk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65862" y="671790"/>
        <a:ext cx="1415738" cy="8494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5684520" cy="3032760"/>
        <a:chOff x="0" y="0"/>
        <a:chExt cx="5684520" cy="3032760"/>
      </a:xfrm>
    </dsp:grpSpPr>
    <dsp:sp modelId="{7CDA7E65-344C-4F45-9325-FDDAA0F88F08}">
      <dsp:nvSpPr>
        <dsp:cNvPr id="4" name="Rectangles 3"/>
        <dsp:cNvSpPr/>
      </dsp:nvSpPr>
      <dsp:spPr bwMode="white">
        <a:xfrm rot="5399999">
          <a:off x="907070" y="660656"/>
          <a:ext cx="1119129" cy="216626"/>
        </a:xfrm>
        <a:prstGeom prst="rect">
          <a:avLst/>
        </a:prstGeom>
      </dsp:spPr>
      <dsp:style>
        <a:lnRef idx="0">
          <a:schemeClr val="dk1">
            <a:tint val="60000"/>
          </a:schemeClr>
        </a:lnRef>
        <a:fillRef idx="1">
          <a:schemeClr val="dk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399999">
        <a:off x="907070" y="660656"/>
        <a:ext cx="1119129" cy="216626"/>
      </dsp:txXfrm>
    </dsp:sp>
    <dsp:sp modelId="{FF4FF3B9-EEA1-4C41-8159-AD79230FC5DF}">
      <dsp:nvSpPr>
        <dsp:cNvPr id="3" name="Rounded Rectangle 2"/>
        <dsp:cNvSpPr/>
      </dsp:nvSpPr>
      <dsp:spPr bwMode="white">
        <a:xfrm>
          <a:off x="1159800" y="0"/>
          <a:ext cx="1444171" cy="866503"/>
        </a:xfrm>
        <a:prstGeom prst="roundRect">
          <a:avLst>
            <a:gd name="adj" fmla="val 10000"/>
          </a:avLst>
        </a:prstGeom>
      </dsp:spPr>
      <dsp:style>
        <a:lnRef idx="2">
          <a:schemeClr val="dk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53340" tIns="53340" rIns="53340" bIns="533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Receive Kit 1 sensor signal</a:t>
          </a:r>
          <a:endParaRPr lang="en-IN" sz="1400" dirty="0">
            <a:solidFill>
              <a:schemeClr val="dk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59800" y="0"/>
        <a:ext cx="1444171" cy="866503"/>
      </dsp:txXfrm>
    </dsp:sp>
    <dsp:sp modelId="{57BDCC00-76A8-498F-8254-EFC3E49903C2}">
      <dsp:nvSpPr>
        <dsp:cNvPr id="6" name="Rectangles 5"/>
        <dsp:cNvSpPr/>
      </dsp:nvSpPr>
      <dsp:spPr bwMode="white">
        <a:xfrm rot="5399999">
          <a:off x="907070" y="1743785"/>
          <a:ext cx="1119129" cy="216626"/>
        </a:xfrm>
        <a:prstGeom prst="rect">
          <a:avLst/>
        </a:prstGeom>
      </dsp:spPr>
      <dsp:style>
        <a:lnRef idx="0">
          <a:schemeClr val="dk1">
            <a:tint val="60000"/>
          </a:schemeClr>
        </a:lnRef>
        <a:fillRef idx="1">
          <a:schemeClr val="dk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399999">
        <a:off x="907070" y="1743785"/>
        <a:ext cx="1119129" cy="216626"/>
      </dsp:txXfrm>
    </dsp:sp>
    <dsp:sp modelId="{CDF8BB41-D84C-47F3-8AE6-1BFAA025C9F2}">
      <dsp:nvSpPr>
        <dsp:cNvPr id="5" name="Rounded Rectangle 4"/>
        <dsp:cNvSpPr/>
      </dsp:nvSpPr>
      <dsp:spPr bwMode="white">
        <a:xfrm>
          <a:off x="1159800" y="1083129"/>
          <a:ext cx="1444171" cy="866503"/>
        </a:xfrm>
        <a:prstGeom prst="roundRect">
          <a:avLst>
            <a:gd name="adj" fmla="val 10000"/>
          </a:avLst>
        </a:prstGeom>
      </dsp:spPr>
      <dsp:style>
        <a:lnRef idx="2">
          <a:schemeClr val="dk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53340" tIns="53340" rIns="53340" bIns="533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Arduino Uno/Nano – For processing received signals</a:t>
          </a:r>
          <a:endParaRPr lang="en-IN" sz="1400" dirty="0">
            <a:solidFill>
              <a:schemeClr val="dk1"/>
            </a:solidFill>
          </a:endParaRPr>
        </a:p>
      </dsp:txBody>
      <dsp:txXfrm>
        <a:off x="1159800" y="1083129"/>
        <a:ext cx="1444171" cy="866503"/>
      </dsp:txXfrm>
    </dsp:sp>
    <dsp:sp modelId="{AC1C228F-18D3-4701-BAAA-D16B7277F03C}">
      <dsp:nvSpPr>
        <dsp:cNvPr id="8" name="Rectangles 7"/>
        <dsp:cNvSpPr/>
      </dsp:nvSpPr>
      <dsp:spPr bwMode="white">
        <a:xfrm rot="64425">
          <a:off x="1466466" y="2285349"/>
          <a:ext cx="1921085" cy="216626"/>
        </a:xfrm>
        <a:prstGeom prst="rect">
          <a:avLst/>
        </a:prstGeom>
      </dsp:spPr>
      <dsp:style>
        <a:lnRef idx="0">
          <a:schemeClr val="dk1">
            <a:tint val="60000"/>
          </a:schemeClr>
        </a:lnRef>
        <a:fillRef idx="1">
          <a:schemeClr val="dk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64425">
        <a:off x="1466466" y="2285349"/>
        <a:ext cx="1921085" cy="216626"/>
      </dsp:txXfrm>
    </dsp:sp>
    <dsp:sp modelId="{D8139A7A-F9E8-4013-B886-E0CC6672E39C}">
      <dsp:nvSpPr>
        <dsp:cNvPr id="7" name="Rounded Rectangle 6"/>
        <dsp:cNvSpPr/>
      </dsp:nvSpPr>
      <dsp:spPr bwMode="white">
        <a:xfrm>
          <a:off x="1159800" y="2166257"/>
          <a:ext cx="1444171" cy="866503"/>
        </a:xfrm>
        <a:prstGeom prst="roundRect">
          <a:avLst>
            <a:gd name="adj" fmla="val 10000"/>
          </a:avLst>
        </a:prstGeom>
      </dsp:spPr>
      <dsp:style>
        <a:lnRef idx="2">
          <a:schemeClr val="dk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53340" tIns="53340" rIns="53340" bIns="533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NRF24L01 Receiver – To receive signals</a:t>
          </a:r>
          <a:endParaRPr>
            <a:solidFill>
              <a:schemeClr val="dk1"/>
            </a:solidFill>
          </a:endParaRPr>
        </a:p>
      </dsp:txBody>
      <dsp:txXfrm>
        <a:off x="1159800" y="2166257"/>
        <a:ext cx="1444171" cy="866503"/>
      </dsp:txXfrm>
    </dsp:sp>
    <dsp:sp modelId="{DB920825-A8F3-457D-874B-F1A8CE17C61D}">
      <dsp:nvSpPr>
        <dsp:cNvPr id="10" name="Rectangles 9"/>
        <dsp:cNvSpPr/>
      </dsp:nvSpPr>
      <dsp:spPr bwMode="white">
        <a:xfrm rot="-5399999">
          <a:off x="2863818" y="1743785"/>
          <a:ext cx="1047129" cy="216626"/>
        </a:xfrm>
        <a:prstGeom prst="rect">
          <a:avLst/>
        </a:prstGeom>
      </dsp:spPr>
      <dsp:style>
        <a:lnRef idx="0">
          <a:schemeClr val="dk1">
            <a:tint val="60000"/>
          </a:schemeClr>
        </a:lnRef>
        <a:fillRef idx="1">
          <a:schemeClr val="dk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-5399999">
        <a:off x="2863818" y="1743785"/>
        <a:ext cx="1047129" cy="216626"/>
      </dsp:txXfrm>
    </dsp:sp>
    <dsp:sp modelId="{C3512095-40C3-446C-922D-EEC6D11B15FE}">
      <dsp:nvSpPr>
        <dsp:cNvPr id="9" name="Rounded Rectangle 8"/>
        <dsp:cNvSpPr/>
      </dsp:nvSpPr>
      <dsp:spPr bwMode="white">
        <a:xfrm>
          <a:off x="3080548" y="2166257"/>
          <a:ext cx="1444171" cy="866503"/>
        </a:xfrm>
        <a:prstGeom prst="roundRect">
          <a:avLst>
            <a:gd name="adj" fmla="val 10000"/>
          </a:avLst>
        </a:prstGeom>
      </dsp:spPr>
      <dsp:style>
        <a:lnRef idx="2">
          <a:schemeClr val="dk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53340" tIns="53340" rIns="53340" bIns="533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Servo Motors (SG90/MG995) – To move robotic fingers</a:t>
          </a:r>
          <a:endParaRPr>
            <a:solidFill>
              <a:schemeClr val="dk1"/>
            </a:solidFill>
          </a:endParaRPr>
        </a:p>
      </dsp:txBody>
      <dsp:txXfrm>
        <a:off x="3080548" y="2166257"/>
        <a:ext cx="1444171" cy="866503"/>
      </dsp:txXfrm>
    </dsp:sp>
    <dsp:sp modelId="{4402AC68-5739-4044-8908-D66C6E7EA189}">
      <dsp:nvSpPr>
        <dsp:cNvPr id="12" name="Rectangles 11"/>
        <dsp:cNvSpPr/>
      </dsp:nvSpPr>
      <dsp:spPr bwMode="white">
        <a:xfrm rot="-5399999">
          <a:off x="2863818" y="660656"/>
          <a:ext cx="1047129" cy="216626"/>
        </a:xfrm>
        <a:prstGeom prst="rect">
          <a:avLst/>
        </a:prstGeom>
      </dsp:spPr>
      <dsp:style>
        <a:lnRef idx="0">
          <a:schemeClr val="dk1">
            <a:tint val="60000"/>
          </a:schemeClr>
        </a:lnRef>
        <a:fillRef idx="1">
          <a:schemeClr val="dk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-5399999">
        <a:off x="2863818" y="660656"/>
        <a:ext cx="1047129" cy="216626"/>
      </dsp:txXfrm>
    </dsp:sp>
    <dsp:sp modelId="{EEE73F81-5332-4D3B-9B27-0E9BBF7971D8}">
      <dsp:nvSpPr>
        <dsp:cNvPr id="11" name="Rounded Rectangle 10"/>
        <dsp:cNvSpPr/>
      </dsp:nvSpPr>
      <dsp:spPr bwMode="white">
        <a:xfrm>
          <a:off x="3080548" y="1083129"/>
          <a:ext cx="1444171" cy="866503"/>
        </a:xfrm>
        <a:prstGeom prst="roundRect">
          <a:avLst>
            <a:gd name="adj" fmla="val 10000"/>
          </a:avLst>
        </a:prstGeom>
      </dsp:spPr>
      <dsp:style>
        <a:lnRef idx="2">
          <a:schemeClr val="dk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53340" tIns="53340" rIns="53340" bIns="533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External 5V Power Supply – For motors</a:t>
          </a:r>
          <a:endParaRPr>
            <a:solidFill>
              <a:schemeClr val="dk1"/>
            </a:solidFill>
          </a:endParaRPr>
        </a:p>
      </dsp:txBody>
      <dsp:txXfrm>
        <a:off x="3080548" y="1083129"/>
        <a:ext cx="1444171" cy="866503"/>
      </dsp:txXfrm>
    </dsp:sp>
    <dsp:sp modelId="{8B6D3982-CF35-4A9A-B2E3-F09AC4F869A7}">
      <dsp:nvSpPr>
        <dsp:cNvPr id="13" name="Rounded Rectangle 12"/>
        <dsp:cNvSpPr/>
      </dsp:nvSpPr>
      <dsp:spPr bwMode="white">
        <a:xfrm>
          <a:off x="3080548" y="0"/>
          <a:ext cx="1444171" cy="866503"/>
        </a:xfrm>
        <a:prstGeom prst="roundRect">
          <a:avLst>
            <a:gd name="adj" fmla="val 10000"/>
          </a:avLst>
        </a:prstGeom>
      </dsp:spPr>
      <dsp:style>
        <a:lnRef idx="2">
          <a:schemeClr val="dk1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53340" tIns="53340" rIns="53340" bIns="533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Move finger based on analyzed signal</a:t>
          </a:r>
          <a:endParaRPr lang="en-IN" sz="1400" dirty="0">
            <a:solidFill>
              <a:schemeClr val="dk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80548" y="0"/>
        <a:ext cx="1444171" cy="866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bkpt" val="bal"/>
          <dgm:param type="contDir" val="revDir"/>
          <dgm:param type="grDir" val="tL"/>
          <dgm:param type="flowDir" val="col"/>
        </dgm:alg>
      </dgm:if>
      <dgm:else name="Name3">
        <dgm:alg type="snake">
          <dgm:param type="bkpt" val="bal"/>
          <dgm:param type="contDir" val="revDir"/>
          <dgm:param type="grDir" val="tR"/>
          <dgm:param type="flowDir" val="co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Sty" val="noArr"/>
                <dgm:param type="endSty" val="noArr"/>
                <dgm:param type="begPts" val="auto auto tCtr"/>
                <dgm:param type="endPts" val="auto auto bCt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Sty" val="noArr"/>
                <dgm:param type="endSty" val="noArr"/>
                <dgm:param type="begPts" val="auto auto tCtr"/>
                <dgm:param type="endPts" val="auto auto b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bkpt" val="bal"/>
          <dgm:param type="contDir" val="revDir"/>
          <dgm:param type="grDir" val="tL"/>
          <dgm:param type="flowDir" val="col"/>
        </dgm:alg>
      </dgm:if>
      <dgm:else name="Name3">
        <dgm:alg type="snake">
          <dgm:param type="bkpt" val="bal"/>
          <dgm:param type="contDir" val="revDir"/>
          <dgm:param type="grDir" val="tR"/>
          <dgm:param type="flowDir" val="co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Sty" val="noArr"/>
                <dgm:param type="endSty" val="noArr"/>
                <dgm:param type="begPts" val="auto auto tCtr"/>
                <dgm:param type="endPts" val="auto auto bCt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Sty" val="noArr"/>
                <dgm:param type="endSty" val="noArr"/>
                <dgm:param type="begPts" val="auto auto tCtr"/>
                <dgm:param type="endPts" val="auto auto b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6E140-316F-4B70-ACE9-A05D947D490C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77CD6-2073-4335-974A-48E0F7D5505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2C8B-B14F-4D97-AF65-F5344CB8AC3E}" type="datetime1">
              <a:rPr lang="en-US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651A-B80B-4326-A62D-2BBDDD0C3BBB}" type="slidenum">
              <a:rPr lang="en-IN" smtClean="0"/>
            </a:fld>
            <a:endParaRPr lang="en-IN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2C8B-B14F-4D97-AF65-F5344CB8AC3E}" type="datetime1">
              <a:rPr lang="en-US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651A-B80B-4326-A62D-2BBDDD0C3BBB}" type="slidenum">
              <a:rPr lang="en-IN" smtClean="0"/>
            </a:fld>
            <a:endParaRPr lang="en-IN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2C8B-B14F-4D97-AF65-F5344CB8AC3E}" type="datetime1">
              <a:rPr lang="en-US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651A-B80B-4326-A62D-2BBDDD0C3BBB}" type="slidenum">
              <a:rPr lang="en-IN" smtClean="0"/>
            </a:fld>
            <a:endParaRPr lang="en-IN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2C8B-B14F-4D97-AF65-F5344CB8AC3E}" type="datetime1">
              <a:rPr lang="en-US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651A-B80B-4326-A62D-2BBDDD0C3BBB}" type="slidenum">
              <a:rPr lang="en-IN" smtClean="0"/>
            </a:fld>
            <a:endParaRPr lang="en-IN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2C8B-B14F-4D97-AF65-F5344CB8AC3E}" type="datetime1">
              <a:rPr lang="en-US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651A-B80B-4326-A62D-2BBDDD0C3BBB}" type="slidenum">
              <a:rPr lang="en-IN" smtClean="0"/>
            </a:fld>
            <a:endParaRPr lang="en-IN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2C8B-B14F-4D97-AF65-F5344CB8AC3E}" type="datetime1">
              <a:rPr lang="en-US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651A-B80B-4326-A62D-2BBDDD0C3BBB}" type="slidenum">
              <a:rPr lang="en-IN" smtClean="0"/>
            </a:fld>
            <a:endParaRPr lang="en-IN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2C8B-B14F-4D97-AF65-F5344CB8AC3E}" type="datetime1">
              <a:rPr lang="en-US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651A-B80B-4326-A62D-2BBDDD0C3BBB}" type="slidenum">
              <a:rPr lang="en-IN" smtClean="0"/>
            </a:fld>
            <a:endParaRPr lang="en-IN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2C8B-B14F-4D97-AF65-F5344CB8AC3E}" type="datetime1">
              <a:rPr lang="en-US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651A-B80B-4326-A62D-2BBDDD0C3BBB}" type="slidenum">
              <a:rPr lang="en-IN" smtClean="0"/>
            </a:fld>
            <a:endParaRPr lang="en-IN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2C8B-B14F-4D97-AF65-F5344CB8AC3E}" type="datetime1">
              <a:rPr lang="en-US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651A-B80B-4326-A62D-2BBDDD0C3BBB}" type="slidenum">
              <a:rPr lang="en-IN" smtClean="0"/>
            </a:fld>
            <a:endParaRPr lang="en-IN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2C8B-B14F-4D97-AF65-F5344CB8AC3E}" type="datetime1">
              <a:rPr lang="en-US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651A-B80B-4326-A62D-2BBDDD0C3BBB}" type="slidenum">
              <a:rPr lang="en-IN" smtClean="0"/>
            </a:fld>
            <a:endParaRPr lang="en-IN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2C8B-B14F-4D97-AF65-F5344CB8AC3E}" type="datetime1">
              <a:rPr lang="en-US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651A-B80B-4326-A62D-2BBDDD0C3BBB}" type="slidenum">
              <a:rPr lang="en-IN" smtClean="0"/>
            </a:fld>
            <a:endParaRPr lang="en-IN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962C8B-B14F-4D97-AF65-F5344CB8AC3E}" type="datetime1">
              <a:rPr lang="en-US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3E651A-B80B-4326-A62D-2BBDDD0C3BBB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.xml"/><Relationship Id="rId8" Type="http://schemas.openxmlformats.org/officeDocument/2006/relationships/diagramQuickStyle" Target="../diagrams/quickStyle2.xml"/><Relationship Id="rId7" Type="http://schemas.openxmlformats.org/officeDocument/2006/relationships/diagramLayout" Target="../diagrams/layout2.xml"/><Relationship Id="rId6" Type="http://schemas.openxmlformats.org/officeDocument/2006/relationships/diagramData" Target="../diagrams/data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1" Type="http://schemas.openxmlformats.org/officeDocument/2006/relationships/slideLayout" Target="../slideLayouts/slideLayout4.xml"/><Relationship Id="rId10" Type="http://schemas.microsoft.com/office/2007/relationships/diagramDrawing" Target="../diagrams/drawing2.xml"/><Relationship Id="rId1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480619" y="2586037"/>
            <a:ext cx="9144000" cy="1685925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811721243006 - Ambalatharasan R 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811721243007 - Aravindh 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811721243013 - Chittrarasu 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7011219" y="4369382"/>
            <a:ext cx="5613400" cy="2023774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BY,</a:t>
            </a:r>
            <a:br>
              <a:rPr lang="en-I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n-N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Mrs. </a:t>
            </a:r>
            <a:r>
              <a:rPr lang="nn-N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nn-N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Sri Santhoshini M.E.,</a:t>
            </a:r>
            <a:br>
              <a:rPr lang="nn-N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n-N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</a:t>
            </a:r>
            <a:r>
              <a:rPr lang="nn-NO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n-N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83" y="65088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05" y="9490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74281" y="274887"/>
            <a:ext cx="84283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rgbClr val="FF0066"/>
                </a:solidFill>
                <a:latin typeface="Times New Roman" panose="02020603050405020304" pitchFamily="18" charset="0"/>
              </a:rPr>
              <a:t>K.RAMAKRISHNAN COLLEGE OF TECHNOLOGY</a:t>
            </a:r>
            <a:br>
              <a:rPr lang="en-US" altLang="en-US" b="1" dirty="0">
                <a:solidFill>
                  <a:srgbClr val="FF0066"/>
                </a:solidFill>
                <a:latin typeface="Times New Roman" panose="02020603050405020304" pitchFamily="18" charset="0"/>
              </a:rPr>
            </a:br>
            <a:r>
              <a:rPr lang="en-US" altLang="en-US" b="1" dirty="0">
                <a:solidFill>
                  <a:srgbClr val="FF0066"/>
                </a:solidFill>
                <a:latin typeface="Times New Roman" panose="02020603050405020304" pitchFamily="18" charset="0"/>
              </a:rPr>
              <a:t>(AUTONOMOUS), TRICHY</a:t>
            </a:r>
            <a:br>
              <a:rPr lang="en-US" altLang="en-US" b="1" dirty="0">
                <a:solidFill>
                  <a:srgbClr val="FF0066"/>
                </a:solidFill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974281" y="1476731"/>
            <a:ext cx="7978391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  <a:buNone/>
            </a:pPr>
            <a:r>
              <a:rPr lang="en-IN" sz="2400" kern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I</a:t>
            </a:r>
            <a:r>
              <a:rPr lang="en-IN" sz="2400" kern="2400" dirty="0">
                <a:latin typeface="Times New Roman" panose="02020603050405020304" pitchFamily="18" charset="0"/>
                <a:ea typeface="MS Mincho" panose="02020609040205080304" pitchFamily="49" charset="-128"/>
              </a:rPr>
              <a:t>O</a:t>
            </a:r>
            <a:r>
              <a:rPr lang="en-IN" sz="2400" kern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T- ENABLED ROBOT HAND WITH ACCELEROMETER SENSOR BASED CONTROL</a:t>
            </a:r>
            <a:endParaRPr lang="en-IN" sz="24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buNone/>
            </a:pPr>
            <a:br>
              <a:rPr lang="en-IN" sz="1800" kern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</a:b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2C8B-B14F-4D97-AF65-F5344CB8AC3E}" type="datetime1">
              <a:rPr lang="en-US"/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651A-B80B-4326-A62D-2BBDDD0C3BB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itle 1"/>
          <p:cNvSpPr txBox="1"/>
          <p:nvPr/>
        </p:nvSpPr>
        <p:spPr>
          <a:xfrm>
            <a:off x="862263" y="187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3"/>
          <p:cNvGraphicFramePr/>
          <p:nvPr/>
        </p:nvGraphicFramePr>
        <p:xfrm>
          <a:off x="0" y="1325562"/>
          <a:ext cx="12191999" cy="5532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992"/>
                <a:gridCol w="2464195"/>
                <a:gridCol w="1674374"/>
                <a:gridCol w="1757694"/>
                <a:gridCol w="1709756"/>
                <a:gridCol w="1853568"/>
                <a:gridCol w="1965420"/>
              </a:tblGrid>
              <a:tr h="150386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of PUBLICATION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83212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Shared Three-Dimensional Robotic Arm Control Based on Asynchronous BCI and Computer Vision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Yajun Zhou, Tianyou Yu, Wei Gao, Weichen Huang, Zilin Lu, Qiyun Huang, Yuanqing Li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Vision, Shared Control Strategy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accuracy, flexible, operation,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mental demand, Latency issues, Complexity of setup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9644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Wearable Extra Robotic Limb System With a Constant-Orientation Mechanism for the Handling of Construction Material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Yeonho Ko, Joon Ho Kwon, Jihun Kim, Seonghyeon Won, Daehie Hong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Finite State Machine Algorithm, </a:t>
                      </a:r>
                      <a:r>
                        <a:rPr lang="es-E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Series Elastic Actuator Control Algorithm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Improves Task Efficiency, Enhances Worker Comfort, Increases Load Capacity, Precision and Repeatability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 Setup, Limited Adaptability, Battery Weight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2C8B-B14F-4D97-AF65-F5344CB8AC3E}" type="datetime1">
              <a:rPr lang="en-US" dirty="0"/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651A-B80B-4326-A62D-2BBDDD0C3BBB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505" y="-23993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66392" y="874207"/>
            <a:ext cx="8859215" cy="5858189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2C8B-B14F-4D97-AF65-F5344CB8AC3E}" type="datetime1">
              <a:rPr lang="en-US"/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651A-B80B-4326-A62D-2BBDDD0C3BB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  <a:endParaRPr lang="en-IN" dirty="0"/>
          </a:p>
        </p:txBody>
      </p:sp>
      <p:graphicFrame>
        <p:nvGraphicFramePr>
          <p:cNvPr id="22" name="Content Placeholder 21"/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26" name="Content Placeholder 25"/>
          <p:cNvGraphicFramePr>
            <a:graphicFrameLocks noGrp="1"/>
          </p:cNvGraphicFramePr>
          <p:nvPr>
            <p:ph sz="half" idx="2"/>
          </p:nvPr>
        </p:nvGraphicFramePr>
        <p:xfrm>
          <a:off x="6172202" y="2507139"/>
          <a:ext cx="5684520" cy="3032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2C8B-B14F-4D97-AF65-F5344CB8AC3E}" type="datetime1">
              <a:rPr lang="en-US"/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651A-B80B-4326-A62D-2BBDDD0C3BBB}" type="slidenum">
              <a:rPr lang="en-IN" smtClean="0"/>
            </a:fld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1661160" y="1615440"/>
            <a:ext cx="305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KIT 1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26580" y="1691174"/>
            <a:ext cx="305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KIT 2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Arrow: Right 29"/>
          <p:cNvSpPr/>
          <p:nvPr/>
        </p:nvSpPr>
        <p:spPr>
          <a:xfrm>
            <a:off x="6096000" y="2750820"/>
            <a:ext cx="1117600" cy="2184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Motion Detection Module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Processing and Mapping Module 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Communication Module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Reception and Processing Module 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Actuation and Control Module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and Monitoring Module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2C8B-B14F-4D97-AF65-F5344CB8AC3E}" type="datetime1">
              <a:rPr lang="en-US"/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651A-B80B-4326-A62D-2BBDDD0C3BB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1: </a:t>
            </a:r>
            <a:r>
              <a:rPr lang="en-US" altLang="en-US" sz="489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</a:t>
            </a:r>
            <a:r>
              <a:rPr lang="en-IN" altLang="en-US" sz="489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MOTION DETECTION MODULE</a:t>
            </a:r>
            <a:endParaRPr lang="en-IN" altLang="en-US" sz="489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hand motion detection module uses a glove embedded with five ADXL335 accelerometers, each placed on a finger and the palm, to capture 3-axis motion data.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 reflects finger and hand movements such as bending, lifting, and rotating, enabling accurate gesture recognition.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microcontroller processes the analog signals using ADC, filtering, and calibration to reduce noise and ensure signal accuracy.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processed data is formatted into packets and transmitted wirelessly using ZigBee for real-time, low-latency control.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Motion patterns are interpreted based on threshold values to distinguish between gestures and minor movements.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2C8B-B14F-4D97-AF65-F5344CB8AC3E}" type="datetime1">
              <a:rPr lang="en-US"/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651A-B80B-4326-A62D-2BBDDD0C3BB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9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MODULE 1: </a:t>
            </a:r>
            <a:r>
              <a:rPr lang="en-US" altLang="en-US" sz="489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</a:t>
            </a:r>
            <a:r>
              <a:rPr lang="en-IN" altLang="en-US" sz="489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MOTION DETECTION MODULE</a:t>
            </a:r>
            <a:endParaRPr lang="en-IN" sz="48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maps the detected gestures to servo motor commands to replicate motions on a robotic hand.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Sensors: ADXL335 3-axis analog accelerometers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Communication: ZigBee protocol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Microcontroller: For signal acquisition, ADC, filtering, and calibration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Gesture Recognition: Threshold-based classification of movements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2C8B-B14F-4D97-AF65-F5344CB8AC3E}" type="datetime1">
              <a:rPr lang="en-US"/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651A-B80B-4326-A62D-2BBDDD0C3BB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2: </a:t>
            </a:r>
            <a:r>
              <a:rPr lang="en-IN" altLang="en-US" sz="4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PROCESSING AND MAPPING</a:t>
            </a:r>
            <a:r>
              <a:rPr lang="en-US" sz="4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  <a:endParaRPr lang="en-IN" sz="48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signal processing and mapping module refines raw analog data from the ADXL335 accelerometers into digital commands for robotic hand control.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starts with analog-to-digital conversion, sampling motion signals from all sensor axes at high frequency for real-time responsiveness.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Low-pass filters are applied to remove high-frequency noise, ensuring reliable gesture detection.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Calibration routines establish baseline sensor values to account for individual user variations and enhance motion interpretation.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Processed values are mapped to servo motor angles using linear or non-linear scaling, often normalized to match motor operating ranges.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2C8B-B14F-4D97-AF65-F5344CB8AC3E}" type="datetime1">
              <a:rPr lang="en-US"/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651A-B80B-4326-A62D-2BBDDD0C3BB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9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MODULE 2: </a:t>
            </a:r>
            <a:r>
              <a:rPr lang="en-IN" altLang="en-US" sz="489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SIGNAL PROCESSING AND MAPPING</a:t>
            </a:r>
            <a:r>
              <a:rPr lang="en-US" sz="489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MODULE</a:t>
            </a:r>
            <a:endParaRPr lang="en-IN" sz="48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finger's motion is mapped independently, allowing precise and complex gesture replication.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resulting data is formatted into structured frames and wirelessly transmitted via ZigBee for seamless real-time control.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Analog-to-Digital Conversion (ADC) for digitizing accelerometer signals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Data Framing for robust wireless communication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Transmission via ZigBee for real-time remote control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Low-pass Filtering to eliminate noise and ensure signal stability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2C8B-B14F-4D97-AF65-F5344CB8AC3E}" type="datetime1">
              <a:rPr lang="en-US"/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651A-B80B-4326-A62D-2BBDDD0C3BB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3:</a:t>
            </a:r>
            <a:r>
              <a:rPr lang="en-IN" altLang="en-US" sz="4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WIRELESS COMMUNICATION</a:t>
            </a:r>
            <a:r>
              <a:rPr lang="en-US" sz="4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  <a:endParaRPr lang="en-IN" sz="48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wireless communication module enables real-time, cable-free data transfer between the glove and robotic hand using ZigBee technology.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transmits structured motion data from the glove's microcontroller to the robotic hand via a pair of ZigBee modules operating on the 2.4 GHz band.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packets containing servo motor commands are sent continuously to reflect user gestures with minimal latency.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protocol supports low power consumption and compact design, making it ideal for wearable applications like prosthetics or therapy.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Acknowledgment-based transmission ensures data reliability and accuracy during gesture replication.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2C8B-B14F-4D97-AF65-F5344CB8AC3E}" type="datetime1">
              <a:rPr lang="en-US"/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651A-B80B-4326-A62D-2BBDDD0C3BB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sz="489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MODULE 3:</a:t>
            </a:r>
            <a:r>
              <a:rPr lang="en-IN" altLang="en-US" sz="489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WIRELESS COMMUNICATION</a:t>
            </a:r>
            <a:r>
              <a:rPr lang="en-US" sz="489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MODULE</a:t>
            </a:r>
            <a:endParaRPr lang="en-US" sz="489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supports secure communication and avoids interference through channel selection and auto-retry mechanisms.</a:t>
            </a: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enables seamless, synchronized gesture control, improving usability and user mobility in real-time applications.</a:t>
            </a: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Wireless Protocol: ZigBee (IEEE 802.15.4 standard)</a:t>
            </a:r>
            <a:r>
              <a:rPr lang="en-I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Data Transmission: Serial communication between microcontroller and ZigBee</a:t>
            </a:r>
            <a:r>
              <a:rPr lang="en-I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Power Optimization: Low power modes for extended battery life</a:t>
            </a:r>
            <a:r>
              <a:rPr lang="en-I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Security Features: Encryption and network authentication</a:t>
            </a:r>
            <a:r>
              <a:rPr lang="en-I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B962C8B-B14F-4D97-AF65-F5344CB8AC3E}" type="datetime1">
              <a:rPr lang="en-US"/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A3E651A-B80B-4326-A62D-2BBDDD0C3BB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develop a wireless robotic hand system that uses the Axelo IMU sensor for real-time gesture control, enabling accurate and smooth finger movements through Arduino-based processing and NRF24L01 communication.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2C8B-B14F-4D97-AF65-F5344CB8AC3E}" type="datetime1">
              <a:rPr lang="en-US"/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651A-B80B-4326-A62D-2BBDDD0C3BB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4:</a:t>
            </a:r>
            <a:r>
              <a:rPr lang="en-IN" altLang="en-US" sz="4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RECEPTION AND PROCESSING</a:t>
            </a:r>
            <a:r>
              <a:rPr lang="en-US" sz="4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  <a:endParaRPr lang="en-IN" sz="48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reception and processing module is the core controller in the robotic hand that interprets real-time motion data from the glove.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Upon receiving structured packets via ZigBee, the microcontroller establishes a serial link and parses incoming data for each finger.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performs error checking, validates packet integrity, and maps motion data to corresponding servo motor commands.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Pulse Width Modulation (PWM) is used to generate precise motor control signals for each finger.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Smoothing algorithms and motion interpolation enhance fluidity, reducing mechanical stress and producing lifelike movement.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2C8B-B14F-4D97-AF65-F5344CB8AC3E}" type="datetime1">
              <a:rPr lang="en-US"/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651A-B80B-4326-A62D-2BBDDD0C3BB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9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MODULE 4:</a:t>
            </a:r>
            <a:r>
              <a:rPr lang="en-IN" altLang="en-US" sz="489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DATA RECEPTION AND PROCESSING</a:t>
            </a:r>
            <a:r>
              <a:rPr lang="en-US" sz="489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MODULE</a:t>
            </a:r>
            <a:endParaRPr lang="en-IN" sz="48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control features allow dynamic adjustments based on user behavior, improving comfort and responsiveness.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ensures real-time, synchronized, and accurate gesture replication in prosthetics, teleoperation, and assistive technologies.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Servo Control: Pulse Width Modulation (PWM)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Motion Enhancement: Smoothing algorithms, motion interpolation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Processing: Parallel, low-latency execution for multi-finger control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Features: User behavior-based threshold adjustments and control tuning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2C8B-B14F-4D97-AF65-F5344CB8AC3E}" type="datetime1"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651A-B80B-4326-A62D-2BBDDD0C3BBB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5:</a:t>
            </a:r>
            <a:r>
              <a:rPr lang="en-IN" altLang="en-US" sz="4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ACTUATION AND CONTROL</a:t>
            </a:r>
            <a:r>
              <a:rPr lang="en-US" sz="48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  <a:endParaRPr lang="en-IN" sz="48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actuation and control module translates processed gesture data into precise mechanical movement of the robotic fingers using servo motors.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finger is driven by a dedicated servo motor controlled via Pulse Width Modulation (PWM) for accurate positioning.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microcontroller generates and updates PWM signals in real time based on received data, ensuring responsive, lifelike motion.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Calibration and range mapping prevent overextension and ensure safe, realistic joint movement.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Tuning of individual motor parameters and motion smoothing improves gesture accuracy and natural flow.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2C8B-B14F-4D97-AF65-F5344CB8AC3E}" type="datetime1">
              <a:rPr lang="en-US"/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651A-B80B-4326-A62D-2BBDDD0C3BB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sz="489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MODULE 5:</a:t>
            </a:r>
            <a:r>
              <a:rPr lang="en-IN" altLang="en-US" sz="489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ACTUATION AND CONTROL</a:t>
            </a:r>
            <a:r>
              <a:rPr lang="en-US" sz="489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MODULE</a:t>
            </a:r>
            <a:endParaRPr lang="en-US" sz="489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Feedback mechanisms (e.g., encoders) may be used to compare desired vs. actual motor positions for enhanced precision.</a:t>
            </a: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Power management strategies (external sources, capacitors, thermal monitoring) ensure stable and safe operation.</a:t>
            </a: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Motor Control: Pulse Width Modulation (PWM)</a:t>
            </a:r>
            <a:r>
              <a:rPr lang="en-I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Servo Calibration: Range mapping, min/max angle limits</a:t>
            </a:r>
            <a:r>
              <a:rPr lang="en-I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 Logic: Individual servo tuning, gesture-specific profiles</a:t>
            </a:r>
            <a:r>
              <a:rPr lang="en-I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Modular Design: Scalable architecture for additional fingers/joints</a:t>
            </a:r>
            <a:r>
              <a:rPr lang="en-I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B962C8B-B14F-4D97-AF65-F5344CB8AC3E}" type="datetime1">
              <a:rPr lang="en-US"/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A3E651A-B80B-4326-A62D-2BBDDD0C3BB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IN" altLang="en-US" sz="4890">
                <a:latin typeface="Times New Roman" panose="02020603050405020304" pitchFamily="18" charset="0"/>
                <a:cs typeface="Times New Roman" panose="02020603050405020304" pitchFamily="18" charset="0"/>
              </a:rPr>
              <a:t>MODULE 6:MODEL EVALUATION AND MONITORING MODULE</a:t>
            </a:r>
            <a:endParaRPr lang="en-IN" altLang="en-US" sz="489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power supply module provides stable, regulated electrical energy to both the glove and robotic hand units.</a:t>
            </a: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In the glove unit, lightweight Li-Po or Li-ion batteries power low-consumption components like sensors and ZigBee modules, with voltage regulated using LDOs or buck converters.</a:t>
            </a: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Energy efficiency is maintained using sleep modes, low-power wireless transmission, and efficient sensor operation to extend battery life.</a:t>
            </a: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robotic hand requires higher power for servo motors, often supplied by high-capacity batteries with voltage regulation and buffering to handle current spikes.</a:t>
            </a: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Power rails are isolated to prevent interference and ensure stable operation of sensitive electronics.</a:t>
            </a: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B962C8B-B14F-4D97-AF65-F5344CB8AC3E}" type="datetime1">
              <a:rPr lang="en-US"/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A3E651A-B80B-4326-A62D-2BBDDD0C3BB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IN" altLang="en-US" sz="489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MODULE 6:MODEL EVALUATION AND MONITORING MODULE</a:t>
            </a:r>
            <a:endParaRPr lang="en-US" sz="489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Safety features include overcurrent protection, thermal shutdown, and battery management systems.</a:t>
            </a: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USB-based charging, LED indicators, and modular, scalable design support portability and future expansion.</a:t>
            </a: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Power Sources: Li-Po/Li-ion batteries</a:t>
            </a:r>
            <a:r>
              <a:rPr lang="en-I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Energy Efficiency: Sleep modes, low-power wireless operation, clock scaling</a:t>
            </a:r>
            <a:r>
              <a:rPr lang="en-I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Safety &amp; Monitoring: Overcurrent protection, thermal shutdown, battery management ICs</a:t>
            </a:r>
            <a:r>
              <a:rPr lang="en-I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Charging &amp; Interface: USB-C/Micro-USB charging, LED indicators</a:t>
            </a:r>
            <a:r>
              <a:rPr lang="en-I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B962C8B-B14F-4D97-AF65-F5344CB8AC3E}" type="datetime1">
              <a:rPr lang="en-US"/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A3E651A-B80B-4326-A62D-2BBDDD0C3BB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Prosthetics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Control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Arduino-Based Flexibility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Integration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Servo Motor Precision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&amp; Research Potential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2C8B-B14F-4D97-AF65-F5344CB8AC3E}" type="datetime1">
              <a:rPr lang="en-US"/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651A-B80B-4326-A62D-2BBDDD0C3BB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Robotics &amp; Automation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&amp; Rehabilitation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Control &amp; Teleoperation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&amp; Research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Gaming &amp; Virtual Reality(VR)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2C8B-B14F-4D97-AF65-F5344CB8AC3E}" type="datetime1">
              <a:rPr lang="en-US"/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651A-B80B-4326-A62D-2BBDDD0C3BB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 The robotic hand project successfully demonstrated precise finger movement control using servo motors. It achieved reliable, repeatable gestures through microcontroller-based control, making it suitable for assistive and robotic applications. This work lays the groundwork for future enhancements such as sensor integration, smarter control systems, and AI-based gesture recognition, highlighting its potential in prosthetics and human-machine interaction.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2C8B-B14F-4D97-AF65-F5344CB8AC3E}" type="datetime1">
              <a:rPr lang="en-US"/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651A-B80B-4326-A62D-2BBDDD0C3BB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Andres Ramos, Keyvan Hashtrudi-Zaad , 2024 , Estimation of Energy Absorption Capability of Arm Using Force Myography for Stable Human-Machine Interaction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Byeong-Hoo Lee, Jeong-Hyun Cho, Byung-Hee Kwon, Minji Lee, Seong-Whan Lee , 2023 , Iteratively Calibratable Network for Reliable EEG-Based Robotic Arm Control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Giacomo Lunghi, Raul Marin, Mario Di Castro, Alessandro Masi, Pedro J. Sanz , 2023 , Multimodal Human-Robot Interface for Accessible Remote Robotic Interventions in Hazardous Environments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Haibin Yin, Jing Liu, Feng Yang , 2024 , Robotic Arms Based on Carbon Fiber Reinforced Plastic and Aluminum Alloy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Zhuang, Ge Li, Kexin Ding , 2020 , Obstacle Avoidance Path Planning for Apple Picking Robotic Arm Incorporating Artificial Potential Field and A∗ Algorithm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2C8B-B14F-4D97-AF65-F5344CB8AC3E}" type="datetime1">
              <a:rPr lang="en-US"/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651A-B80B-4326-A62D-2BBDDD0C3BB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Wired systems use myoware sensors connected to a microcontroller to control servo motors, offering reliability but limited mobility due to physical wiring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systems transmit sensor data via NRF24L01, Bluetooth, or Wi-Fi, providing flexibility but potentially facing signal interference or delays.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AI-enhanced systems use AI, IMUs, and cloud processing for precise gesture recognition, but they demand more processing power and are costlier.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Wired systems offer simplicity and reliability, while wireless and AI-enhanced systems provide greater mobility and performance at the expense of complexity and potential delays.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AI-enhanced systems are ideal for advanced applications like robotic prosthetics, requiring precise control and gesture recognition.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2C8B-B14F-4D97-AF65-F5344CB8AC3E}" type="datetime1">
              <a:rPr lang="en-US"/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651A-B80B-4326-A62D-2BBDDD0C3BB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2C8B-B14F-4D97-AF65-F5344CB8AC3E}" type="datetime1">
              <a:rPr lang="en-US"/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651A-B80B-4326-A62D-2BBDDD0C3BBB}" type="slidenum">
              <a:rPr lang="en-IN" smtClean="0"/>
            </a:fld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BACKS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mobility due to physical wiring.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high processing power, which may not be available in all devices.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expensive due to additional components (AI algorithms, IMUs, cloud processing).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is more complex and requires specialized knowledge.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2C8B-B14F-4D97-AF65-F5344CB8AC3E}" type="datetime1">
              <a:rPr lang="en-US"/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651A-B80B-4326-A62D-2BBDDD0C3BB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system features a wireless robotic hand controlled by a glove equipped with five ADXL335 accelerometer sensors to track real-time hand and finger movements.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Each sensor captures three-axis acceleration data, which is processed by the glove’s microcontroller.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ZigBee technology is used to wirelessly transmit the data to the robotic hand, enhancing mobility and eliminating wiring.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robotic hand uses five servo motors—each for one finger—to replicate gestures based on the received data.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Precise calibration of the servo motors ensures accurate and natural movement, from simple to complex gestures.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system is lightweight, ergonomic, and ideal for prosthetics, rehabilitation, and human-robot interaction due to its intuitive, real-time control and low power consumption.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2C8B-B14F-4D97-AF65-F5344CB8AC3E}" type="datetime1">
              <a:rPr lang="en-US"/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651A-B80B-4326-A62D-2BBDDD0C3BB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hands-free, immediate control of the robotic hand.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Translates muscle signals into precise movements, suitable for detailed tasks.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design enables greater freedom of movement.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for prosthetics and rehabilitation applications, enhancing user functionality.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2C8B-B14F-4D97-AF65-F5344CB8AC3E}" type="datetime1">
              <a:rPr lang="en-US"/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651A-B80B-4326-A62D-2BBDDD0C3BB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879" y="-20410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968756"/>
          <a:ext cx="12192001" cy="5889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021"/>
                <a:gridCol w="2390274"/>
                <a:gridCol w="1796716"/>
                <a:gridCol w="1780674"/>
                <a:gridCol w="2037348"/>
                <a:gridCol w="1668379"/>
                <a:gridCol w="1748589"/>
              </a:tblGrid>
              <a:tr h="4732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of PUBLICATION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78765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Biomimetic Design and Kinematic Analysis of a Rope-driven Soft Robotic Arm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Ruile Ma, Jinzhu Peng, Pengfei Yu,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Nan Zhao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Monte Carlo Method,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Inverse Kinematics Calculation,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Forward Kinematics Analysis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flexibility,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Safety,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Efficient Control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Load Capacity,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Modeling Complexity,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Friction and Installation,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96799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Estimation of Energy Absorption Capability of Arm Using Force Myography for Stable Human-Machine Interaction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Andres Ramos, Keyvan Hashtrudi-Zaad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Excess of Passivity Estimation,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Force Myography Measurement,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 Interpolation,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Statistical Analysis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 Safety in Human-Robot Interaction,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Better Stability and Control,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Cost,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 Calibration Required,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Overestimation Risk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55443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Robotic Arms Based on Carbon Fiber Reinforced Plastic and Aluminum Alloy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Haibin Yin, Jing Liu, Feng Yang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Genetic Algorithm, Model Polynomial Interpolation for Trajectory Planning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 Energy Efficiency, Enhanced Dynamic Performance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Manufacturing Complexity, Longer Optimization Time, Higher Material Costs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2C8B-B14F-4D97-AF65-F5344CB8AC3E}" type="datetime1">
              <a:rPr lang="en-US"/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651A-B80B-4326-A62D-2BBDDD0C3BB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262" y="-180871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" y="948251"/>
          <a:ext cx="12191999" cy="5909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992"/>
                <a:gridCol w="2464195"/>
                <a:gridCol w="1674374"/>
                <a:gridCol w="1757694"/>
                <a:gridCol w="1709756"/>
                <a:gridCol w="1853567"/>
                <a:gridCol w="1965421"/>
              </a:tblGrid>
              <a:tr h="75862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of PUBLICATION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53609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Innovative Design Research on a Cable-Driven Humanoid Robotic Arm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Zhiyuan Wu, Ye Huo, Kangji Ma, Yuanzeng Song , Haiyan Sun, Huaizhi Cao , Zhufeng Shao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Spherical Projection, Joint Design with Single Cable Constraints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 Workspace,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Lightweight &amp; Compact Design,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Lower Inertia, Scalability &amp; Modularity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 Control System, Limited Load Capacity, Cable Stretch &amp; Wear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41850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Integrating Contact, Modeling, and Control for the Robotic Hand Manipulation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Shuwei Zhao, Jin Yu, Ye-Hwa Chen, Ruiying Zhao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Extended Udwadia-Kalaba Equation,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Dynamic Modeling of Contact Forces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 Stability and Accuracy, Handles Singular Inertia Matrices, Mathematically Robust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Computational Complexity, No Force Sensor Feedback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88469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Iteratively Calibratable Network for Reliable EEG-Based Robotic Arm Control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Byeong-Hoo Lee, Jeong-Hyun Cho, Byung-Hee Kwon, Minji Lee, Seong-Whan Lee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Extraction with Multiple Extractors, Network Expansion, Image Transformer-Based Classification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Personalized and Adaptable,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Efficient Calibration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Computational Complexity,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Potential Overfitting Risks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2C8B-B14F-4D97-AF65-F5344CB8AC3E}" type="datetime1">
              <a:rPr lang="en-US"/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651A-B80B-4326-A62D-2BBDDD0C3BB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itle 1"/>
          <p:cNvSpPr txBox="1"/>
          <p:nvPr/>
        </p:nvSpPr>
        <p:spPr>
          <a:xfrm>
            <a:off x="862263" y="187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3"/>
          <p:cNvGraphicFramePr/>
          <p:nvPr/>
        </p:nvGraphicFramePr>
        <p:xfrm>
          <a:off x="0" y="1434055"/>
          <a:ext cx="12192000" cy="5423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993"/>
                <a:gridCol w="2464195"/>
                <a:gridCol w="1674374"/>
                <a:gridCol w="1757693"/>
                <a:gridCol w="1709756"/>
                <a:gridCol w="1853568"/>
                <a:gridCol w="1965421"/>
              </a:tblGrid>
              <a:tr h="118133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of PUBLICATION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92156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Multimodal Human-Robot Interface for Accessible Remote Robotic Interventions in Hazardous Environments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iacomo Lunghi, Raul Marin, Mario Di Castro, Alessandro Masi, Pedro J. Sanz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Neural Network, Kernelized Correlation Filters, Model-View-Controller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 Accuracy, Enhanced Usability, Multi-Robot Control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 Dependence, High Computational Load, Latency Issues, Limited Generalization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3210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Obstacle Avoidance Path Planning for Apple Picking Robotic Arm Incorporating Artificial Potential Field and A∗ Algorithm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 Zhuang, Ge Li, Kexin Ding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A* Algorithm, Rapidly-exploring Random Tree Algorithm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Efficiency, High Accuracy, Smooth Path Planning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Computational Cost, Increased Complexity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651A-B80B-4326-A62D-2BBDDD0C3BBB}" type="slidenum">
              <a:rPr lang="en-IN" smtClean="0"/>
            </a:fld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2C8B-B14F-4D97-AF65-F5344CB8AC3E}" type="datetime1">
              <a:rPr lang="en-US" dirty="0"/>
            </a:fld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15281</Words>
  <Application>WPS Presentation</Application>
  <PresentationFormat>Widescreen</PresentationFormat>
  <Paragraphs>553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Arial</vt:lpstr>
      <vt:lpstr>SimSun</vt:lpstr>
      <vt:lpstr>Wingdings</vt:lpstr>
      <vt:lpstr>Times New Roman</vt:lpstr>
      <vt:lpstr>MS Mincho</vt:lpstr>
      <vt:lpstr>Aptos</vt:lpstr>
      <vt:lpstr>Segoe UI</vt:lpstr>
      <vt:lpstr>Microsoft YaHei</vt:lpstr>
      <vt:lpstr>Arial Unicode MS</vt:lpstr>
      <vt:lpstr>Aptos Display</vt:lpstr>
      <vt:lpstr>Segoe UI Variable Display</vt:lpstr>
      <vt:lpstr>Calibri</vt:lpstr>
      <vt:lpstr>Office Theme</vt:lpstr>
      <vt:lpstr>GUIDED BY,  Mrs. E. Sri Santhoshini M.E., Assistant Professor</vt:lpstr>
      <vt:lpstr>OBJECTIVE</vt:lpstr>
      <vt:lpstr>EXISTING SYSTEM</vt:lpstr>
      <vt:lpstr>DRAW BACKS</vt:lpstr>
      <vt:lpstr>PROPOSED SYSTEM</vt:lpstr>
      <vt:lpstr>ADVANTAGES</vt:lpstr>
      <vt:lpstr>LITERATURE SURVEY</vt:lpstr>
      <vt:lpstr>LITERATURE SURVEY</vt:lpstr>
      <vt:lpstr>LITERATURE SURVEY </vt:lpstr>
      <vt:lpstr>LITERATURE SURVEY </vt:lpstr>
      <vt:lpstr>ARCHITECTURE DIAGRAM</vt:lpstr>
      <vt:lpstr>ARCHITECTURE DIAGRAM</vt:lpstr>
      <vt:lpstr>MODULES</vt:lpstr>
      <vt:lpstr>MODULE 1: MECHANICAL MODULE</vt:lpstr>
      <vt:lpstr>PROBLEM IDENTIFICATION</vt:lpstr>
      <vt:lpstr>MODULE 2: ELECTRONICS &amp; ACTUATION MODULE</vt:lpstr>
      <vt:lpstr>INTRODUCTION</vt:lpstr>
      <vt:lpstr>MODULE 3:CONTROL SYSTEM MODULE</vt:lpstr>
      <vt:lpstr>PowerPoint 演示文稿</vt:lpstr>
      <vt:lpstr>MODULE 4:SENSOR MODULE</vt:lpstr>
      <vt:lpstr>ABSTRACT</vt:lpstr>
      <vt:lpstr>MODULE 5:COMMUNICATION MODULE</vt:lpstr>
      <vt:lpstr>PowerPoint 演示文稿</vt:lpstr>
      <vt:lpstr>PowerPoint 演示文稿</vt:lpstr>
      <vt:lpstr>PowerPoint 演示文稿</vt:lpstr>
      <vt:lpstr>ADVANTAGES</vt:lpstr>
      <vt:lpstr>APPLICATION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Chittrarasu K</dc:creator>
  <cp:lastModifiedBy>chitt</cp:lastModifiedBy>
  <cp:revision>5</cp:revision>
  <dcterms:created xsi:type="dcterms:W3CDTF">2025-02-05T08:14:00Z</dcterms:created>
  <dcterms:modified xsi:type="dcterms:W3CDTF">2025-05-11T07:18:05Z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6CAB1EA1EB5C4CC4A07DB590BA628347_12</vt:lpwstr>
  </property>
  <property fmtid="{D5CDD505-2E9C-101B-9397-08002B2CF9AE}" pid="3" name="KSOProductBuildVer">
    <vt:lpwstr>1033-12.2.0.21172</vt:lpwstr>
  </property>
</Properties>
</file>